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8E5"/>
    <a:srgbClr val="AFABAB"/>
    <a:srgbClr val="E06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01415-BCFB-481D-B9EC-DFA997B6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C2169-000D-4A6F-8411-31362889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8B3CF-2878-4B48-AB12-CEEDEEBD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AABCD-AB35-4983-9335-628E9F1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D759B-3CD8-48A0-85D4-C4BAAC6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5618-AF9E-4E34-A2D2-F205A38C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F10EC-F403-4C2D-AA70-DAF87F73A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99F7-098B-40D8-B3C5-F163097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5AEB0-D922-44E6-A0B8-9795BE6C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5CD1-1A3F-428C-B9A2-E1DF033C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6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C2B462-E17E-49DC-8A6A-B782F2CA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5EA63-55D1-48D9-8375-F311800F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BFF2F-2CB4-4CB6-9ED5-675E628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D2E59-4C4E-4E65-8C2D-D3CFEDE2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F2F27-BE91-48E2-AA1A-D58259E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DC3F4-F965-4EA4-88D0-3E3B79E5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314D-62AE-435E-AD5B-9EF88474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5590A-9E6D-4F1B-A15B-446CF1DE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14377-A114-4054-BDAE-C0D4290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39728-B1BA-4850-B1A7-DC0BA17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1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B3086-5BB2-4615-8D5E-7227E6CA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1A955-E824-41EF-BDC5-7C3F468C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C8F7D-648B-468B-9447-E7BDFAAB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076FC-5E95-48A1-A22A-D77087CC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45930-8372-4719-8D21-AD3751E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8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1C817-51FC-4057-BC89-941434D5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0ED49-9F1A-45CD-8E64-5C5982726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8D546-59E1-4FC4-9FE3-BB3E2F25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BD179-323D-42ED-801D-81FCD62D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98BA5-6B69-46A9-A639-D81B884A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FBCA4-4A8C-4727-9B50-65E35349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D467-A729-4480-81AC-848EAF60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3C23A-F077-4613-B9CE-F9F66416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2CCD0-8BA7-487B-9849-6BC7AAC9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91048-9A9E-4832-940C-E8B39731D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C735D-B211-414A-859A-DEDAA77C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2151E6-1716-43DF-84F4-096A15CE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40101-1EAA-4ADD-B8E7-7124A4B9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0DCCD-E025-4566-8A7D-7D4BEBF6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2E9D-A659-49FE-BCCB-F2E9B5E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4DCD6-028D-4D0A-8D83-1505D7DF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C9EB7-8A44-46F0-BD73-6C93AD15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6149C-27DF-437A-999B-5DB44CF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B930A-8303-4F5E-BEAF-50BE097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47828-484C-439D-B9FB-1624AF58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84185-2C18-4155-8154-580527C6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9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F1BF-A95B-45F6-9F11-7EF5778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9A880-2795-4211-9B07-4EAE5E92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33F15C-4F45-407E-A777-C08CC3B15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6C697-2EA5-429E-AAE3-A5E149AA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A6F85-6933-45A5-AD47-2C045CD0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1ABDF-972F-41E1-9133-9320F00A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CAB15-4BF1-4648-B805-6A9602A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D24DE-21B4-4D33-95F5-D3E296F58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FF245-EFBF-48B9-8B78-8DA000365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EB721-602C-4F02-93D2-5D2CDB94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D8DEA-2DB1-4142-A3DE-3C34192E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3205D-205B-4C7C-94DD-E474DC06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6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167885-BC23-4278-B25A-B4E5B095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BD9E0-A2DE-4BAF-8160-E375AB3FD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9CC4A-FC5A-48C5-A044-1B83093C9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30A4-302C-4E7A-8B4B-01534449128B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658FF-AD45-4E3B-8EC8-7D67E096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60CEC-3E9B-4B66-A002-CE45A8E4D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F41F-FA5C-4BDE-9548-461EF8317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AC2A2C-19A3-4C37-9A7B-07010DD72084}"/>
              </a:ext>
            </a:extLst>
          </p:cNvPr>
          <p:cNvSpPr/>
          <p:nvPr/>
        </p:nvSpPr>
        <p:spPr>
          <a:xfrm>
            <a:off x="5114964" y="2777752"/>
            <a:ext cx="981036" cy="993376"/>
          </a:xfrm>
          <a:prstGeom prst="roundRect">
            <a:avLst/>
          </a:prstGeom>
          <a:solidFill>
            <a:srgbClr val="F488E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DB34A6-D6E3-4947-8A85-F3F27529704C}"/>
              </a:ext>
            </a:extLst>
          </p:cNvPr>
          <p:cNvSpPr/>
          <p:nvPr/>
        </p:nvSpPr>
        <p:spPr>
          <a:xfrm>
            <a:off x="6096000" y="2777752"/>
            <a:ext cx="981037" cy="9933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55CF24-7AF3-4533-AF34-83F256D9B441}"/>
              </a:ext>
            </a:extLst>
          </p:cNvPr>
          <p:cNvSpPr/>
          <p:nvPr/>
        </p:nvSpPr>
        <p:spPr>
          <a:xfrm>
            <a:off x="5114964" y="3771128"/>
            <a:ext cx="981036" cy="9933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8DCF37-804F-4DCC-BD46-F979CDF3A482}"/>
              </a:ext>
            </a:extLst>
          </p:cNvPr>
          <p:cNvSpPr/>
          <p:nvPr/>
        </p:nvSpPr>
        <p:spPr>
          <a:xfrm>
            <a:off x="6096000" y="3771128"/>
            <a:ext cx="981036" cy="993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80401005-AFCE-41B0-892E-96F4DFF32D78}"/>
              </a:ext>
            </a:extLst>
          </p:cNvPr>
          <p:cNvSpPr/>
          <p:nvPr/>
        </p:nvSpPr>
        <p:spPr>
          <a:xfrm rot="20548743">
            <a:off x="2086708" y="1008185"/>
            <a:ext cx="281354" cy="304800"/>
          </a:xfrm>
          <a:prstGeom prst="rtTriangle">
            <a:avLst/>
          </a:prstGeom>
          <a:solidFill>
            <a:srgbClr val="F488E5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D63E0D55-4E36-4D46-96A3-2DA7C60B1CBC}"/>
              </a:ext>
            </a:extLst>
          </p:cNvPr>
          <p:cNvSpPr/>
          <p:nvPr/>
        </p:nvSpPr>
        <p:spPr>
          <a:xfrm rot="17021685">
            <a:off x="6234827" y="1348266"/>
            <a:ext cx="281354" cy="304800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D4E7076C-8D95-4EC9-8F8F-47424263CF8A}"/>
              </a:ext>
            </a:extLst>
          </p:cNvPr>
          <p:cNvSpPr/>
          <p:nvPr/>
        </p:nvSpPr>
        <p:spPr>
          <a:xfrm rot="8672106">
            <a:off x="9317997" y="1175506"/>
            <a:ext cx="281354" cy="3048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32C61640-9103-4B9D-8B50-14F45A834A38}"/>
              </a:ext>
            </a:extLst>
          </p:cNvPr>
          <p:cNvSpPr/>
          <p:nvPr/>
        </p:nvSpPr>
        <p:spPr>
          <a:xfrm rot="14166061">
            <a:off x="8192581" y="328357"/>
            <a:ext cx="281354" cy="304800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396D3C-C085-46C4-9C39-081B8D7FDDE8}"/>
              </a:ext>
            </a:extLst>
          </p:cNvPr>
          <p:cNvSpPr/>
          <p:nvPr/>
        </p:nvSpPr>
        <p:spPr>
          <a:xfrm rot="20066126">
            <a:off x="5959670" y="154499"/>
            <a:ext cx="360064" cy="360064"/>
          </a:xfrm>
          <a:prstGeom prst="rect">
            <a:avLst/>
          </a:prstGeom>
          <a:solidFill>
            <a:srgbClr val="F488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E9D42A-D857-4D87-80DA-567AD6006787}"/>
              </a:ext>
            </a:extLst>
          </p:cNvPr>
          <p:cNvSpPr/>
          <p:nvPr/>
        </p:nvSpPr>
        <p:spPr>
          <a:xfrm rot="17379514">
            <a:off x="3276680" y="394595"/>
            <a:ext cx="360064" cy="360064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30A0AA7-B8FA-43B3-A4B8-9878DA1239AD}"/>
              </a:ext>
            </a:extLst>
          </p:cNvPr>
          <p:cNvSpPr/>
          <p:nvPr/>
        </p:nvSpPr>
        <p:spPr>
          <a:xfrm>
            <a:off x="10410092" y="972903"/>
            <a:ext cx="149256" cy="149256"/>
          </a:xfrm>
          <a:prstGeom prst="ellipse">
            <a:avLst/>
          </a:prstGeom>
          <a:solidFill>
            <a:schemeClr val="accent6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CB76F0-3CE8-46C4-B4B9-E7862B0BA866}"/>
              </a:ext>
            </a:extLst>
          </p:cNvPr>
          <p:cNvSpPr/>
          <p:nvPr/>
        </p:nvSpPr>
        <p:spPr>
          <a:xfrm rot="4392872">
            <a:off x="2024383" y="51487"/>
            <a:ext cx="406002" cy="455011"/>
          </a:xfrm>
          <a:prstGeom prst="ellipse">
            <a:avLst/>
          </a:prstGeom>
          <a:solidFill>
            <a:schemeClr val="accent4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徽章 1">
            <a:extLst>
              <a:ext uri="{FF2B5EF4-FFF2-40B4-BE49-F238E27FC236}">
                <a16:creationId xmlns:a16="http://schemas.microsoft.com/office/drawing/2014/main" id="{C5666EF6-37CB-4966-94E9-86EEC677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683" y="784808"/>
            <a:ext cx="914400" cy="914400"/>
          </a:xfrm>
          <a:prstGeom prst="rect">
            <a:avLst/>
          </a:prstGeom>
        </p:spPr>
      </p:pic>
      <p:pic>
        <p:nvPicPr>
          <p:cNvPr id="5" name="图形 4" descr="抱负">
            <a:extLst>
              <a:ext uri="{FF2B5EF4-FFF2-40B4-BE49-F238E27FC236}">
                <a16:creationId xmlns:a16="http://schemas.microsoft.com/office/drawing/2014/main" id="{207AF0C9-D39F-4FF9-B810-3D8E78322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253" y="784808"/>
            <a:ext cx="914400" cy="914400"/>
          </a:xfrm>
          <a:prstGeom prst="rect">
            <a:avLst/>
          </a:prstGeom>
        </p:spPr>
      </p:pic>
      <p:pic>
        <p:nvPicPr>
          <p:cNvPr id="7" name="图形 6" descr="紧握拳头">
            <a:extLst>
              <a:ext uri="{FF2B5EF4-FFF2-40B4-BE49-F238E27FC236}">
                <a16:creationId xmlns:a16="http://schemas.microsoft.com/office/drawing/2014/main" id="{DCB2FF86-09DE-4059-A4EF-E0F934086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2764" y="784808"/>
            <a:ext cx="914400" cy="914400"/>
          </a:xfrm>
          <a:prstGeom prst="rect">
            <a:avLst/>
          </a:prstGeom>
        </p:spPr>
      </p:pic>
      <p:pic>
        <p:nvPicPr>
          <p:cNvPr id="9" name="图形 8" descr="功能区">
            <a:extLst>
              <a:ext uri="{FF2B5EF4-FFF2-40B4-BE49-F238E27FC236}">
                <a16:creationId xmlns:a16="http://schemas.microsoft.com/office/drawing/2014/main" id="{6B43D787-5026-49D5-AD3D-62ADC39FE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6317" y="784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友谊鸡">
            <a:extLst>
              <a:ext uri="{FF2B5EF4-FFF2-40B4-BE49-F238E27FC236}">
                <a16:creationId xmlns:a16="http://schemas.microsoft.com/office/drawing/2014/main" id="{4BD04C03-A231-4558-88CD-B1EC492B8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6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雨蒙</dc:creator>
  <cp:lastModifiedBy>王 雨蒙</cp:lastModifiedBy>
  <cp:revision>9</cp:revision>
  <dcterms:created xsi:type="dcterms:W3CDTF">2020-08-17T00:20:57Z</dcterms:created>
  <dcterms:modified xsi:type="dcterms:W3CDTF">2020-08-18T10:20:17Z</dcterms:modified>
</cp:coreProperties>
</file>