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0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1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2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8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357B-0F1F-4481-B49A-AC6F4F54B47F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90DA-3670-4237-BF94-4A51AFC47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wangyap/cangku1.gi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6891" y="388189"/>
            <a:ext cx="244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ea"/>
              </a:rPr>
              <a:t>GIT</a:t>
            </a:r>
            <a:r>
              <a:rPr lang="zh-CN" altLang="en-US" sz="3200" b="1" dirty="0" smtClean="0">
                <a:latin typeface="+mn-ea"/>
              </a:rPr>
              <a:t>的使用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0996" y="129396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23358" y="284312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Staged</a:t>
            </a:r>
            <a:r>
              <a:rPr lang="zh-CN" altLang="en-US" dirty="0" smtClean="0"/>
              <a:t>已经确认修改，未提交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23358" y="4556185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Untracked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不管理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70453" y="1293962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 status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48091" y="2925073"/>
            <a:ext cx="1940944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Modified:</a:t>
            </a:r>
          </a:p>
          <a:p>
            <a:pPr algn="ctr"/>
            <a:r>
              <a:rPr lang="zh-CN" altLang="en-US" dirty="0" smtClean="0"/>
              <a:t>被跟踪，修改中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70453" y="4556185"/>
            <a:ext cx="2409645" cy="85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Clean</a:t>
            </a:r>
          </a:p>
          <a:p>
            <a:pPr algn="ctr"/>
            <a:r>
              <a:rPr lang="zh-CN" altLang="en-US" dirty="0" smtClean="0"/>
              <a:t>被跟踪，无修改：无需操作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0"/>
          </p:cNvCxnSpPr>
          <p:nvPr/>
        </p:nvCxnSpPr>
        <p:spPr>
          <a:xfrm flipV="1">
            <a:off x="2393830" y="1949570"/>
            <a:ext cx="0" cy="89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95555" y="2187514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 commit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87592" y="3517503"/>
            <a:ext cx="0" cy="101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74189" y="3517503"/>
            <a:ext cx="8626" cy="101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84208" y="3842832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682815" y="3842751"/>
            <a:ext cx="256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HEAD --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3364302" y="2925073"/>
            <a:ext cx="3269411" cy="15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589035" y="1321929"/>
            <a:ext cx="198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管理文件夹当前的状态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6" idx="3"/>
          </p:cNvCxnSpPr>
          <p:nvPr/>
        </p:nvCxnSpPr>
        <p:spPr>
          <a:xfrm>
            <a:off x="3364302" y="3170926"/>
            <a:ext cx="3283789" cy="2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280694" y="3657600"/>
            <a:ext cx="0" cy="8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057072" y="3580681"/>
            <a:ext cx="17253" cy="95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00126" y="3991287"/>
            <a:ext cx="330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--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修改文件内空（恢复到修改前）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57258" y="3969687"/>
            <a:ext cx="14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做一些修改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创建项目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457" y="1785668"/>
            <a:ext cx="372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网址：</a:t>
            </a:r>
            <a:r>
              <a:rPr lang="en-US" altLang="zh-CN" dirty="0" smtClean="0"/>
              <a:t>https://github.com/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9456" y="2852468"/>
            <a:ext cx="372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上创建自己的项目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9456" y="3375803"/>
            <a:ext cx="372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创建一个项目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2332" y="3114136"/>
            <a:ext cx="49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Username:wangyap</a:t>
            </a:r>
            <a:r>
              <a:rPr lang="en-US" altLang="zh-CN" dirty="0" smtClean="0"/>
              <a:t>		</a:t>
            </a:r>
          </a:p>
          <a:p>
            <a:r>
              <a:rPr lang="en-US" altLang="zh-CN" dirty="0" err="1" smtClean="0"/>
              <a:t>Emial</a:t>
            </a:r>
            <a:r>
              <a:rPr lang="en-US" altLang="zh-CN" dirty="0" smtClean="0"/>
              <a:t> address:1731231718@qq.com		</a:t>
            </a:r>
          </a:p>
          <a:p>
            <a:r>
              <a:rPr lang="en-US" altLang="zh-CN" dirty="0" smtClean="0"/>
              <a:t>Password:480526wyp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83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创建项目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2808" y="1595887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对应项目的地址记录到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的通讯录里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:</a:t>
            </a:r>
            <a:r>
              <a:rPr lang="zh-CN" altLang="en-US" dirty="0" smtClean="0"/>
              <a:t>初始化当前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管理文件夹。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–v:</a:t>
            </a:r>
            <a:r>
              <a:rPr lang="zh-CN" altLang="en-US" dirty="0" smtClean="0"/>
              <a:t>查看当前通讯录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</a:t>
            </a:r>
            <a:r>
              <a:rPr lang="en-US" altLang="zh-CN" dirty="0"/>
              <a:t>add origin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github.com/wangyap/cangku1.git</a:t>
            </a:r>
            <a:r>
              <a:rPr lang="en-US" altLang="zh-CN" dirty="0" smtClean="0"/>
              <a:t>:</a:t>
            </a:r>
            <a:r>
              <a:rPr lang="zh-CN" altLang="en-US" dirty="0" smtClean="0"/>
              <a:t>添加通讯录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76" y="4162707"/>
            <a:ext cx="4333606" cy="16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0" y="3254994"/>
            <a:ext cx="5761905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代码同步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32645" y="2044983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   B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432646" y="3913512"/>
            <a:ext cx="3303917" cy="66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  B(</a:t>
            </a:r>
            <a:r>
              <a:rPr lang="zh-CN" altLang="en-US" dirty="0" smtClean="0"/>
              <a:t>云端提取代码）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432645" y="4807784"/>
            <a:ext cx="3303917" cy="652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        C</a:t>
            </a:r>
            <a:r>
              <a:rPr lang="zh-CN" altLang="en-US" dirty="0" smtClean="0"/>
              <a:t>（自己修改代码）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91702" y="4324704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B      C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991701" y="2044983"/>
            <a:ext cx="3303917" cy="96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       B      C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 flipH="1">
            <a:off x="4084603" y="3011142"/>
            <a:ext cx="1" cy="9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3" idx="1"/>
          </p:cNvCxnSpPr>
          <p:nvPr/>
        </p:nvCxnSpPr>
        <p:spPr>
          <a:xfrm>
            <a:off x="5736563" y="4247067"/>
            <a:ext cx="1255139" cy="56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>
          <a:xfrm flipV="1">
            <a:off x="5736562" y="4807784"/>
            <a:ext cx="1255140" cy="3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0"/>
          </p:cNvCxnSpPr>
          <p:nvPr/>
        </p:nvCxnSpPr>
        <p:spPr>
          <a:xfrm flipH="1" flipV="1">
            <a:off x="8643650" y="2977160"/>
            <a:ext cx="11" cy="134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17917" y="230377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云端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21664" y="4527425"/>
            <a:ext cx="169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39618" y="3466266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22814" y="5387285"/>
            <a:ext cx="11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本地整合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36562" y="2898475"/>
            <a:ext cx="1406110" cy="134859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24643" y="3300890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29466" y="6143192"/>
            <a:ext cx="54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==  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 +  </a:t>
            </a:r>
            <a:r>
              <a:rPr lang="zh-CN" altLang="en-US" dirty="0" smtClean="0"/>
              <a:t>命令</a:t>
            </a:r>
            <a:r>
              <a:rPr lang="zh-CN" altLang="en-US" dirty="0"/>
              <a:t>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2677464">
            <a:off x="5261948" y="3387193"/>
            <a:ext cx="311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命令：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45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代码同步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60093" y="1467928"/>
            <a:ext cx="339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多余的</a:t>
            </a:r>
            <a:r>
              <a:rPr lang="en-US" altLang="zh-CN" sz="2000" b="1" dirty="0" smtClean="0">
                <a:latin typeface="+mn-ea"/>
              </a:rPr>
              <a:t>origin master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20653" y="2121463"/>
            <a:ext cx="8774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1.</a:t>
            </a:r>
            <a:r>
              <a:rPr lang="zh-CN" altLang="en-US" sz="2000" b="1" dirty="0" smtClean="0">
                <a:latin typeface="+mn-ea"/>
              </a:rPr>
              <a:t>本地的</a:t>
            </a:r>
            <a:r>
              <a:rPr lang="en-US" altLang="zh-CN" sz="2000" b="1" dirty="0" smtClean="0">
                <a:latin typeface="+mn-ea"/>
              </a:rPr>
              <a:t>master </a:t>
            </a:r>
            <a:r>
              <a:rPr lang="zh-CN" altLang="en-US" sz="2000" b="1" dirty="0" smtClean="0">
                <a:latin typeface="+mn-ea"/>
              </a:rPr>
              <a:t>分支只跟</a:t>
            </a:r>
            <a:r>
              <a:rPr lang="en-US" altLang="zh-CN" sz="2000" b="1" dirty="0" smtClean="0">
                <a:latin typeface="+mn-ea"/>
              </a:rPr>
              <a:t>origin master</a:t>
            </a:r>
            <a:r>
              <a:rPr lang="zh-CN" altLang="en-US" sz="2000" b="1" dirty="0" smtClean="0">
                <a:latin typeface="+mn-ea"/>
              </a:rPr>
              <a:t>进行同步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2.</a:t>
            </a:r>
            <a:r>
              <a:rPr lang="zh-CN" altLang="en-US" sz="2000" b="1" dirty="0" smtClean="0">
                <a:latin typeface="+mn-ea"/>
              </a:rPr>
              <a:t>每一次输入</a:t>
            </a:r>
            <a:r>
              <a:rPr lang="en-US" altLang="zh-CN" sz="2000" b="1" dirty="0" smtClean="0">
                <a:latin typeface="+mn-ea"/>
              </a:rPr>
              <a:t>origin master </a:t>
            </a:r>
            <a:r>
              <a:rPr lang="zh-CN" altLang="en-US" sz="2000" b="1" dirty="0" smtClean="0">
                <a:latin typeface="+mn-ea"/>
              </a:rPr>
              <a:t>太麻烦，让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zh-CN" altLang="en-US" sz="2000" b="1" dirty="0" smtClean="0">
                <a:latin typeface="+mn-ea"/>
              </a:rPr>
              <a:t>记住跟</a:t>
            </a:r>
            <a:r>
              <a:rPr lang="en-US" altLang="zh-CN" sz="2000" b="1" dirty="0" smtClean="0">
                <a:latin typeface="+mn-ea"/>
              </a:rPr>
              <a:t>origin master</a:t>
            </a:r>
            <a:r>
              <a:rPr lang="zh-CN" altLang="en-US" sz="2000" b="1" dirty="0" smtClean="0">
                <a:latin typeface="+mn-ea"/>
              </a:rPr>
              <a:t>同步，不要再让我手动输入。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09345" y="3743447"/>
            <a:ext cx="77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命令：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branch –-set-upstream-to=origin/master </a:t>
            </a:r>
            <a:r>
              <a:rPr lang="en-US" altLang="zh-CN" sz="2000" b="1" dirty="0" err="1" smtClean="0">
                <a:latin typeface="+mn-ea"/>
              </a:rPr>
              <a:t>master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4560" y="4565212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分支命令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18789" y="4511561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设置分支上游为</a:t>
            </a:r>
            <a:endParaRPr lang="en-US" altLang="zh-CN" dirty="0" smtClean="0"/>
          </a:p>
          <a:p>
            <a:r>
              <a:rPr lang="zh-CN" altLang="en-US" dirty="0" smtClean="0"/>
              <a:t>（跟谁同步）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92299" y="4503093"/>
            <a:ext cx="177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对应项目的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371333" y="4580284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2784348" y="4143557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838700" y="4143556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80028" y="4089906"/>
            <a:ext cx="0" cy="4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371333" y="4143556"/>
            <a:ext cx="827531" cy="5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1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9" y="629728"/>
            <a:ext cx="3398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+mn-ea"/>
              </a:rPr>
              <a:t>Github</a:t>
            </a:r>
            <a:r>
              <a:rPr lang="zh-CN" altLang="en-US" sz="3200" b="1" dirty="0" smtClean="0">
                <a:latin typeface="+mn-ea"/>
              </a:rPr>
              <a:t>代码同步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60093" y="1467928"/>
            <a:ext cx="339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遇见问题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20653" y="2121463"/>
            <a:ext cx="8774907" cy="244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latin typeface="+mn-ea"/>
              </a:rPr>
              <a:t>1.git push </a:t>
            </a:r>
            <a:r>
              <a:rPr lang="en-US" altLang="zh-CN" sz="2000" b="1" dirty="0" err="1" smtClean="0">
                <a:latin typeface="+mn-ea"/>
              </a:rPr>
              <a:t>ogrigin</a:t>
            </a:r>
            <a:r>
              <a:rPr lang="en-US" altLang="zh-CN" sz="2000" b="1" dirty="0" smtClean="0">
                <a:latin typeface="+mn-ea"/>
              </a:rPr>
              <a:t> master </a:t>
            </a:r>
            <a:r>
              <a:rPr lang="zh-CN" altLang="en-US" sz="2000" b="1" dirty="0" smtClean="0">
                <a:latin typeface="+mn-ea"/>
              </a:rPr>
              <a:t>显示</a:t>
            </a:r>
            <a:r>
              <a:rPr lang="en-US" altLang="zh-CN" sz="2000" b="1" dirty="0" smtClean="0">
                <a:latin typeface="+mn-ea"/>
              </a:rPr>
              <a:t>everything is up to date</a:t>
            </a:r>
            <a:r>
              <a:rPr lang="zh-CN" altLang="en-US" sz="2000" b="1" dirty="0" smtClean="0">
                <a:latin typeface="+mn-ea"/>
              </a:rPr>
              <a:t>，线上未提交：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+mn-ea"/>
              </a:rPr>
              <a:t>首先应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+add .</a:t>
            </a:r>
            <a:r>
              <a:rPr lang="zh-CN" altLang="en-US" sz="2000" b="1" dirty="0" smtClean="0">
                <a:latin typeface="+mn-ea"/>
              </a:rPr>
              <a:t>或是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+add </a:t>
            </a:r>
            <a:r>
              <a:rPr lang="zh-CN" altLang="en-US" sz="2000" b="1" dirty="0" smtClean="0">
                <a:latin typeface="+mn-ea"/>
              </a:rPr>
              <a:t>文件名；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+mn-ea"/>
              </a:rPr>
              <a:t>其次</a:t>
            </a:r>
            <a:r>
              <a:rPr lang="en-US" altLang="zh-CN" sz="2000" b="1" dirty="0" err="1" smtClean="0">
                <a:latin typeface="+mn-ea"/>
              </a:rPr>
              <a:t>git</a:t>
            </a:r>
            <a:r>
              <a:rPr lang="en-US" altLang="zh-CN" sz="2000" b="1" dirty="0" smtClean="0">
                <a:latin typeface="+mn-ea"/>
              </a:rPr>
              <a:t> commit –m “</a:t>
            </a:r>
            <a:r>
              <a:rPr lang="zh-CN" altLang="en-US" sz="2000" b="1" dirty="0" smtClean="0">
                <a:latin typeface="+mn-ea"/>
              </a:rPr>
              <a:t>备注修改内容”。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latin typeface="+mn-ea"/>
              </a:rPr>
              <a:t>之后再提交。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38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328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</dc:creator>
  <cp:lastModifiedBy>msi</cp:lastModifiedBy>
  <cp:revision>10</cp:revision>
  <dcterms:created xsi:type="dcterms:W3CDTF">2017-01-01T15:01:10Z</dcterms:created>
  <dcterms:modified xsi:type="dcterms:W3CDTF">2017-01-03T14:21:22Z</dcterms:modified>
</cp:coreProperties>
</file>