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5" r:id="rId2"/>
    <p:sldId id="257" r:id="rId3"/>
    <p:sldId id="271" r:id="rId4"/>
    <p:sldId id="267" r:id="rId5"/>
    <p:sldId id="275" r:id="rId6"/>
    <p:sldId id="259" r:id="rId7"/>
    <p:sldId id="266" r:id="rId8"/>
    <p:sldId id="260" r:id="rId9"/>
    <p:sldId id="310" r:id="rId10"/>
    <p:sldId id="311" r:id="rId11"/>
    <p:sldId id="313" r:id="rId12"/>
    <p:sldId id="312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09" r:id="rId21"/>
    <p:sldId id="28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0">
          <p15:clr>
            <a:srgbClr val="A4A3A4"/>
          </p15:clr>
        </p15:guide>
        <p15:guide id="2" pos="3902">
          <p15:clr>
            <a:srgbClr val="A4A3A4"/>
          </p15:clr>
        </p15:guide>
        <p15:guide id="3" orient="horz" pos="5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姚 智学" initials="姚" lastIdx="2" clrIdx="0">
    <p:extLst>
      <p:ext uri="{19B8F6BF-5375-455C-9EA6-DF929625EA0E}">
        <p15:presenceInfo xmlns:p15="http://schemas.microsoft.com/office/powerpoint/2012/main" userId="976426e855b320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ED3"/>
    <a:srgbClr val="4D5BEA"/>
    <a:srgbClr val="01A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77"/>
      </p:cViewPr>
      <p:guideLst>
        <p:guide orient="horz" pos="2210"/>
        <p:guide pos="3902"/>
        <p:guide orient="horz" pos="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8FD08-F85B-46E5-9803-E180F6FFB521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3D60C-172D-4E78-B177-74A2828240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99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22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95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06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38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4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D9463-B4A1-4963-A352-B1393A2B860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3D60C-172D-4E78-B177-74A2828240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618" y="0"/>
            <a:ext cx="12192000" cy="7035800"/>
          </a:xfrm>
          <a:prstGeom prst="rect">
            <a:avLst/>
          </a:prstGeom>
          <a:gradFill>
            <a:gsLst>
              <a:gs pos="0">
                <a:schemeClr val="tx1">
                  <a:alpha val="99000"/>
                </a:schemeClr>
              </a:gs>
              <a:gs pos="85000">
                <a:schemeClr val="tx1">
                  <a:alpha val="99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64512" y="4791109"/>
            <a:ext cx="8379938" cy="18919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892" y="3159646"/>
            <a:ext cx="530539" cy="11254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723" y="89953"/>
            <a:ext cx="973743" cy="20656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6053" y="4822068"/>
            <a:ext cx="973743" cy="20656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12847" y="333306"/>
            <a:ext cx="866528" cy="18382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42436" y="4486630"/>
            <a:ext cx="909031" cy="1928393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6709" y="780526"/>
            <a:ext cx="12281617" cy="5439515"/>
            <a:chOff x="-43665" y="871985"/>
            <a:chExt cx="12281617" cy="5439515"/>
          </a:xfrm>
        </p:grpSpPr>
        <p:grpSp>
          <p:nvGrpSpPr>
            <p:cNvPr id="14" name="组合 13"/>
            <p:cNvGrpSpPr/>
            <p:nvPr/>
          </p:nvGrpSpPr>
          <p:grpSpPr>
            <a:xfrm>
              <a:off x="2581414" y="3837880"/>
              <a:ext cx="6834194" cy="2473620"/>
              <a:chOff x="2993461" y="3910823"/>
              <a:chExt cx="6834194" cy="24736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001536" y="4015591"/>
                <a:ext cx="6818044" cy="2368852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accent1"/>
                    </a:gs>
                    <a:gs pos="55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  <a:sp3d extrusionH="190500">
                <a:bevelB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993461" y="3910823"/>
                <a:ext cx="6834194" cy="2215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381000">
                  <a:schemeClr val="accent1"/>
                </a:innerShd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662252" y="3974473"/>
                <a:ext cx="5496612" cy="18741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508000">
                  <a:srgbClr val="00B0F0"/>
                </a:innerShd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5" name="任意多边形 14"/>
            <p:cNvSpPr/>
            <p:nvPr/>
          </p:nvSpPr>
          <p:spPr>
            <a:xfrm>
              <a:off x="-43665" y="871985"/>
              <a:ext cx="12281617" cy="4809040"/>
            </a:xfrm>
            <a:custGeom>
              <a:avLst/>
              <a:gdLst>
                <a:gd name="connsiteX0" fmla="*/ 0 w 6834194"/>
                <a:gd name="connsiteY0" fmla="*/ 0 h 2582598"/>
                <a:gd name="connsiteX1" fmla="*/ 6834194 w 6834194"/>
                <a:gd name="connsiteY1" fmla="*/ 0 h 2582598"/>
                <a:gd name="connsiteX2" fmla="*/ 6834194 w 6834194"/>
                <a:gd name="connsiteY2" fmla="*/ 1838317 h 2582598"/>
                <a:gd name="connsiteX3" fmla="*/ 3417097 w 6834194"/>
                <a:gd name="connsiteY3" fmla="*/ 2582598 h 2582598"/>
                <a:gd name="connsiteX4" fmla="*/ 3067767 w 6834194"/>
                <a:gd name="connsiteY4" fmla="*/ 2578757 h 2582598"/>
                <a:gd name="connsiteX5" fmla="*/ 0 w 6834194"/>
                <a:gd name="connsiteY5" fmla="*/ 1838317 h 2582598"/>
                <a:gd name="connsiteX0-1" fmla="*/ 0 w 9388207"/>
                <a:gd name="connsiteY0-2" fmla="*/ 0 h 3560060"/>
                <a:gd name="connsiteX1-3" fmla="*/ 9388207 w 9388207"/>
                <a:gd name="connsiteY1-4" fmla="*/ 977462 h 3560060"/>
                <a:gd name="connsiteX2-5" fmla="*/ 9388207 w 9388207"/>
                <a:gd name="connsiteY2-6" fmla="*/ 2815779 h 3560060"/>
                <a:gd name="connsiteX3-7" fmla="*/ 5971110 w 9388207"/>
                <a:gd name="connsiteY3-8" fmla="*/ 3560060 h 3560060"/>
                <a:gd name="connsiteX4-9" fmla="*/ 5621780 w 9388207"/>
                <a:gd name="connsiteY4-10" fmla="*/ 3556219 h 3560060"/>
                <a:gd name="connsiteX5-11" fmla="*/ 2554013 w 9388207"/>
                <a:gd name="connsiteY5-12" fmla="*/ 2815779 h 3560060"/>
                <a:gd name="connsiteX6" fmla="*/ 0 w 9388207"/>
                <a:gd name="connsiteY6" fmla="*/ 0 h 3560060"/>
                <a:gd name="connsiteX0-13" fmla="*/ 0 w 9388207"/>
                <a:gd name="connsiteY0-14" fmla="*/ 0 h 3560060"/>
                <a:gd name="connsiteX1-15" fmla="*/ 9388207 w 9388207"/>
                <a:gd name="connsiteY1-16" fmla="*/ 977462 h 3560060"/>
                <a:gd name="connsiteX2-17" fmla="*/ 9388207 w 9388207"/>
                <a:gd name="connsiteY2-18" fmla="*/ 2815779 h 3560060"/>
                <a:gd name="connsiteX3-19" fmla="*/ 5971110 w 9388207"/>
                <a:gd name="connsiteY3-20" fmla="*/ 3560060 h 3560060"/>
                <a:gd name="connsiteX4-21" fmla="*/ 5621780 w 9388207"/>
                <a:gd name="connsiteY4-22" fmla="*/ 3556219 h 3560060"/>
                <a:gd name="connsiteX5-23" fmla="*/ 2554013 w 9388207"/>
                <a:gd name="connsiteY5-24" fmla="*/ 2815779 h 3560060"/>
                <a:gd name="connsiteX6-25" fmla="*/ 0 w 9388207"/>
                <a:gd name="connsiteY6-26" fmla="*/ 0 h 3560060"/>
                <a:gd name="connsiteX0-27" fmla="*/ 0 w 9388207"/>
                <a:gd name="connsiteY0-28" fmla="*/ 0 h 3560060"/>
                <a:gd name="connsiteX1-29" fmla="*/ 9388207 w 9388207"/>
                <a:gd name="connsiteY1-30" fmla="*/ 977462 h 3560060"/>
                <a:gd name="connsiteX2-31" fmla="*/ 9388207 w 9388207"/>
                <a:gd name="connsiteY2-32" fmla="*/ 2815779 h 3560060"/>
                <a:gd name="connsiteX3-33" fmla="*/ 5971110 w 9388207"/>
                <a:gd name="connsiteY3-34" fmla="*/ 3560060 h 3560060"/>
                <a:gd name="connsiteX4-35" fmla="*/ 5621780 w 9388207"/>
                <a:gd name="connsiteY4-36" fmla="*/ 3556219 h 3560060"/>
                <a:gd name="connsiteX5-37" fmla="*/ 2554013 w 9388207"/>
                <a:gd name="connsiteY5-38" fmla="*/ 2815779 h 3560060"/>
                <a:gd name="connsiteX6-39" fmla="*/ 0 w 9388207"/>
                <a:gd name="connsiteY6-40" fmla="*/ 0 h 3560060"/>
                <a:gd name="connsiteX0-41" fmla="*/ 0 w 12162938"/>
                <a:gd name="connsiteY0-42" fmla="*/ 0 h 3560060"/>
                <a:gd name="connsiteX1-43" fmla="*/ 12162938 w 12162938"/>
                <a:gd name="connsiteY1-44" fmla="*/ 21020 h 3560060"/>
                <a:gd name="connsiteX2-45" fmla="*/ 9388207 w 12162938"/>
                <a:gd name="connsiteY2-46" fmla="*/ 2815779 h 3560060"/>
                <a:gd name="connsiteX3-47" fmla="*/ 5971110 w 12162938"/>
                <a:gd name="connsiteY3-48" fmla="*/ 3560060 h 3560060"/>
                <a:gd name="connsiteX4-49" fmla="*/ 5621780 w 12162938"/>
                <a:gd name="connsiteY4-50" fmla="*/ 3556219 h 3560060"/>
                <a:gd name="connsiteX5-51" fmla="*/ 2554013 w 12162938"/>
                <a:gd name="connsiteY5-52" fmla="*/ 2815779 h 3560060"/>
                <a:gd name="connsiteX6-53" fmla="*/ 0 w 12162938"/>
                <a:gd name="connsiteY6-54" fmla="*/ 0 h 3560060"/>
                <a:gd name="connsiteX0-55" fmla="*/ 0 w 12141917"/>
                <a:gd name="connsiteY0-56" fmla="*/ 0 h 3560060"/>
                <a:gd name="connsiteX1-57" fmla="*/ 12141917 w 12141917"/>
                <a:gd name="connsiteY1-58" fmla="*/ 21020 h 3560060"/>
                <a:gd name="connsiteX2-59" fmla="*/ 9388207 w 12141917"/>
                <a:gd name="connsiteY2-60" fmla="*/ 2815779 h 3560060"/>
                <a:gd name="connsiteX3-61" fmla="*/ 5971110 w 12141917"/>
                <a:gd name="connsiteY3-62" fmla="*/ 3560060 h 3560060"/>
                <a:gd name="connsiteX4-63" fmla="*/ 5621780 w 12141917"/>
                <a:gd name="connsiteY4-64" fmla="*/ 3556219 h 3560060"/>
                <a:gd name="connsiteX5-65" fmla="*/ 2554013 w 12141917"/>
                <a:gd name="connsiteY5-66" fmla="*/ 2815779 h 3560060"/>
                <a:gd name="connsiteX6-67" fmla="*/ 0 w 12141917"/>
                <a:gd name="connsiteY6-68" fmla="*/ 0 h 3560060"/>
                <a:gd name="connsiteX0-69" fmla="*/ 0 w 12141917"/>
                <a:gd name="connsiteY0-70" fmla="*/ 0 h 3560060"/>
                <a:gd name="connsiteX1-71" fmla="*/ 12141917 w 12141917"/>
                <a:gd name="connsiteY1-72" fmla="*/ 21020 h 3560060"/>
                <a:gd name="connsiteX2-73" fmla="*/ 9430248 w 12141917"/>
                <a:gd name="connsiteY2-74" fmla="*/ 2794758 h 3560060"/>
                <a:gd name="connsiteX3-75" fmla="*/ 5971110 w 12141917"/>
                <a:gd name="connsiteY3-76" fmla="*/ 3560060 h 3560060"/>
                <a:gd name="connsiteX4-77" fmla="*/ 5621780 w 12141917"/>
                <a:gd name="connsiteY4-78" fmla="*/ 3556219 h 3560060"/>
                <a:gd name="connsiteX5-79" fmla="*/ 2554013 w 12141917"/>
                <a:gd name="connsiteY5-80" fmla="*/ 2815779 h 3560060"/>
                <a:gd name="connsiteX6-81" fmla="*/ 0 w 12141917"/>
                <a:gd name="connsiteY6-82" fmla="*/ 0 h 3560060"/>
                <a:gd name="connsiteX0-83" fmla="*/ 0 w 12141917"/>
                <a:gd name="connsiteY0-84" fmla="*/ 0 h 3560060"/>
                <a:gd name="connsiteX1-85" fmla="*/ 12141917 w 12141917"/>
                <a:gd name="connsiteY1-86" fmla="*/ 21020 h 3560060"/>
                <a:gd name="connsiteX2-87" fmla="*/ 9430248 w 12141917"/>
                <a:gd name="connsiteY2-88" fmla="*/ 2794758 h 3560060"/>
                <a:gd name="connsiteX3-89" fmla="*/ 5971110 w 12141917"/>
                <a:gd name="connsiteY3-90" fmla="*/ 3560060 h 3560060"/>
                <a:gd name="connsiteX4-91" fmla="*/ 5621780 w 12141917"/>
                <a:gd name="connsiteY4-92" fmla="*/ 3556219 h 3560060"/>
                <a:gd name="connsiteX5-93" fmla="*/ 2554013 w 12141917"/>
                <a:gd name="connsiteY5-94" fmla="*/ 2815779 h 3560060"/>
                <a:gd name="connsiteX6-95" fmla="*/ 0 w 12141917"/>
                <a:gd name="connsiteY6-96" fmla="*/ 0 h 3560060"/>
                <a:gd name="connsiteX0-97" fmla="*/ 0 w 12141917"/>
                <a:gd name="connsiteY0-98" fmla="*/ 0 h 3560060"/>
                <a:gd name="connsiteX1-99" fmla="*/ 12141917 w 12141917"/>
                <a:gd name="connsiteY1-100" fmla="*/ 21020 h 3560060"/>
                <a:gd name="connsiteX2-101" fmla="*/ 9440758 w 12141917"/>
                <a:gd name="connsiteY2-102" fmla="*/ 2815778 h 3560060"/>
                <a:gd name="connsiteX3-103" fmla="*/ 5971110 w 12141917"/>
                <a:gd name="connsiteY3-104" fmla="*/ 3560060 h 3560060"/>
                <a:gd name="connsiteX4-105" fmla="*/ 5621780 w 12141917"/>
                <a:gd name="connsiteY4-106" fmla="*/ 3556219 h 3560060"/>
                <a:gd name="connsiteX5-107" fmla="*/ 2554013 w 12141917"/>
                <a:gd name="connsiteY5-108" fmla="*/ 2815779 h 3560060"/>
                <a:gd name="connsiteX6-109" fmla="*/ 0 w 12141917"/>
                <a:gd name="connsiteY6-110" fmla="*/ 0 h 3560060"/>
                <a:gd name="connsiteX0-111" fmla="*/ 0 w 12141917"/>
                <a:gd name="connsiteY0-112" fmla="*/ 0 h 3560060"/>
                <a:gd name="connsiteX1-113" fmla="*/ 12141917 w 12141917"/>
                <a:gd name="connsiteY1-114" fmla="*/ 21020 h 3560060"/>
                <a:gd name="connsiteX2-115" fmla="*/ 9493310 w 12141917"/>
                <a:gd name="connsiteY2-116" fmla="*/ 2773736 h 3560060"/>
                <a:gd name="connsiteX3-117" fmla="*/ 5971110 w 12141917"/>
                <a:gd name="connsiteY3-118" fmla="*/ 3560060 h 3560060"/>
                <a:gd name="connsiteX4-119" fmla="*/ 5621780 w 12141917"/>
                <a:gd name="connsiteY4-120" fmla="*/ 3556219 h 3560060"/>
                <a:gd name="connsiteX5-121" fmla="*/ 2554013 w 12141917"/>
                <a:gd name="connsiteY5-122" fmla="*/ 2815779 h 3560060"/>
                <a:gd name="connsiteX6-123" fmla="*/ 0 w 12141917"/>
                <a:gd name="connsiteY6-124" fmla="*/ 0 h 3560060"/>
                <a:gd name="connsiteX0-125" fmla="*/ 0 w 12141917"/>
                <a:gd name="connsiteY0-126" fmla="*/ 0 h 3560060"/>
                <a:gd name="connsiteX1-127" fmla="*/ 12141917 w 12141917"/>
                <a:gd name="connsiteY1-128" fmla="*/ 21020 h 3560060"/>
                <a:gd name="connsiteX2-129" fmla="*/ 9493310 w 12141917"/>
                <a:gd name="connsiteY2-130" fmla="*/ 2773736 h 3560060"/>
                <a:gd name="connsiteX3-131" fmla="*/ 5971110 w 12141917"/>
                <a:gd name="connsiteY3-132" fmla="*/ 3560060 h 3560060"/>
                <a:gd name="connsiteX4-133" fmla="*/ 5621780 w 12141917"/>
                <a:gd name="connsiteY4-134" fmla="*/ 3556219 h 3560060"/>
                <a:gd name="connsiteX5-135" fmla="*/ 2554013 w 12141917"/>
                <a:gd name="connsiteY5-136" fmla="*/ 2815779 h 3560060"/>
                <a:gd name="connsiteX6-137" fmla="*/ 0 w 12141917"/>
                <a:gd name="connsiteY6-138" fmla="*/ 0 h 3560060"/>
                <a:gd name="connsiteX0-139" fmla="*/ 0 w 12141917"/>
                <a:gd name="connsiteY0-140" fmla="*/ 0 h 3560060"/>
                <a:gd name="connsiteX1-141" fmla="*/ 12141917 w 12141917"/>
                <a:gd name="connsiteY1-142" fmla="*/ 21020 h 3560060"/>
                <a:gd name="connsiteX2-143" fmla="*/ 9514330 w 12141917"/>
                <a:gd name="connsiteY2-144" fmla="*/ 2794757 h 3560060"/>
                <a:gd name="connsiteX3-145" fmla="*/ 5971110 w 12141917"/>
                <a:gd name="connsiteY3-146" fmla="*/ 3560060 h 3560060"/>
                <a:gd name="connsiteX4-147" fmla="*/ 5621780 w 12141917"/>
                <a:gd name="connsiteY4-148" fmla="*/ 3556219 h 3560060"/>
                <a:gd name="connsiteX5-149" fmla="*/ 2554013 w 12141917"/>
                <a:gd name="connsiteY5-150" fmla="*/ 2815779 h 3560060"/>
                <a:gd name="connsiteX6-151" fmla="*/ 0 w 12141917"/>
                <a:gd name="connsiteY6-152" fmla="*/ 0 h 3560060"/>
                <a:gd name="connsiteX0-153" fmla="*/ 0 w 12141917"/>
                <a:gd name="connsiteY0-154" fmla="*/ 0 h 3560060"/>
                <a:gd name="connsiteX1-155" fmla="*/ 12141917 w 12141917"/>
                <a:gd name="connsiteY1-156" fmla="*/ 21020 h 3560060"/>
                <a:gd name="connsiteX2-157" fmla="*/ 9514330 w 12141917"/>
                <a:gd name="connsiteY2-158" fmla="*/ 2794757 h 3560060"/>
                <a:gd name="connsiteX3-159" fmla="*/ 5971110 w 12141917"/>
                <a:gd name="connsiteY3-160" fmla="*/ 3560060 h 3560060"/>
                <a:gd name="connsiteX4-161" fmla="*/ 5621780 w 12141917"/>
                <a:gd name="connsiteY4-162" fmla="*/ 3556219 h 3560060"/>
                <a:gd name="connsiteX5-163" fmla="*/ 2554013 w 12141917"/>
                <a:gd name="connsiteY5-164" fmla="*/ 2815779 h 3560060"/>
                <a:gd name="connsiteX6-165" fmla="*/ 0 w 12141917"/>
                <a:gd name="connsiteY6-166" fmla="*/ 0 h 3560060"/>
                <a:gd name="connsiteX0-167" fmla="*/ 0 w 12141917"/>
                <a:gd name="connsiteY0-168" fmla="*/ 0 h 3560060"/>
                <a:gd name="connsiteX1-169" fmla="*/ 12141917 w 12141917"/>
                <a:gd name="connsiteY1-170" fmla="*/ 21020 h 3560060"/>
                <a:gd name="connsiteX2-171" fmla="*/ 9514330 w 12141917"/>
                <a:gd name="connsiteY2-172" fmla="*/ 2794757 h 3560060"/>
                <a:gd name="connsiteX3-173" fmla="*/ 5971110 w 12141917"/>
                <a:gd name="connsiteY3-174" fmla="*/ 3560060 h 3560060"/>
                <a:gd name="connsiteX4-175" fmla="*/ 5621780 w 12141917"/>
                <a:gd name="connsiteY4-176" fmla="*/ 3556219 h 3560060"/>
                <a:gd name="connsiteX5-177" fmla="*/ 2554013 w 12141917"/>
                <a:gd name="connsiteY5-178" fmla="*/ 2815779 h 3560060"/>
                <a:gd name="connsiteX6-179" fmla="*/ 0 w 12141917"/>
                <a:gd name="connsiteY6-180" fmla="*/ 0 h 3560060"/>
                <a:gd name="connsiteX0-181" fmla="*/ 0 w 12141917"/>
                <a:gd name="connsiteY0-182" fmla="*/ 0 h 3560060"/>
                <a:gd name="connsiteX1-183" fmla="*/ 12141917 w 12141917"/>
                <a:gd name="connsiteY1-184" fmla="*/ 21020 h 3560060"/>
                <a:gd name="connsiteX2-185" fmla="*/ 9514330 w 12141917"/>
                <a:gd name="connsiteY2-186" fmla="*/ 2794757 h 3560060"/>
                <a:gd name="connsiteX3-187" fmla="*/ 5971110 w 12141917"/>
                <a:gd name="connsiteY3-188" fmla="*/ 3560060 h 3560060"/>
                <a:gd name="connsiteX4-189" fmla="*/ 5621780 w 12141917"/>
                <a:gd name="connsiteY4-190" fmla="*/ 3556219 h 3560060"/>
                <a:gd name="connsiteX5-191" fmla="*/ 2501461 w 12141917"/>
                <a:gd name="connsiteY5-192" fmla="*/ 2805269 h 3560060"/>
                <a:gd name="connsiteX6-193" fmla="*/ 0 w 12141917"/>
                <a:gd name="connsiteY6-194" fmla="*/ 0 h 3560060"/>
                <a:gd name="connsiteX0-195" fmla="*/ 0 w 12141917"/>
                <a:gd name="connsiteY0-196" fmla="*/ 0 h 3560060"/>
                <a:gd name="connsiteX1-197" fmla="*/ 12141917 w 12141917"/>
                <a:gd name="connsiteY1-198" fmla="*/ 21020 h 3560060"/>
                <a:gd name="connsiteX2-199" fmla="*/ 9514330 w 12141917"/>
                <a:gd name="connsiteY2-200" fmla="*/ 2794757 h 3560060"/>
                <a:gd name="connsiteX3-201" fmla="*/ 5971110 w 12141917"/>
                <a:gd name="connsiteY3-202" fmla="*/ 3560060 h 3560060"/>
                <a:gd name="connsiteX4-203" fmla="*/ 5621780 w 12141917"/>
                <a:gd name="connsiteY4-204" fmla="*/ 3556219 h 3560060"/>
                <a:gd name="connsiteX5-205" fmla="*/ 2480441 w 12141917"/>
                <a:gd name="connsiteY5-206" fmla="*/ 2805269 h 3560060"/>
                <a:gd name="connsiteX6-207" fmla="*/ 0 w 12141917"/>
                <a:gd name="connsiteY6-208" fmla="*/ 0 h 3560060"/>
                <a:gd name="connsiteX0-209" fmla="*/ 0 w 12141917"/>
                <a:gd name="connsiteY0-210" fmla="*/ 0 h 3560060"/>
                <a:gd name="connsiteX1-211" fmla="*/ 12141917 w 12141917"/>
                <a:gd name="connsiteY1-212" fmla="*/ 21020 h 3560060"/>
                <a:gd name="connsiteX2-213" fmla="*/ 9514330 w 12141917"/>
                <a:gd name="connsiteY2-214" fmla="*/ 2794757 h 3560060"/>
                <a:gd name="connsiteX3-215" fmla="*/ 5971110 w 12141917"/>
                <a:gd name="connsiteY3-216" fmla="*/ 3560060 h 3560060"/>
                <a:gd name="connsiteX4-217" fmla="*/ 5621780 w 12141917"/>
                <a:gd name="connsiteY4-218" fmla="*/ 3556219 h 3560060"/>
                <a:gd name="connsiteX5-219" fmla="*/ 2480441 w 12141917"/>
                <a:gd name="connsiteY5-220" fmla="*/ 2805269 h 3560060"/>
                <a:gd name="connsiteX6-221" fmla="*/ 0 w 12141917"/>
                <a:gd name="connsiteY6-222" fmla="*/ 0 h 3560060"/>
                <a:gd name="connsiteX0-223" fmla="*/ 0 w 12192717"/>
                <a:gd name="connsiteY0-224" fmla="*/ 0 h 4550660"/>
                <a:gd name="connsiteX1-225" fmla="*/ 12192717 w 12192717"/>
                <a:gd name="connsiteY1-226" fmla="*/ 1011620 h 4550660"/>
                <a:gd name="connsiteX2-227" fmla="*/ 9565130 w 12192717"/>
                <a:gd name="connsiteY2-228" fmla="*/ 3785357 h 4550660"/>
                <a:gd name="connsiteX3-229" fmla="*/ 6021910 w 12192717"/>
                <a:gd name="connsiteY3-230" fmla="*/ 4550660 h 4550660"/>
                <a:gd name="connsiteX4-231" fmla="*/ 5672580 w 12192717"/>
                <a:gd name="connsiteY4-232" fmla="*/ 4546819 h 4550660"/>
                <a:gd name="connsiteX5-233" fmla="*/ 2531241 w 12192717"/>
                <a:gd name="connsiteY5-234" fmla="*/ 3795869 h 4550660"/>
                <a:gd name="connsiteX6-235" fmla="*/ 0 w 12192717"/>
                <a:gd name="connsiteY6-236" fmla="*/ 0 h 4550660"/>
                <a:gd name="connsiteX0-237" fmla="*/ 0 w 12307017"/>
                <a:gd name="connsiteY0-238" fmla="*/ 118680 h 4669340"/>
                <a:gd name="connsiteX1-239" fmla="*/ 12307017 w 12307017"/>
                <a:gd name="connsiteY1-240" fmla="*/ 0 h 4669340"/>
                <a:gd name="connsiteX2-241" fmla="*/ 9565130 w 12307017"/>
                <a:gd name="connsiteY2-242" fmla="*/ 3904037 h 4669340"/>
                <a:gd name="connsiteX3-243" fmla="*/ 6021910 w 12307017"/>
                <a:gd name="connsiteY3-244" fmla="*/ 4669340 h 4669340"/>
                <a:gd name="connsiteX4-245" fmla="*/ 5672580 w 12307017"/>
                <a:gd name="connsiteY4-246" fmla="*/ 4665499 h 4669340"/>
                <a:gd name="connsiteX5-247" fmla="*/ 2531241 w 12307017"/>
                <a:gd name="connsiteY5-248" fmla="*/ 3914549 h 4669340"/>
                <a:gd name="connsiteX6-249" fmla="*/ 0 w 12307017"/>
                <a:gd name="connsiteY6-250" fmla="*/ 118680 h 4669340"/>
                <a:gd name="connsiteX0-251" fmla="*/ 0 w 12281617"/>
                <a:gd name="connsiteY0-252" fmla="*/ 0 h 4779260"/>
                <a:gd name="connsiteX1-253" fmla="*/ 12281617 w 12281617"/>
                <a:gd name="connsiteY1-254" fmla="*/ 109920 h 4779260"/>
                <a:gd name="connsiteX2-255" fmla="*/ 9539730 w 12281617"/>
                <a:gd name="connsiteY2-256" fmla="*/ 4013957 h 4779260"/>
                <a:gd name="connsiteX3-257" fmla="*/ 5996510 w 12281617"/>
                <a:gd name="connsiteY3-258" fmla="*/ 4779260 h 4779260"/>
                <a:gd name="connsiteX4-259" fmla="*/ 5647180 w 12281617"/>
                <a:gd name="connsiteY4-260" fmla="*/ 4775419 h 4779260"/>
                <a:gd name="connsiteX5-261" fmla="*/ 2505841 w 12281617"/>
                <a:gd name="connsiteY5-262" fmla="*/ 4024469 h 4779260"/>
                <a:gd name="connsiteX6-263" fmla="*/ 0 w 12281617"/>
                <a:gd name="connsiteY6-264" fmla="*/ 0 h 4779260"/>
                <a:gd name="connsiteX0-265" fmla="*/ 0 w 12256217"/>
                <a:gd name="connsiteY0-266" fmla="*/ 29780 h 4809040"/>
                <a:gd name="connsiteX1-267" fmla="*/ 12256217 w 12256217"/>
                <a:gd name="connsiteY1-268" fmla="*/ 0 h 4809040"/>
                <a:gd name="connsiteX2-269" fmla="*/ 9539730 w 12256217"/>
                <a:gd name="connsiteY2-270" fmla="*/ 4043737 h 4809040"/>
                <a:gd name="connsiteX3-271" fmla="*/ 5996510 w 12256217"/>
                <a:gd name="connsiteY3-272" fmla="*/ 4809040 h 4809040"/>
                <a:gd name="connsiteX4-273" fmla="*/ 5647180 w 12256217"/>
                <a:gd name="connsiteY4-274" fmla="*/ 4805199 h 4809040"/>
                <a:gd name="connsiteX5-275" fmla="*/ 2505841 w 12256217"/>
                <a:gd name="connsiteY5-276" fmla="*/ 4054249 h 4809040"/>
                <a:gd name="connsiteX6-277" fmla="*/ 0 w 12256217"/>
                <a:gd name="connsiteY6-278" fmla="*/ 29780 h 4809040"/>
                <a:gd name="connsiteX0-279" fmla="*/ 0 w 12281617"/>
                <a:gd name="connsiteY0-280" fmla="*/ 17080 h 4809040"/>
                <a:gd name="connsiteX1-281" fmla="*/ 12281617 w 12281617"/>
                <a:gd name="connsiteY1-282" fmla="*/ 0 h 4809040"/>
                <a:gd name="connsiteX2-283" fmla="*/ 9565130 w 12281617"/>
                <a:gd name="connsiteY2-284" fmla="*/ 4043737 h 4809040"/>
                <a:gd name="connsiteX3-285" fmla="*/ 6021910 w 12281617"/>
                <a:gd name="connsiteY3-286" fmla="*/ 4809040 h 4809040"/>
                <a:gd name="connsiteX4-287" fmla="*/ 5672580 w 12281617"/>
                <a:gd name="connsiteY4-288" fmla="*/ 4805199 h 4809040"/>
                <a:gd name="connsiteX5-289" fmla="*/ 2531241 w 12281617"/>
                <a:gd name="connsiteY5-290" fmla="*/ 4054249 h 4809040"/>
                <a:gd name="connsiteX6-291" fmla="*/ 0 w 12281617"/>
                <a:gd name="connsiteY6-292" fmla="*/ 17080 h 48090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2281617" h="4809040">
                  <a:moveTo>
                    <a:pt x="0" y="17080"/>
                  </a:moveTo>
                  <a:lnTo>
                    <a:pt x="12281617" y="0"/>
                  </a:lnTo>
                  <a:lnTo>
                    <a:pt x="9565130" y="4043737"/>
                  </a:lnTo>
                  <a:cubicBezTo>
                    <a:pt x="9239309" y="4507496"/>
                    <a:pt x="7908831" y="4809040"/>
                    <a:pt x="6021910" y="4809040"/>
                  </a:cubicBezTo>
                  <a:cubicBezTo>
                    <a:pt x="5903978" y="4809040"/>
                    <a:pt x="5787439" y="4807739"/>
                    <a:pt x="5672580" y="4805199"/>
                  </a:cubicBezTo>
                  <a:cubicBezTo>
                    <a:pt x="3949695" y="4767101"/>
                    <a:pt x="2772979" y="4439756"/>
                    <a:pt x="2531241" y="4054249"/>
                  </a:cubicBezTo>
                  <a:lnTo>
                    <a:pt x="0" y="1708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279311" y="1693433"/>
              <a:ext cx="9633377" cy="3772085"/>
            </a:xfrm>
            <a:custGeom>
              <a:avLst/>
              <a:gdLst>
                <a:gd name="connsiteX0" fmla="*/ 0 w 6834194"/>
                <a:gd name="connsiteY0" fmla="*/ 0 h 2582598"/>
                <a:gd name="connsiteX1" fmla="*/ 6834194 w 6834194"/>
                <a:gd name="connsiteY1" fmla="*/ 0 h 2582598"/>
                <a:gd name="connsiteX2" fmla="*/ 6834194 w 6834194"/>
                <a:gd name="connsiteY2" fmla="*/ 1838317 h 2582598"/>
                <a:gd name="connsiteX3" fmla="*/ 3417097 w 6834194"/>
                <a:gd name="connsiteY3" fmla="*/ 2582598 h 2582598"/>
                <a:gd name="connsiteX4" fmla="*/ 3067767 w 6834194"/>
                <a:gd name="connsiteY4" fmla="*/ 2578757 h 2582598"/>
                <a:gd name="connsiteX5" fmla="*/ 0 w 6834194"/>
                <a:gd name="connsiteY5" fmla="*/ 1838317 h 2582598"/>
                <a:gd name="connsiteX0-1" fmla="*/ 0 w 9388207"/>
                <a:gd name="connsiteY0-2" fmla="*/ 0 h 3560060"/>
                <a:gd name="connsiteX1-3" fmla="*/ 9388207 w 9388207"/>
                <a:gd name="connsiteY1-4" fmla="*/ 977462 h 3560060"/>
                <a:gd name="connsiteX2-5" fmla="*/ 9388207 w 9388207"/>
                <a:gd name="connsiteY2-6" fmla="*/ 2815779 h 3560060"/>
                <a:gd name="connsiteX3-7" fmla="*/ 5971110 w 9388207"/>
                <a:gd name="connsiteY3-8" fmla="*/ 3560060 h 3560060"/>
                <a:gd name="connsiteX4-9" fmla="*/ 5621780 w 9388207"/>
                <a:gd name="connsiteY4-10" fmla="*/ 3556219 h 3560060"/>
                <a:gd name="connsiteX5-11" fmla="*/ 2554013 w 9388207"/>
                <a:gd name="connsiteY5-12" fmla="*/ 2815779 h 3560060"/>
                <a:gd name="connsiteX6" fmla="*/ 0 w 9388207"/>
                <a:gd name="connsiteY6" fmla="*/ 0 h 3560060"/>
                <a:gd name="connsiteX0-13" fmla="*/ 0 w 9388207"/>
                <a:gd name="connsiteY0-14" fmla="*/ 0 h 3560060"/>
                <a:gd name="connsiteX1-15" fmla="*/ 9388207 w 9388207"/>
                <a:gd name="connsiteY1-16" fmla="*/ 977462 h 3560060"/>
                <a:gd name="connsiteX2-17" fmla="*/ 9388207 w 9388207"/>
                <a:gd name="connsiteY2-18" fmla="*/ 2815779 h 3560060"/>
                <a:gd name="connsiteX3-19" fmla="*/ 5971110 w 9388207"/>
                <a:gd name="connsiteY3-20" fmla="*/ 3560060 h 3560060"/>
                <a:gd name="connsiteX4-21" fmla="*/ 5621780 w 9388207"/>
                <a:gd name="connsiteY4-22" fmla="*/ 3556219 h 3560060"/>
                <a:gd name="connsiteX5-23" fmla="*/ 2554013 w 9388207"/>
                <a:gd name="connsiteY5-24" fmla="*/ 2815779 h 3560060"/>
                <a:gd name="connsiteX6-25" fmla="*/ 0 w 9388207"/>
                <a:gd name="connsiteY6-26" fmla="*/ 0 h 3560060"/>
                <a:gd name="connsiteX0-27" fmla="*/ 0 w 9388207"/>
                <a:gd name="connsiteY0-28" fmla="*/ 0 h 3560060"/>
                <a:gd name="connsiteX1-29" fmla="*/ 9388207 w 9388207"/>
                <a:gd name="connsiteY1-30" fmla="*/ 977462 h 3560060"/>
                <a:gd name="connsiteX2-31" fmla="*/ 9388207 w 9388207"/>
                <a:gd name="connsiteY2-32" fmla="*/ 2815779 h 3560060"/>
                <a:gd name="connsiteX3-33" fmla="*/ 5971110 w 9388207"/>
                <a:gd name="connsiteY3-34" fmla="*/ 3560060 h 3560060"/>
                <a:gd name="connsiteX4-35" fmla="*/ 5621780 w 9388207"/>
                <a:gd name="connsiteY4-36" fmla="*/ 3556219 h 3560060"/>
                <a:gd name="connsiteX5-37" fmla="*/ 2554013 w 9388207"/>
                <a:gd name="connsiteY5-38" fmla="*/ 2815779 h 3560060"/>
                <a:gd name="connsiteX6-39" fmla="*/ 0 w 9388207"/>
                <a:gd name="connsiteY6-40" fmla="*/ 0 h 3560060"/>
                <a:gd name="connsiteX0-41" fmla="*/ 0 w 12162938"/>
                <a:gd name="connsiteY0-42" fmla="*/ 0 h 3560060"/>
                <a:gd name="connsiteX1-43" fmla="*/ 12162938 w 12162938"/>
                <a:gd name="connsiteY1-44" fmla="*/ 21020 h 3560060"/>
                <a:gd name="connsiteX2-45" fmla="*/ 9388207 w 12162938"/>
                <a:gd name="connsiteY2-46" fmla="*/ 2815779 h 3560060"/>
                <a:gd name="connsiteX3-47" fmla="*/ 5971110 w 12162938"/>
                <a:gd name="connsiteY3-48" fmla="*/ 3560060 h 3560060"/>
                <a:gd name="connsiteX4-49" fmla="*/ 5621780 w 12162938"/>
                <a:gd name="connsiteY4-50" fmla="*/ 3556219 h 3560060"/>
                <a:gd name="connsiteX5-51" fmla="*/ 2554013 w 12162938"/>
                <a:gd name="connsiteY5-52" fmla="*/ 2815779 h 3560060"/>
                <a:gd name="connsiteX6-53" fmla="*/ 0 w 12162938"/>
                <a:gd name="connsiteY6-54" fmla="*/ 0 h 3560060"/>
                <a:gd name="connsiteX0-55" fmla="*/ 0 w 12141917"/>
                <a:gd name="connsiteY0-56" fmla="*/ 0 h 3560060"/>
                <a:gd name="connsiteX1-57" fmla="*/ 12141917 w 12141917"/>
                <a:gd name="connsiteY1-58" fmla="*/ 21020 h 3560060"/>
                <a:gd name="connsiteX2-59" fmla="*/ 9388207 w 12141917"/>
                <a:gd name="connsiteY2-60" fmla="*/ 2815779 h 3560060"/>
                <a:gd name="connsiteX3-61" fmla="*/ 5971110 w 12141917"/>
                <a:gd name="connsiteY3-62" fmla="*/ 3560060 h 3560060"/>
                <a:gd name="connsiteX4-63" fmla="*/ 5621780 w 12141917"/>
                <a:gd name="connsiteY4-64" fmla="*/ 3556219 h 3560060"/>
                <a:gd name="connsiteX5-65" fmla="*/ 2554013 w 12141917"/>
                <a:gd name="connsiteY5-66" fmla="*/ 2815779 h 3560060"/>
                <a:gd name="connsiteX6-67" fmla="*/ 0 w 12141917"/>
                <a:gd name="connsiteY6-68" fmla="*/ 0 h 3560060"/>
                <a:gd name="connsiteX0-69" fmla="*/ 0 w 12141917"/>
                <a:gd name="connsiteY0-70" fmla="*/ 0 h 3560060"/>
                <a:gd name="connsiteX1-71" fmla="*/ 12141917 w 12141917"/>
                <a:gd name="connsiteY1-72" fmla="*/ 21020 h 3560060"/>
                <a:gd name="connsiteX2-73" fmla="*/ 9430248 w 12141917"/>
                <a:gd name="connsiteY2-74" fmla="*/ 2794758 h 3560060"/>
                <a:gd name="connsiteX3-75" fmla="*/ 5971110 w 12141917"/>
                <a:gd name="connsiteY3-76" fmla="*/ 3560060 h 3560060"/>
                <a:gd name="connsiteX4-77" fmla="*/ 5621780 w 12141917"/>
                <a:gd name="connsiteY4-78" fmla="*/ 3556219 h 3560060"/>
                <a:gd name="connsiteX5-79" fmla="*/ 2554013 w 12141917"/>
                <a:gd name="connsiteY5-80" fmla="*/ 2815779 h 3560060"/>
                <a:gd name="connsiteX6-81" fmla="*/ 0 w 12141917"/>
                <a:gd name="connsiteY6-82" fmla="*/ 0 h 3560060"/>
                <a:gd name="connsiteX0-83" fmla="*/ 0 w 12141917"/>
                <a:gd name="connsiteY0-84" fmla="*/ 0 h 3560060"/>
                <a:gd name="connsiteX1-85" fmla="*/ 12141917 w 12141917"/>
                <a:gd name="connsiteY1-86" fmla="*/ 21020 h 3560060"/>
                <a:gd name="connsiteX2-87" fmla="*/ 9430248 w 12141917"/>
                <a:gd name="connsiteY2-88" fmla="*/ 2794758 h 3560060"/>
                <a:gd name="connsiteX3-89" fmla="*/ 5971110 w 12141917"/>
                <a:gd name="connsiteY3-90" fmla="*/ 3560060 h 3560060"/>
                <a:gd name="connsiteX4-91" fmla="*/ 5621780 w 12141917"/>
                <a:gd name="connsiteY4-92" fmla="*/ 3556219 h 3560060"/>
                <a:gd name="connsiteX5-93" fmla="*/ 2554013 w 12141917"/>
                <a:gd name="connsiteY5-94" fmla="*/ 2815779 h 3560060"/>
                <a:gd name="connsiteX6-95" fmla="*/ 0 w 12141917"/>
                <a:gd name="connsiteY6-96" fmla="*/ 0 h 3560060"/>
                <a:gd name="connsiteX0-97" fmla="*/ 0 w 12141917"/>
                <a:gd name="connsiteY0-98" fmla="*/ 0 h 3560060"/>
                <a:gd name="connsiteX1-99" fmla="*/ 12141917 w 12141917"/>
                <a:gd name="connsiteY1-100" fmla="*/ 21020 h 3560060"/>
                <a:gd name="connsiteX2-101" fmla="*/ 9440758 w 12141917"/>
                <a:gd name="connsiteY2-102" fmla="*/ 2815778 h 3560060"/>
                <a:gd name="connsiteX3-103" fmla="*/ 5971110 w 12141917"/>
                <a:gd name="connsiteY3-104" fmla="*/ 3560060 h 3560060"/>
                <a:gd name="connsiteX4-105" fmla="*/ 5621780 w 12141917"/>
                <a:gd name="connsiteY4-106" fmla="*/ 3556219 h 3560060"/>
                <a:gd name="connsiteX5-107" fmla="*/ 2554013 w 12141917"/>
                <a:gd name="connsiteY5-108" fmla="*/ 2815779 h 3560060"/>
                <a:gd name="connsiteX6-109" fmla="*/ 0 w 12141917"/>
                <a:gd name="connsiteY6-110" fmla="*/ 0 h 3560060"/>
                <a:gd name="connsiteX0-111" fmla="*/ 0 w 12141917"/>
                <a:gd name="connsiteY0-112" fmla="*/ 0 h 3560060"/>
                <a:gd name="connsiteX1-113" fmla="*/ 12141917 w 12141917"/>
                <a:gd name="connsiteY1-114" fmla="*/ 21020 h 3560060"/>
                <a:gd name="connsiteX2-115" fmla="*/ 9493310 w 12141917"/>
                <a:gd name="connsiteY2-116" fmla="*/ 2773736 h 3560060"/>
                <a:gd name="connsiteX3-117" fmla="*/ 5971110 w 12141917"/>
                <a:gd name="connsiteY3-118" fmla="*/ 3560060 h 3560060"/>
                <a:gd name="connsiteX4-119" fmla="*/ 5621780 w 12141917"/>
                <a:gd name="connsiteY4-120" fmla="*/ 3556219 h 3560060"/>
                <a:gd name="connsiteX5-121" fmla="*/ 2554013 w 12141917"/>
                <a:gd name="connsiteY5-122" fmla="*/ 2815779 h 3560060"/>
                <a:gd name="connsiteX6-123" fmla="*/ 0 w 12141917"/>
                <a:gd name="connsiteY6-124" fmla="*/ 0 h 3560060"/>
                <a:gd name="connsiteX0-125" fmla="*/ 0 w 12141917"/>
                <a:gd name="connsiteY0-126" fmla="*/ 0 h 3560060"/>
                <a:gd name="connsiteX1-127" fmla="*/ 12141917 w 12141917"/>
                <a:gd name="connsiteY1-128" fmla="*/ 21020 h 3560060"/>
                <a:gd name="connsiteX2-129" fmla="*/ 9493310 w 12141917"/>
                <a:gd name="connsiteY2-130" fmla="*/ 2773736 h 3560060"/>
                <a:gd name="connsiteX3-131" fmla="*/ 5971110 w 12141917"/>
                <a:gd name="connsiteY3-132" fmla="*/ 3560060 h 3560060"/>
                <a:gd name="connsiteX4-133" fmla="*/ 5621780 w 12141917"/>
                <a:gd name="connsiteY4-134" fmla="*/ 3556219 h 3560060"/>
                <a:gd name="connsiteX5-135" fmla="*/ 2554013 w 12141917"/>
                <a:gd name="connsiteY5-136" fmla="*/ 2815779 h 3560060"/>
                <a:gd name="connsiteX6-137" fmla="*/ 0 w 12141917"/>
                <a:gd name="connsiteY6-138" fmla="*/ 0 h 3560060"/>
                <a:gd name="connsiteX0-139" fmla="*/ 0 w 12141917"/>
                <a:gd name="connsiteY0-140" fmla="*/ 0 h 3560060"/>
                <a:gd name="connsiteX1-141" fmla="*/ 12141917 w 12141917"/>
                <a:gd name="connsiteY1-142" fmla="*/ 21020 h 3560060"/>
                <a:gd name="connsiteX2-143" fmla="*/ 9514330 w 12141917"/>
                <a:gd name="connsiteY2-144" fmla="*/ 2794757 h 3560060"/>
                <a:gd name="connsiteX3-145" fmla="*/ 5971110 w 12141917"/>
                <a:gd name="connsiteY3-146" fmla="*/ 3560060 h 3560060"/>
                <a:gd name="connsiteX4-147" fmla="*/ 5621780 w 12141917"/>
                <a:gd name="connsiteY4-148" fmla="*/ 3556219 h 3560060"/>
                <a:gd name="connsiteX5-149" fmla="*/ 2554013 w 12141917"/>
                <a:gd name="connsiteY5-150" fmla="*/ 2815779 h 3560060"/>
                <a:gd name="connsiteX6-151" fmla="*/ 0 w 12141917"/>
                <a:gd name="connsiteY6-152" fmla="*/ 0 h 3560060"/>
                <a:gd name="connsiteX0-153" fmla="*/ 0 w 12141917"/>
                <a:gd name="connsiteY0-154" fmla="*/ 0 h 3560060"/>
                <a:gd name="connsiteX1-155" fmla="*/ 12141917 w 12141917"/>
                <a:gd name="connsiteY1-156" fmla="*/ 21020 h 3560060"/>
                <a:gd name="connsiteX2-157" fmla="*/ 9514330 w 12141917"/>
                <a:gd name="connsiteY2-158" fmla="*/ 2794757 h 3560060"/>
                <a:gd name="connsiteX3-159" fmla="*/ 5971110 w 12141917"/>
                <a:gd name="connsiteY3-160" fmla="*/ 3560060 h 3560060"/>
                <a:gd name="connsiteX4-161" fmla="*/ 5621780 w 12141917"/>
                <a:gd name="connsiteY4-162" fmla="*/ 3556219 h 3560060"/>
                <a:gd name="connsiteX5-163" fmla="*/ 2554013 w 12141917"/>
                <a:gd name="connsiteY5-164" fmla="*/ 2815779 h 3560060"/>
                <a:gd name="connsiteX6-165" fmla="*/ 0 w 12141917"/>
                <a:gd name="connsiteY6-166" fmla="*/ 0 h 3560060"/>
                <a:gd name="connsiteX0-167" fmla="*/ 0 w 12141917"/>
                <a:gd name="connsiteY0-168" fmla="*/ 0 h 3560060"/>
                <a:gd name="connsiteX1-169" fmla="*/ 12141917 w 12141917"/>
                <a:gd name="connsiteY1-170" fmla="*/ 21020 h 3560060"/>
                <a:gd name="connsiteX2-171" fmla="*/ 9514330 w 12141917"/>
                <a:gd name="connsiteY2-172" fmla="*/ 2794757 h 3560060"/>
                <a:gd name="connsiteX3-173" fmla="*/ 5971110 w 12141917"/>
                <a:gd name="connsiteY3-174" fmla="*/ 3560060 h 3560060"/>
                <a:gd name="connsiteX4-175" fmla="*/ 5621780 w 12141917"/>
                <a:gd name="connsiteY4-176" fmla="*/ 3556219 h 3560060"/>
                <a:gd name="connsiteX5-177" fmla="*/ 2554013 w 12141917"/>
                <a:gd name="connsiteY5-178" fmla="*/ 2815779 h 3560060"/>
                <a:gd name="connsiteX6-179" fmla="*/ 0 w 12141917"/>
                <a:gd name="connsiteY6-180" fmla="*/ 0 h 3560060"/>
                <a:gd name="connsiteX0-181" fmla="*/ 0 w 12141917"/>
                <a:gd name="connsiteY0-182" fmla="*/ 0 h 3560060"/>
                <a:gd name="connsiteX1-183" fmla="*/ 12141917 w 12141917"/>
                <a:gd name="connsiteY1-184" fmla="*/ 21020 h 3560060"/>
                <a:gd name="connsiteX2-185" fmla="*/ 9514330 w 12141917"/>
                <a:gd name="connsiteY2-186" fmla="*/ 2794757 h 3560060"/>
                <a:gd name="connsiteX3-187" fmla="*/ 5971110 w 12141917"/>
                <a:gd name="connsiteY3-188" fmla="*/ 3560060 h 3560060"/>
                <a:gd name="connsiteX4-189" fmla="*/ 5621780 w 12141917"/>
                <a:gd name="connsiteY4-190" fmla="*/ 3556219 h 3560060"/>
                <a:gd name="connsiteX5-191" fmla="*/ 2501461 w 12141917"/>
                <a:gd name="connsiteY5-192" fmla="*/ 2805269 h 3560060"/>
                <a:gd name="connsiteX6-193" fmla="*/ 0 w 12141917"/>
                <a:gd name="connsiteY6-194" fmla="*/ 0 h 3560060"/>
                <a:gd name="connsiteX0-195" fmla="*/ 0 w 12141917"/>
                <a:gd name="connsiteY0-196" fmla="*/ 0 h 3560060"/>
                <a:gd name="connsiteX1-197" fmla="*/ 12141917 w 12141917"/>
                <a:gd name="connsiteY1-198" fmla="*/ 21020 h 3560060"/>
                <a:gd name="connsiteX2-199" fmla="*/ 9514330 w 12141917"/>
                <a:gd name="connsiteY2-200" fmla="*/ 2794757 h 3560060"/>
                <a:gd name="connsiteX3-201" fmla="*/ 5971110 w 12141917"/>
                <a:gd name="connsiteY3-202" fmla="*/ 3560060 h 3560060"/>
                <a:gd name="connsiteX4-203" fmla="*/ 5621780 w 12141917"/>
                <a:gd name="connsiteY4-204" fmla="*/ 3556219 h 3560060"/>
                <a:gd name="connsiteX5-205" fmla="*/ 2480441 w 12141917"/>
                <a:gd name="connsiteY5-206" fmla="*/ 2805269 h 3560060"/>
                <a:gd name="connsiteX6-207" fmla="*/ 0 w 12141917"/>
                <a:gd name="connsiteY6-208" fmla="*/ 0 h 3560060"/>
                <a:gd name="connsiteX0-209" fmla="*/ 0 w 12141917"/>
                <a:gd name="connsiteY0-210" fmla="*/ 0 h 3560060"/>
                <a:gd name="connsiteX1-211" fmla="*/ 12141917 w 12141917"/>
                <a:gd name="connsiteY1-212" fmla="*/ 21020 h 3560060"/>
                <a:gd name="connsiteX2-213" fmla="*/ 9514330 w 12141917"/>
                <a:gd name="connsiteY2-214" fmla="*/ 2794757 h 3560060"/>
                <a:gd name="connsiteX3-215" fmla="*/ 5971110 w 12141917"/>
                <a:gd name="connsiteY3-216" fmla="*/ 3560060 h 3560060"/>
                <a:gd name="connsiteX4-217" fmla="*/ 5621780 w 12141917"/>
                <a:gd name="connsiteY4-218" fmla="*/ 3556219 h 3560060"/>
                <a:gd name="connsiteX5-219" fmla="*/ 2480441 w 12141917"/>
                <a:gd name="connsiteY5-220" fmla="*/ 2805269 h 3560060"/>
                <a:gd name="connsiteX6-221" fmla="*/ 0 w 12141917"/>
                <a:gd name="connsiteY6-222" fmla="*/ 0 h 3560060"/>
                <a:gd name="connsiteX0-223" fmla="*/ 0 w 12192717"/>
                <a:gd name="connsiteY0-224" fmla="*/ 0 h 4550660"/>
                <a:gd name="connsiteX1-225" fmla="*/ 12192717 w 12192717"/>
                <a:gd name="connsiteY1-226" fmla="*/ 1011620 h 4550660"/>
                <a:gd name="connsiteX2-227" fmla="*/ 9565130 w 12192717"/>
                <a:gd name="connsiteY2-228" fmla="*/ 3785357 h 4550660"/>
                <a:gd name="connsiteX3-229" fmla="*/ 6021910 w 12192717"/>
                <a:gd name="connsiteY3-230" fmla="*/ 4550660 h 4550660"/>
                <a:gd name="connsiteX4-231" fmla="*/ 5672580 w 12192717"/>
                <a:gd name="connsiteY4-232" fmla="*/ 4546819 h 4550660"/>
                <a:gd name="connsiteX5-233" fmla="*/ 2531241 w 12192717"/>
                <a:gd name="connsiteY5-234" fmla="*/ 3795869 h 4550660"/>
                <a:gd name="connsiteX6-235" fmla="*/ 0 w 12192717"/>
                <a:gd name="connsiteY6-236" fmla="*/ 0 h 4550660"/>
                <a:gd name="connsiteX0-237" fmla="*/ 0 w 12307017"/>
                <a:gd name="connsiteY0-238" fmla="*/ 118680 h 4669340"/>
                <a:gd name="connsiteX1-239" fmla="*/ 12307017 w 12307017"/>
                <a:gd name="connsiteY1-240" fmla="*/ 0 h 4669340"/>
                <a:gd name="connsiteX2-241" fmla="*/ 9565130 w 12307017"/>
                <a:gd name="connsiteY2-242" fmla="*/ 3904037 h 4669340"/>
                <a:gd name="connsiteX3-243" fmla="*/ 6021910 w 12307017"/>
                <a:gd name="connsiteY3-244" fmla="*/ 4669340 h 4669340"/>
                <a:gd name="connsiteX4-245" fmla="*/ 5672580 w 12307017"/>
                <a:gd name="connsiteY4-246" fmla="*/ 4665499 h 4669340"/>
                <a:gd name="connsiteX5-247" fmla="*/ 2531241 w 12307017"/>
                <a:gd name="connsiteY5-248" fmla="*/ 3914549 h 4669340"/>
                <a:gd name="connsiteX6-249" fmla="*/ 0 w 12307017"/>
                <a:gd name="connsiteY6-250" fmla="*/ 118680 h 4669340"/>
                <a:gd name="connsiteX0-251" fmla="*/ 0 w 12281617"/>
                <a:gd name="connsiteY0-252" fmla="*/ 0 h 4779260"/>
                <a:gd name="connsiteX1-253" fmla="*/ 12281617 w 12281617"/>
                <a:gd name="connsiteY1-254" fmla="*/ 109920 h 4779260"/>
                <a:gd name="connsiteX2-255" fmla="*/ 9539730 w 12281617"/>
                <a:gd name="connsiteY2-256" fmla="*/ 4013957 h 4779260"/>
                <a:gd name="connsiteX3-257" fmla="*/ 5996510 w 12281617"/>
                <a:gd name="connsiteY3-258" fmla="*/ 4779260 h 4779260"/>
                <a:gd name="connsiteX4-259" fmla="*/ 5647180 w 12281617"/>
                <a:gd name="connsiteY4-260" fmla="*/ 4775419 h 4779260"/>
                <a:gd name="connsiteX5-261" fmla="*/ 2505841 w 12281617"/>
                <a:gd name="connsiteY5-262" fmla="*/ 4024469 h 4779260"/>
                <a:gd name="connsiteX6-263" fmla="*/ 0 w 12281617"/>
                <a:gd name="connsiteY6-264" fmla="*/ 0 h 4779260"/>
                <a:gd name="connsiteX0-265" fmla="*/ 0 w 12256217"/>
                <a:gd name="connsiteY0-266" fmla="*/ 29780 h 4809040"/>
                <a:gd name="connsiteX1-267" fmla="*/ 12256217 w 12256217"/>
                <a:gd name="connsiteY1-268" fmla="*/ 0 h 4809040"/>
                <a:gd name="connsiteX2-269" fmla="*/ 9539730 w 12256217"/>
                <a:gd name="connsiteY2-270" fmla="*/ 4043737 h 4809040"/>
                <a:gd name="connsiteX3-271" fmla="*/ 5996510 w 12256217"/>
                <a:gd name="connsiteY3-272" fmla="*/ 4809040 h 4809040"/>
                <a:gd name="connsiteX4-273" fmla="*/ 5647180 w 12256217"/>
                <a:gd name="connsiteY4-274" fmla="*/ 4805199 h 4809040"/>
                <a:gd name="connsiteX5-275" fmla="*/ 2505841 w 12256217"/>
                <a:gd name="connsiteY5-276" fmla="*/ 4054249 h 4809040"/>
                <a:gd name="connsiteX6-277" fmla="*/ 0 w 12256217"/>
                <a:gd name="connsiteY6-278" fmla="*/ 29780 h 4809040"/>
                <a:gd name="connsiteX0-279" fmla="*/ 0 w 12281617"/>
                <a:gd name="connsiteY0-280" fmla="*/ 17080 h 4809040"/>
                <a:gd name="connsiteX1-281" fmla="*/ 12281617 w 12281617"/>
                <a:gd name="connsiteY1-282" fmla="*/ 0 h 4809040"/>
                <a:gd name="connsiteX2-283" fmla="*/ 9565130 w 12281617"/>
                <a:gd name="connsiteY2-284" fmla="*/ 4043737 h 4809040"/>
                <a:gd name="connsiteX3-285" fmla="*/ 6021910 w 12281617"/>
                <a:gd name="connsiteY3-286" fmla="*/ 4809040 h 4809040"/>
                <a:gd name="connsiteX4-287" fmla="*/ 5672580 w 12281617"/>
                <a:gd name="connsiteY4-288" fmla="*/ 4805199 h 4809040"/>
                <a:gd name="connsiteX5-289" fmla="*/ 2531241 w 12281617"/>
                <a:gd name="connsiteY5-290" fmla="*/ 4054249 h 4809040"/>
                <a:gd name="connsiteX6-291" fmla="*/ 0 w 12281617"/>
                <a:gd name="connsiteY6-292" fmla="*/ 17080 h 48090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2281617" h="4809040">
                  <a:moveTo>
                    <a:pt x="0" y="17080"/>
                  </a:moveTo>
                  <a:lnTo>
                    <a:pt x="12281617" y="0"/>
                  </a:lnTo>
                  <a:lnTo>
                    <a:pt x="9565130" y="4043737"/>
                  </a:lnTo>
                  <a:cubicBezTo>
                    <a:pt x="9239309" y="4507496"/>
                    <a:pt x="7908831" y="4809040"/>
                    <a:pt x="6021910" y="4809040"/>
                  </a:cubicBezTo>
                  <a:cubicBezTo>
                    <a:pt x="5903978" y="4809040"/>
                    <a:pt x="5787439" y="4807739"/>
                    <a:pt x="5672580" y="4805199"/>
                  </a:cubicBezTo>
                  <a:cubicBezTo>
                    <a:pt x="3949695" y="4767101"/>
                    <a:pt x="2772979" y="4439756"/>
                    <a:pt x="2531241" y="4054249"/>
                  </a:cubicBezTo>
                  <a:lnTo>
                    <a:pt x="0" y="1708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5618" y="0"/>
            <a:ext cx="12192000" cy="7035800"/>
          </a:xfrm>
          <a:prstGeom prst="rect">
            <a:avLst/>
          </a:prstGeom>
          <a:gradFill>
            <a:gsLst>
              <a:gs pos="0">
                <a:schemeClr val="tx1">
                  <a:alpha val="99000"/>
                </a:schemeClr>
              </a:gs>
              <a:gs pos="85000">
                <a:schemeClr val="tx1">
                  <a:alpha val="99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131898" y="1262162"/>
            <a:ext cx="3740789" cy="5595838"/>
            <a:chOff x="1042998" y="1407299"/>
            <a:chExt cx="3850275" cy="5759618"/>
          </a:xfrm>
        </p:grpSpPr>
        <p:sp>
          <p:nvSpPr>
            <p:cNvPr id="5" name="矩形 4"/>
            <p:cNvSpPr/>
            <p:nvPr/>
          </p:nvSpPr>
          <p:spPr>
            <a:xfrm>
              <a:off x="1042998" y="3239952"/>
              <a:ext cx="3850275" cy="3926965"/>
            </a:xfrm>
            <a:prstGeom prst="rect">
              <a:avLst/>
            </a:prstGeom>
            <a:noFill/>
            <a:ln w="508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scene3d>
              <a:camera prst="orthographicFront">
                <a:rot lat="19206000" lon="18204000" rev="402600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14799" y="1407299"/>
              <a:ext cx="3546482" cy="5311048"/>
              <a:chOff x="1214799" y="1407299"/>
              <a:chExt cx="3546482" cy="531104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023904" y="2326173"/>
                <a:ext cx="1934104" cy="193410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0" dist="76200">
                  <a:sysClr val="windowText" lastClr="000000"/>
                </a:innerShdw>
              </a:effectLst>
              <a:scene3d>
                <a:camera prst="orthographicFront">
                  <a:rot lat="19206000" lon="18204000" rev="402600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285598" y="3313464"/>
                <a:ext cx="3404883" cy="340488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4925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19206000" lon="18204000" rev="4026000"/>
                </a:camera>
                <a:lightRig rig="threePt" dir="t"/>
              </a:scene3d>
              <a:sp3d extrusionH="228600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442711" y="2771985"/>
                <a:ext cx="1090660" cy="10906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19206000" lon="18204000" rev="402600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47701" y="3495853"/>
                <a:ext cx="1934104" cy="1934104"/>
              </a:xfrm>
              <a:prstGeom prst="rect">
                <a:avLst/>
              </a:prstGeom>
              <a:gradFill flip="none" rotWithShape="1">
                <a:gsLst>
                  <a:gs pos="90000">
                    <a:schemeClr val="accent3">
                      <a:lumMod val="75000"/>
                      <a:alpha val="50000"/>
                    </a:schemeClr>
                  </a:gs>
                  <a:gs pos="0">
                    <a:schemeClr val="accent1">
                      <a:alpha val="70000"/>
                    </a:schemeClr>
                  </a:gs>
                </a:gsLst>
                <a:lin ang="6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1500000" lon="270000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721203" y="3516596"/>
                <a:ext cx="1934104" cy="1934104"/>
              </a:xfrm>
              <a:prstGeom prst="rect">
                <a:avLst/>
              </a:prstGeom>
              <a:gradFill>
                <a:gsLst>
                  <a:gs pos="90000">
                    <a:schemeClr val="accent3">
                      <a:alpha val="50000"/>
                    </a:schemeClr>
                  </a:gs>
                  <a:gs pos="0">
                    <a:schemeClr val="accent1">
                      <a:alpha val="70000"/>
                    </a:schemeClr>
                  </a:gs>
                </a:gsLst>
                <a:lin ang="60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1500000" lon="1890000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flipH="1" flipV="1">
                <a:off x="1747434" y="1407299"/>
                <a:ext cx="1240606" cy="1934104"/>
              </a:xfrm>
              <a:custGeom>
                <a:avLst/>
                <a:gdLst>
                  <a:gd name="connsiteX0" fmla="*/ 0 w 1035543"/>
                  <a:gd name="connsiteY0" fmla="*/ 0 h 1317600"/>
                  <a:gd name="connsiteX1" fmla="*/ 644400 w 1035543"/>
                  <a:gd name="connsiteY1" fmla="*/ 0 h 1317600"/>
                  <a:gd name="connsiteX2" fmla="*/ 1035543 w 1035543"/>
                  <a:gd name="connsiteY2" fmla="*/ 997593 h 1317600"/>
                  <a:gd name="connsiteX3" fmla="*/ 11520 w 1035543"/>
                  <a:gd name="connsiteY3" fmla="*/ 1317600 h 1317600"/>
                  <a:gd name="connsiteX4" fmla="*/ 0 w 1035543"/>
                  <a:gd name="connsiteY4" fmla="*/ 1317600 h 131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5543" h="1317600">
                    <a:moveTo>
                      <a:pt x="0" y="0"/>
                    </a:moveTo>
                    <a:lnTo>
                      <a:pt x="644400" y="0"/>
                    </a:lnTo>
                    <a:lnTo>
                      <a:pt x="1035543" y="997593"/>
                    </a:lnTo>
                    <a:lnTo>
                      <a:pt x="11520" y="1317600"/>
                    </a:lnTo>
                    <a:lnTo>
                      <a:pt x="0" y="1317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72000">
                    <a:schemeClr val="accent3">
                      <a:alpha val="0"/>
                    </a:schemeClr>
                  </a:gs>
                  <a:gs pos="0">
                    <a:schemeClr val="accent1"/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flipV="1">
                <a:off x="2988040" y="1407299"/>
                <a:ext cx="1240606" cy="1934104"/>
              </a:xfrm>
              <a:custGeom>
                <a:avLst/>
                <a:gdLst>
                  <a:gd name="connsiteX0" fmla="*/ 0 w 1035543"/>
                  <a:gd name="connsiteY0" fmla="*/ 0 h 1317600"/>
                  <a:gd name="connsiteX1" fmla="*/ 644400 w 1035543"/>
                  <a:gd name="connsiteY1" fmla="*/ 0 h 1317600"/>
                  <a:gd name="connsiteX2" fmla="*/ 1035543 w 1035543"/>
                  <a:gd name="connsiteY2" fmla="*/ 997593 h 1317600"/>
                  <a:gd name="connsiteX3" fmla="*/ 11520 w 1035543"/>
                  <a:gd name="connsiteY3" fmla="*/ 1317600 h 1317600"/>
                  <a:gd name="connsiteX4" fmla="*/ 0 w 1035543"/>
                  <a:gd name="connsiteY4" fmla="*/ 1317600 h 131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5543" h="1317600">
                    <a:moveTo>
                      <a:pt x="0" y="0"/>
                    </a:moveTo>
                    <a:lnTo>
                      <a:pt x="644400" y="0"/>
                    </a:lnTo>
                    <a:lnTo>
                      <a:pt x="1035543" y="997593"/>
                    </a:lnTo>
                    <a:lnTo>
                      <a:pt x="11520" y="1317600"/>
                    </a:lnTo>
                    <a:lnTo>
                      <a:pt x="0" y="1317600"/>
                    </a:lnTo>
                    <a:close/>
                  </a:path>
                </a:pathLst>
              </a:custGeom>
              <a:gradFill>
                <a:gsLst>
                  <a:gs pos="0">
                    <a:srgbClr val="5B9BD5">
                      <a:lumMod val="0"/>
                      <a:lumOff val="100000"/>
                      <a:alpha val="80000"/>
                    </a:srgbClr>
                  </a:gs>
                  <a:gs pos="72000">
                    <a:schemeClr val="accent3">
                      <a:alpha val="0"/>
                    </a:schemeClr>
                  </a:gs>
                  <a:gs pos="0">
                    <a:schemeClr val="accent1">
                      <a:alpha val="80000"/>
                    </a:schemeClr>
                  </a:gs>
                </a:gsLst>
                <a:lin ang="27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995726" y="2183446"/>
                <a:ext cx="1913586" cy="1913586"/>
              </a:xfrm>
              <a:prstGeom prst="rect">
                <a:avLst/>
              </a:prstGeom>
              <a:noFill/>
              <a:ln w="635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scene3d>
                <a:camera prst="orthographicFront">
                  <a:rot lat="19206000" lon="18204000" rev="402600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52142" y="2389470"/>
                <a:ext cx="1473175" cy="1473175"/>
              </a:xfrm>
              <a:prstGeom prst="rect">
                <a:avLst/>
              </a:prstGeom>
              <a:noFill/>
              <a:ln w="635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scene3d>
                <a:camera prst="orthographicFront">
                  <a:rot lat="19206000" lon="18204000" rev="402600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14799" y="3130097"/>
                <a:ext cx="3546482" cy="357810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scene3d>
                <a:camera prst="orthographicFront">
                  <a:rot lat="19206000" lon="18204000" rev="402600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905997" y="3650087"/>
                <a:ext cx="1271624" cy="1271624"/>
              </a:xfrm>
              <a:prstGeom prst="rect">
                <a:avLst/>
              </a:prstGeom>
              <a:gradFill flip="none" rotWithShape="1">
                <a:gsLst>
                  <a:gs pos="90000">
                    <a:schemeClr val="accent3">
                      <a:alpha val="50000"/>
                    </a:schemeClr>
                  </a:gs>
                  <a:gs pos="0">
                    <a:schemeClr val="accent1">
                      <a:alpha val="70000"/>
                    </a:schemeClr>
                  </a:gs>
                </a:gsLst>
                <a:lin ang="6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1500000" lon="270000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24279" y="3646116"/>
                <a:ext cx="1271624" cy="1271624"/>
              </a:xfrm>
              <a:prstGeom prst="rect">
                <a:avLst/>
              </a:prstGeom>
              <a:gradFill>
                <a:gsLst>
                  <a:gs pos="90000">
                    <a:schemeClr val="accent3">
                      <a:lumMod val="75000"/>
                      <a:alpha val="50000"/>
                    </a:schemeClr>
                  </a:gs>
                  <a:gs pos="0">
                    <a:schemeClr val="accent1">
                      <a:alpha val="70000"/>
                    </a:schemeClr>
                  </a:gs>
                </a:gsLst>
                <a:lin ang="60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1500000" lon="1890000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470" y="3273072"/>
            <a:ext cx="484444" cy="102768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827" y="2164465"/>
            <a:ext cx="484444" cy="10276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9066" y="2749470"/>
            <a:ext cx="484444" cy="102768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33711" y="3854620"/>
            <a:ext cx="484444" cy="102768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64" y="5190585"/>
            <a:ext cx="484444" cy="102768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1909" y="4846953"/>
            <a:ext cx="484444" cy="1027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817"/>
            <a:ext cx="12192000" cy="7035800"/>
          </a:xfrm>
          <a:prstGeom prst="rect">
            <a:avLst/>
          </a:prstGeom>
          <a:gradFill>
            <a:gsLst>
              <a:gs pos="0">
                <a:schemeClr val="tx1">
                  <a:alpha val="96000"/>
                </a:schemeClr>
              </a:gs>
              <a:gs pos="85000">
                <a:schemeClr val="tx1">
                  <a:alpha val="92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096610" y="695311"/>
            <a:ext cx="5933089" cy="5933089"/>
            <a:chOff x="2677510" y="695311"/>
            <a:chExt cx="5933089" cy="5933089"/>
          </a:xfrm>
        </p:grpSpPr>
        <p:sp>
          <p:nvSpPr>
            <p:cNvPr id="6" name="椭圆 5"/>
            <p:cNvSpPr/>
            <p:nvPr/>
          </p:nvSpPr>
          <p:spPr>
            <a:xfrm>
              <a:off x="4316904" y="2334705"/>
              <a:ext cx="2654300" cy="2654300"/>
            </a:xfrm>
            <a:prstGeom prst="ellipse">
              <a:avLst/>
            </a:prstGeom>
            <a:noFill/>
            <a:ln w="34925">
              <a:solidFill>
                <a:schemeClr val="accent5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126404" y="2144205"/>
              <a:ext cx="3035300" cy="3035300"/>
            </a:xfrm>
            <a:prstGeom prst="ellipse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760239" y="1778040"/>
              <a:ext cx="3767630" cy="3767630"/>
            </a:xfrm>
            <a:prstGeom prst="ellipse">
              <a:avLst/>
            </a:prstGeom>
            <a:noFill/>
            <a:ln w="19050">
              <a:solidFill>
                <a:schemeClr val="accent3">
                  <a:lumMod val="75000"/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81882" y="1299683"/>
              <a:ext cx="4724345" cy="4724345"/>
            </a:xfrm>
            <a:prstGeom prst="ellipse">
              <a:avLst/>
            </a:prstGeom>
            <a:noFill/>
            <a:ln w="41275">
              <a:solidFill>
                <a:schemeClr val="accent5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980216" y="998017"/>
              <a:ext cx="5327676" cy="5327676"/>
            </a:xfrm>
            <a:prstGeom prst="ellipse">
              <a:avLst/>
            </a:prstGeom>
            <a:noFill/>
            <a:ln w="19050">
              <a:solidFill>
                <a:schemeClr val="accent3">
                  <a:lumMod val="75000"/>
                  <a:alpha val="6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677510" y="695311"/>
              <a:ext cx="5933089" cy="5933089"/>
            </a:xfrm>
            <a:prstGeom prst="ellipse">
              <a:avLst/>
            </a:prstGeom>
            <a:noFill/>
            <a:ln w="19050">
              <a:solidFill>
                <a:schemeClr val="accent3">
                  <a:lumMod val="75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9598699" y="3429000"/>
            <a:ext cx="1384094" cy="290638"/>
            <a:chOff x="9001799" y="3429000"/>
            <a:chExt cx="1384094" cy="290638"/>
          </a:xfrm>
        </p:grpSpPr>
        <p:sp>
          <p:nvSpPr>
            <p:cNvPr id="13" name="任意多边形 12"/>
            <p:cNvSpPr/>
            <p:nvPr/>
          </p:nvSpPr>
          <p:spPr>
            <a:xfrm rot="16200000">
              <a:off x="8973105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16200000">
              <a:off x="918309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941634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6200000">
              <a:off x="964959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16200000">
              <a:off x="988284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6200000">
              <a:off x="1012395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847993" y="3429000"/>
            <a:ext cx="1384094" cy="290638"/>
            <a:chOff x="9001799" y="3429000"/>
            <a:chExt cx="1384094" cy="290638"/>
          </a:xfrm>
        </p:grpSpPr>
        <p:sp>
          <p:nvSpPr>
            <p:cNvPr id="20" name="任意多边形 19"/>
            <p:cNvSpPr/>
            <p:nvPr/>
          </p:nvSpPr>
          <p:spPr>
            <a:xfrm rot="16200000">
              <a:off x="8973105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16200000">
              <a:off x="918309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6200000">
              <a:off x="941634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16200000">
              <a:off x="964959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6200000">
              <a:off x="988284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16200000">
              <a:off x="1012395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210757" y="495097"/>
            <a:ext cx="953471" cy="200214"/>
            <a:chOff x="9001799" y="3429000"/>
            <a:chExt cx="1384094" cy="290638"/>
          </a:xfrm>
        </p:grpSpPr>
        <p:sp>
          <p:nvSpPr>
            <p:cNvPr id="27" name="任意多边形 26"/>
            <p:cNvSpPr/>
            <p:nvPr/>
          </p:nvSpPr>
          <p:spPr>
            <a:xfrm rot="16200000">
              <a:off x="8973105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6200000">
              <a:off x="918309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6200000">
              <a:off x="941634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964959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6200000">
              <a:off x="988284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16200000">
              <a:off x="10123950" y="3457694"/>
              <a:ext cx="290638" cy="233249"/>
            </a:xfrm>
            <a:custGeom>
              <a:avLst/>
              <a:gdLst>
                <a:gd name="connsiteX0" fmla="*/ 1261751 w 1261751"/>
                <a:gd name="connsiteY0" fmla="*/ 641362 h 1012609"/>
                <a:gd name="connsiteX1" fmla="*/ 1261751 w 1261751"/>
                <a:gd name="connsiteY1" fmla="*/ 994103 h 1012609"/>
                <a:gd name="connsiteX2" fmla="*/ 1243245 w 1261751"/>
                <a:gd name="connsiteY2" fmla="*/ 1012609 h 1012609"/>
                <a:gd name="connsiteX3" fmla="*/ 620390 w 1261751"/>
                <a:gd name="connsiteY3" fmla="*/ 389754 h 1012609"/>
                <a:gd name="connsiteX4" fmla="*/ 0 w 1261751"/>
                <a:gd name="connsiteY4" fmla="*/ 1010144 h 1012609"/>
                <a:gd name="connsiteX5" fmla="*/ 0 w 1261751"/>
                <a:gd name="connsiteY5" fmla="*/ 620390 h 1012609"/>
                <a:gd name="connsiteX6" fmla="*/ 620390 w 1261751"/>
                <a:gd name="connsiteY6" fmla="*/ 0 h 101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751" h="1012609">
                  <a:moveTo>
                    <a:pt x="1261751" y="641362"/>
                  </a:moveTo>
                  <a:lnTo>
                    <a:pt x="1261751" y="994103"/>
                  </a:lnTo>
                  <a:lnTo>
                    <a:pt x="1243245" y="1012609"/>
                  </a:lnTo>
                  <a:lnTo>
                    <a:pt x="620390" y="389754"/>
                  </a:lnTo>
                  <a:lnTo>
                    <a:pt x="0" y="1010144"/>
                  </a:lnTo>
                  <a:lnTo>
                    <a:pt x="0" y="620390"/>
                  </a:lnTo>
                  <a:lnTo>
                    <a:pt x="6203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81000">
                  <a:schemeClr val="accent2">
                    <a:alpha val="4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355997" y="695311"/>
            <a:ext cx="2278613" cy="2278613"/>
            <a:chOff x="339639" y="823537"/>
            <a:chExt cx="2368614" cy="2368614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827" y="823537"/>
              <a:ext cx="1116548" cy="2368614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965672" y="897302"/>
              <a:ext cx="1116548" cy="2368614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 userDrawn="1"/>
        </p:nvGrpSpPr>
        <p:grpSpPr>
          <a:xfrm>
            <a:off x="10297509" y="160376"/>
            <a:ext cx="2278613" cy="2278613"/>
            <a:chOff x="339639" y="823537"/>
            <a:chExt cx="2368614" cy="2368614"/>
          </a:xfrm>
          <a:noFill/>
          <a:effectLst/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827" y="823537"/>
              <a:ext cx="1116548" cy="2368614"/>
            </a:xfrm>
            <a:prstGeom prst="rect">
              <a:avLst/>
            </a:prstGeom>
            <a:grpFill/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965672" y="897302"/>
              <a:ext cx="1116548" cy="2368614"/>
            </a:xfrm>
            <a:prstGeom prst="rect">
              <a:avLst/>
            </a:prstGeom>
            <a:grpFill/>
          </p:spPr>
        </p:pic>
      </p:grpSp>
      <p:grpSp>
        <p:nvGrpSpPr>
          <p:cNvPr id="42" name="组合 41"/>
          <p:cNvGrpSpPr/>
          <p:nvPr userDrawn="1"/>
        </p:nvGrpSpPr>
        <p:grpSpPr>
          <a:xfrm>
            <a:off x="9598699" y="4503210"/>
            <a:ext cx="2156980" cy="2156980"/>
            <a:chOff x="339639" y="823537"/>
            <a:chExt cx="2368614" cy="2368614"/>
          </a:xfrm>
          <a:noFill/>
          <a:effectLst/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827" y="823537"/>
              <a:ext cx="1116548" cy="2368614"/>
            </a:xfrm>
            <a:prstGeom prst="rect">
              <a:avLst/>
            </a:prstGeom>
            <a:grpFill/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965672" y="897302"/>
              <a:ext cx="1116548" cy="2368614"/>
            </a:xfrm>
            <a:prstGeom prst="rect">
              <a:avLst/>
            </a:prstGeom>
            <a:grpFill/>
          </p:spPr>
        </p:pic>
      </p:grpSp>
      <p:grpSp>
        <p:nvGrpSpPr>
          <p:cNvPr id="45" name="组合 44"/>
          <p:cNvGrpSpPr/>
          <p:nvPr userDrawn="1"/>
        </p:nvGrpSpPr>
        <p:grpSpPr>
          <a:xfrm>
            <a:off x="516091" y="5317737"/>
            <a:ext cx="1412579" cy="1412579"/>
            <a:chOff x="339639" y="823537"/>
            <a:chExt cx="2368614" cy="2368614"/>
          </a:xfrm>
          <a:noFill/>
          <a:effectLst/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827" y="823537"/>
              <a:ext cx="1116548" cy="2368614"/>
            </a:xfrm>
            <a:prstGeom prst="rect">
              <a:avLst/>
            </a:prstGeom>
            <a:grpFill/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965672" y="897302"/>
              <a:ext cx="1116548" cy="2368614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96000"/>
                </a:schemeClr>
              </a:gs>
              <a:gs pos="85000">
                <a:schemeClr val="tx1">
                  <a:alpha val="92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>
            <a:off x="3498850" y="450850"/>
            <a:ext cx="5264150" cy="603250"/>
          </a:xfrm>
          <a:custGeom>
            <a:avLst/>
            <a:gdLst>
              <a:gd name="connsiteX0" fmla="*/ 293266 w 5264150"/>
              <a:gd name="connsiteY0" fmla="*/ 0 h 603250"/>
              <a:gd name="connsiteX1" fmla="*/ 4952432 w 5264150"/>
              <a:gd name="connsiteY1" fmla="*/ 0 h 603250"/>
              <a:gd name="connsiteX2" fmla="*/ 5264150 w 5264150"/>
              <a:gd name="connsiteY2" fmla="*/ 278468 h 603250"/>
              <a:gd name="connsiteX3" fmla="*/ 5264150 w 5264150"/>
              <a:gd name="connsiteY3" fmla="*/ 296743 h 603250"/>
              <a:gd name="connsiteX4" fmla="*/ 4931228 w 5264150"/>
              <a:gd name="connsiteY4" fmla="*/ 603250 h 603250"/>
              <a:gd name="connsiteX5" fmla="*/ 362241 w 5264150"/>
              <a:gd name="connsiteY5" fmla="*/ 603250 h 603250"/>
              <a:gd name="connsiteX6" fmla="*/ 0 w 5264150"/>
              <a:gd name="connsiteY6" fmla="*/ 279649 h 603250"/>
              <a:gd name="connsiteX7" fmla="*/ 0 w 5264150"/>
              <a:gd name="connsiteY7" fmla="*/ 268912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4150" h="603250">
                <a:moveTo>
                  <a:pt x="293266" y="0"/>
                </a:moveTo>
                <a:lnTo>
                  <a:pt x="4952432" y="0"/>
                </a:lnTo>
                <a:lnTo>
                  <a:pt x="5264150" y="278468"/>
                </a:lnTo>
                <a:lnTo>
                  <a:pt x="5264150" y="296743"/>
                </a:lnTo>
                <a:lnTo>
                  <a:pt x="4931228" y="603250"/>
                </a:lnTo>
                <a:lnTo>
                  <a:pt x="362241" y="603250"/>
                </a:lnTo>
                <a:lnTo>
                  <a:pt x="0" y="279649"/>
                </a:lnTo>
                <a:lnTo>
                  <a:pt x="0" y="268912"/>
                </a:lnTo>
                <a:close/>
              </a:path>
            </a:pathLst>
          </a:cu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 userDrawn="1"/>
        </p:nvSpPr>
        <p:spPr>
          <a:xfrm>
            <a:off x="2546350" y="419100"/>
            <a:ext cx="977900" cy="298450"/>
          </a:xfrm>
          <a:custGeom>
            <a:avLst/>
            <a:gdLst>
              <a:gd name="connsiteX0" fmla="*/ 0 w 977900"/>
              <a:gd name="connsiteY0" fmla="*/ 298450 h 298450"/>
              <a:gd name="connsiteX1" fmla="*/ 139700 w 977900"/>
              <a:gd name="connsiteY1" fmla="*/ 158750 h 298450"/>
              <a:gd name="connsiteX2" fmla="*/ 819150 w 977900"/>
              <a:gd name="connsiteY2" fmla="*/ 158750 h 298450"/>
              <a:gd name="connsiteX3" fmla="*/ 977900 w 977900"/>
              <a:gd name="connsiteY3" fmla="*/ 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900" h="298450">
                <a:moveTo>
                  <a:pt x="0" y="298450"/>
                </a:moveTo>
                <a:lnTo>
                  <a:pt x="139700" y="158750"/>
                </a:lnTo>
                <a:lnTo>
                  <a:pt x="819150" y="158750"/>
                </a:lnTo>
                <a:lnTo>
                  <a:pt x="977900" y="0"/>
                </a:lnTo>
              </a:path>
            </a:pathLst>
          </a:cu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2216150" y="920750"/>
            <a:ext cx="1320800" cy="139700"/>
          </a:xfrm>
          <a:custGeom>
            <a:avLst/>
            <a:gdLst>
              <a:gd name="connsiteX0" fmla="*/ 0 w 1320800"/>
              <a:gd name="connsiteY0" fmla="*/ 0 h 139700"/>
              <a:gd name="connsiteX1" fmla="*/ 1181100 w 1320800"/>
              <a:gd name="connsiteY1" fmla="*/ 0 h 139700"/>
              <a:gd name="connsiteX2" fmla="*/ 1320800 w 1320800"/>
              <a:gd name="connsiteY2" fmla="*/ 13970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139700">
                <a:moveTo>
                  <a:pt x="0" y="0"/>
                </a:moveTo>
                <a:lnTo>
                  <a:pt x="1181100" y="0"/>
                </a:lnTo>
                <a:lnTo>
                  <a:pt x="1320800" y="139700"/>
                </a:lnTo>
              </a:path>
            </a:pathLst>
          </a:cu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2497226" y="685800"/>
            <a:ext cx="88900" cy="88900"/>
          </a:xfrm>
          <a:prstGeom prst="ellipse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2171700" y="876300"/>
            <a:ext cx="88900" cy="88900"/>
          </a:xfrm>
          <a:prstGeom prst="ellipse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8699500" y="419100"/>
            <a:ext cx="1009650" cy="292100"/>
          </a:xfrm>
          <a:custGeom>
            <a:avLst/>
            <a:gdLst>
              <a:gd name="connsiteX0" fmla="*/ 0 w 1009650"/>
              <a:gd name="connsiteY0" fmla="*/ 0 h 292100"/>
              <a:gd name="connsiteX1" fmla="*/ 165100 w 1009650"/>
              <a:gd name="connsiteY1" fmla="*/ 165100 h 292100"/>
              <a:gd name="connsiteX2" fmla="*/ 882650 w 1009650"/>
              <a:gd name="connsiteY2" fmla="*/ 165100 h 292100"/>
              <a:gd name="connsiteX3" fmla="*/ 1009650 w 10096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650" h="292100">
                <a:moveTo>
                  <a:pt x="0" y="0"/>
                </a:moveTo>
                <a:lnTo>
                  <a:pt x="165100" y="165100"/>
                </a:lnTo>
                <a:lnTo>
                  <a:pt x="882650" y="165100"/>
                </a:lnTo>
                <a:lnTo>
                  <a:pt x="1009650" y="292100"/>
                </a:lnTo>
              </a:path>
            </a:pathLst>
          </a:cu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8750300" y="927100"/>
            <a:ext cx="1308100" cy="127000"/>
          </a:xfrm>
          <a:custGeom>
            <a:avLst/>
            <a:gdLst>
              <a:gd name="connsiteX0" fmla="*/ 0 w 1308100"/>
              <a:gd name="connsiteY0" fmla="*/ 127000 h 127000"/>
              <a:gd name="connsiteX1" fmla="*/ 127000 w 1308100"/>
              <a:gd name="connsiteY1" fmla="*/ 0 h 127000"/>
              <a:gd name="connsiteX2" fmla="*/ 1308100 w 1308100"/>
              <a:gd name="connsiteY2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100" h="127000">
                <a:moveTo>
                  <a:pt x="0" y="127000"/>
                </a:moveTo>
                <a:lnTo>
                  <a:pt x="127000" y="0"/>
                </a:lnTo>
                <a:lnTo>
                  <a:pt x="1308100" y="0"/>
                </a:lnTo>
              </a:path>
            </a:pathLst>
          </a:cu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任意多边形 12"/>
          <p:cNvSpPr/>
          <p:nvPr userDrawn="1"/>
        </p:nvSpPr>
        <p:spPr>
          <a:xfrm>
            <a:off x="10871200" y="822960"/>
            <a:ext cx="1005840" cy="106680"/>
          </a:xfrm>
          <a:custGeom>
            <a:avLst/>
            <a:gdLst>
              <a:gd name="connsiteX0" fmla="*/ 0 w 1005840"/>
              <a:gd name="connsiteY0" fmla="*/ 106680 h 106680"/>
              <a:gd name="connsiteX1" fmla="*/ 899160 w 1005840"/>
              <a:gd name="connsiteY1" fmla="*/ 106680 h 106680"/>
              <a:gd name="connsiteX2" fmla="*/ 1005840 w 1005840"/>
              <a:gd name="connsiteY2" fmla="*/ 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106680">
                <a:moveTo>
                  <a:pt x="0" y="106680"/>
                </a:moveTo>
                <a:lnTo>
                  <a:pt x="899160" y="106680"/>
                </a:lnTo>
                <a:lnTo>
                  <a:pt x="1005840" y="0"/>
                </a:lnTo>
              </a:path>
            </a:pathLst>
          </a:cu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任意多边形 13"/>
          <p:cNvSpPr/>
          <p:nvPr userDrawn="1"/>
        </p:nvSpPr>
        <p:spPr>
          <a:xfrm>
            <a:off x="391160" y="812800"/>
            <a:ext cx="1041400" cy="96520"/>
          </a:xfrm>
          <a:custGeom>
            <a:avLst/>
            <a:gdLst>
              <a:gd name="connsiteX0" fmla="*/ 0 w 1041400"/>
              <a:gd name="connsiteY0" fmla="*/ 0 h 96520"/>
              <a:gd name="connsiteX1" fmla="*/ 96520 w 1041400"/>
              <a:gd name="connsiteY1" fmla="*/ 96520 h 96520"/>
              <a:gd name="connsiteX2" fmla="*/ 1041400 w 1041400"/>
              <a:gd name="connsiteY2" fmla="*/ 96520 h 9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400" h="96520">
                <a:moveTo>
                  <a:pt x="0" y="0"/>
                </a:moveTo>
                <a:lnTo>
                  <a:pt x="96520" y="96520"/>
                </a:lnTo>
                <a:lnTo>
                  <a:pt x="1041400" y="96520"/>
                </a:lnTo>
              </a:path>
            </a:pathLst>
          </a:cu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993631" y="876300"/>
            <a:ext cx="88900" cy="88900"/>
          </a:xfrm>
          <a:prstGeom prst="ellipse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9664700" y="673100"/>
            <a:ext cx="88900" cy="88900"/>
          </a:xfrm>
          <a:prstGeom prst="ellipse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346200" y="885303"/>
            <a:ext cx="88900" cy="88900"/>
          </a:xfrm>
          <a:prstGeom prst="ellipse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10801350" y="876300"/>
            <a:ext cx="88900" cy="88900"/>
          </a:xfrm>
          <a:prstGeom prst="ellipse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平行四边形 18"/>
          <p:cNvSpPr/>
          <p:nvPr userDrawn="1"/>
        </p:nvSpPr>
        <p:spPr>
          <a:xfrm>
            <a:off x="8999056" y="638175"/>
            <a:ext cx="157644" cy="217488"/>
          </a:xfrm>
          <a:prstGeom prst="parallelogram">
            <a:avLst/>
          </a:prstGeom>
          <a:solidFill>
            <a:schemeClr val="bg1"/>
          </a:solidFill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9"/>
          <p:cNvSpPr/>
          <p:nvPr userDrawn="1"/>
        </p:nvSpPr>
        <p:spPr>
          <a:xfrm>
            <a:off x="9126056" y="638175"/>
            <a:ext cx="157644" cy="217488"/>
          </a:xfrm>
          <a:prstGeom prst="parallelogram">
            <a:avLst/>
          </a:prstGeom>
          <a:solidFill>
            <a:schemeClr val="bg1"/>
          </a:solidFill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平行四边形 20"/>
          <p:cNvSpPr/>
          <p:nvPr userDrawn="1"/>
        </p:nvSpPr>
        <p:spPr>
          <a:xfrm>
            <a:off x="9253056" y="638175"/>
            <a:ext cx="157644" cy="217488"/>
          </a:xfrm>
          <a:prstGeom prst="parallelogram">
            <a:avLst/>
          </a:prstGeom>
          <a:solidFill>
            <a:schemeClr val="bg1"/>
          </a:solidFill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 userDrawn="1"/>
        </p:nvGrpSpPr>
        <p:grpSpPr>
          <a:xfrm flipH="1">
            <a:off x="2713295" y="638175"/>
            <a:ext cx="411644" cy="217488"/>
            <a:chOff x="7885266" y="801117"/>
            <a:chExt cx="411644" cy="217488"/>
          </a:xfrm>
        </p:grpSpPr>
        <p:sp>
          <p:nvSpPr>
            <p:cNvPr id="23" name="平行四边形 22"/>
            <p:cNvSpPr/>
            <p:nvPr/>
          </p:nvSpPr>
          <p:spPr>
            <a:xfrm>
              <a:off x="7885266" y="801117"/>
              <a:ext cx="157644" cy="217488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8012266" y="801117"/>
              <a:ext cx="157644" cy="217488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8139266" y="801117"/>
              <a:ext cx="157644" cy="217488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750" y="0"/>
            <a:ext cx="12234058" cy="6858000"/>
          </a:xfrm>
          <a:prstGeom prst="rect">
            <a:avLst/>
          </a:prstGeom>
          <a:gradFill>
            <a:gsLst>
              <a:gs pos="0">
                <a:schemeClr val="tx1">
                  <a:alpha val="96000"/>
                </a:schemeClr>
              </a:gs>
              <a:gs pos="85000">
                <a:schemeClr val="tx1">
                  <a:alpha val="92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6030" y="5194593"/>
            <a:ext cx="8379938" cy="18919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892" y="3159646"/>
            <a:ext cx="530539" cy="11254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723" y="529726"/>
            <a:ext cx="766437" cy="16258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6053" y="4822068"/>
            <a:ext cx="973743" cy="20656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12847" y="333306"/>
            <a:ext cx="866528" cy="18382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42436" y="4486630"/>
            <a:ext cx="909031" cy="1928393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-44809" y="1204561"/>
            <a:ext cx="12281617" cy="5430692"/>
            <a:chOff x="-23400" y="880808"/>
            <a:chExt cx="12281617" cy="5430692"/>
          </a:xfrm>
        </p:grpSpPr>
        <p:grpSp>
          <p:nvGrpSpPr>
            <p:cNvPr id="13" name="组合 12"/>
            <p:cNvGrpSpPr/>
            <p:nvPr/>
          </p:nvGrpSpPr>
          <p:grpSpPr>
            <a:xfrm>
              <a:off x="2581414" y="3837880"/>
              <a:ext cx="6834194" cy="2473620"/>
              <a:chOff x="2993461" y="3910823"/>
              <a:chExt cx="6834194" cy="247362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001536" y="4015591"/>
                <a:ext cx="6818044" cy="2368852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rgbClr val="00B0F0"/>
                    </a:gs>
                    <a:gs pos="55000">
                      <a:srgbClr val="13D8DD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  <a:sp3d extrusionH="190500">
                <a:bevelB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993461" y="3910823"/>
                <a:ext cx="6834194" cy="2215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381000">
                  <a:srgbClr val="00B0F0"/>
                </a:innerShd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662252" y="3974473"/>
                <a:ext cx="5496612" cy="18741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508000">
                  <a:srgbClr val="00B0F0"/>
                </a:innerShdw>
              </a:effectLst>
              <a:scene3d>
                <a:camera prst="orthographicFront">
                  <a:rot lat="30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" name="任意多边形 13"/>
            <p:cNvSpPr/>
            <p:nvPr/>
          </p:nvSpPr>
          <p:spPr>
            <a:xfrm>
              <a:off x="-23400" y="880808"/>
              <a:ext cx="12281617" cy="4809040"/>
            </a:xfrm>
            <a:custGeom>
              <a:avLst/>
              <a:gdLst>
                <a:gd name="connsiteX0" fmla="*/ 0 w 6834194"/>
                <a:gd name="connsiteY0" fmla="*/ 0 h 2582598"/>
                <a:gd name="connsiteX1" fmla="*/ 6834194 w 6834194"/>
                <a:gd name="connsiteY1" fmla="*/ 0 h 2582598"/>
                <a:gd name="connsiteX2" fmla="*/ 6834194 w 6834194"/>
                <a:gd name="connsiteY2" fmla="*/ 1838317 h 2582598"/>
                <a:gd name="connsiteX3" fmla="*/ 3417097 w 6834194"/>
                <a:gd name="connsiteY3" fmla="*/ 2582598 h 2582598"/>
                <a:gd name="connsiteX4" fmla="*/ 3067767 w 6834194"/>
                <a:gd name="connsiteY4" fmla="*/ 2578757 h 2582598"/>
                <a:gd name="connsiteX5" fmla="*/ 0 w 6834194"/>
                <a:gd name="connsiteY5" fmla="*/ 1838317 h 2582598"/>
                <a:gd name="connsiteX0-1" fmla="*/ 0 w 9388207"/>
                <a:gd name="connsiteY0-2" fmla="*/ 0 h 3560060"/>
                <a:gd name="connsiteX1-3" fmla="*/ 9388207 w 9388207"/>
                <a:gd name="connsiteY1-4" fmla="*/ 977462 h 3560060"/>
                <a:gd name="connsiteX2-5" fmla="*/ 9388207 w 9388207"/>
                <a:gd name="connsiteY2-6" fmla="*/ 2815779 h 3560060"/>
                <a:gd name="connsiteX3-7" fmla="*/ 5971110 w 9388207"/>
                <a:gd name="connsiteY3-8" fmla="*/ 3560060 h 3560060"/>
                <a:gd name="connsiteX4-9" fmla="*/ 5621780 w 9388207"/>
                <a:gd name="connsiteY4-10" fmla="*/ 3556219 h 3560060"/>
                <a:gd name="connsiteX5-11" fmla="*/ 2554013 w 9388207"/>
                <a:gd name="connsiteY5-12" fmla="*/ 2815779 h 3560060"/>
                <a:gd name="connsiteX6" fmla="*/ 0 w 9388207"/>
                <a:gd name="connsiteY6" fmla="*/ 0 h 3560060"/>
                <a:gd name="connsiteX0-13" fmla="*/ 0 w 9388207"/>
                <a:gd name="connsiteY0-14" fmla="*/ 0 h 3560060"/>
                <a:gd name="connsiteX1-15" fmla="*/ 9388207 w 9388207"/>
                <a:gd name="connsiteY1-16" fmla="*/ 977462 h 3560060"/>
                <a:gd name="connsiteX2-17" fmla="*/ 9388207 w 9388207"/>
                <a:gd name="connsiteY2-18" fmla="*/ 2815779 h 3560060"/>
                <a:gd name="connsiteX3-19" fmla="*/ 5971110 w 9388207"/>
                <a:gd name="connsiteY3-20" fmla="*/ 3560060 h 3560060"/>
                <a:gd name="connsiteX4-21" fmla="*/ 5621780 w 9388207"/>
                <a:gd name="connsiteY4-22" fmla="*/ 3556219 h 3560060"/>
                <a:gd name="connsiteX5-23" fmla="*/ 2554013 w 9388207"/>
                <a:gd name="connsiteY5-24" fmla="*/ 2815779 h 3560060"/>
                <a:gd name="connsiteX6-25" fmla="*/ 0 w 9388207"/>
                <a:gd name="connsiteY6-26" fmla="*/ 0 h 3560060"/>
                <a:gd name="connsiteX0-27" fmla="*/ 0 w 9388207"/>
                <a:gd name="connsiteY0-28" fmla="*/ 0 h 3560060"/>
                <a:gd name="connsiteX1-29" fmla="*/ 9388207 w 9388207"/>
                <a:gd name="connsiteY1-30" fmla="*/ 977462 h 3560060"/>
                <a:gd name="connsiteX2-31" fmla="*/ 9388207 w 9388207"/>
                <a:gd name="connsiteY2-32" fmla="*/ 2815779 h 3560060"/>
                <a:gd name="connsiteX3-33" fmla="*/ 5971110 w 9388207"/>
                <a:gd name="connsiteY3-34" fmla="*/ 3560060 h 3560060"/>
                <a:gd name="connsiteX4-35" fmla="*/ 5621780 w 9388207"/>
                <a:gd name="connsiteY4-36" fmla="*/ 3556219 h 3560060"/>
                <a:gd name="connsiteX5-37" fmla="*/ 2554013 w 9388207"/>
                <a:gd name="connsiteY5-38" fmla="*/ 2815779 h 3560060"/>
                <a:gd name="connsiteX6-39" fmla="*/ 0 w 9388207"/>
                <a:gd name="connsiteY6-40" fmla="*/ 0 h 3560060"/>
                <a:gd name="connsiteX0-41" fmla="*/ 0 w 12162938"/>
                <a:gd name="connsiteY0-42" fmla="*/ 0 h 3560060"/>
                <a:gd name="connsiteX1-43" fmla="*/ 12162938 w 12162938"/>
                <a:gd name="connsiteY1-44" fmla="*/ 21020 h 3560060"/>
                <a:gd name="connsiteX2-45" fmla="*/ 9388207 w 12162938"/>
                <a:gd name="connsiteY2-46" fmla="*/ 2815779 h 3560060"/>
                <a:gd name="connsiteX3-47" fmla="*/ 5971110 w 12162938"/>
                <a:gd name="connsiteY3-48" fmla="*/ 3560060 h 3560060"/>
                <a:gd name="connsiteX4-49" fmla="*/ 5621780 w 12162938"/>
                <a:gd name="connsiteY4-50" fmla="*/ 3556219 h 3560060"/>
                <a:gd name="connsiteX5-51" fmla="*/ 2554013 w 12162938"/>
                <a:gd name="connsiteY5-52" fmla="*/ 2815779 h 3560060"/>
                <a:gd name="connsiteX6-53" fmla="*/ 0 w 12162938"/>
                <a:gd name="connsiteY6-54" fmla="*/ 0 h 3560060"/>
                <a:gd name="connsiteX0-55" fmla="*/ 0 w 12141917"/>
                <a:gd name="connsiteY0-56" fmla="*/ 0 h 3560060"/>
                <a:gd name="connsiteX1-57" fmla="*/ 12141917 w 12141917"/>
                <a:gd name="connsiteY1-58" fmla="*/ 21020 h 3560060"/>
                <a:gd name="connsiteX2-59" fmla="*/ 9388207 w 12141917"/>
                <a:gd name="connsiteY2-60" fmla="*/ 2815779 h 3560060"/>
                <a:gd name="connsiteX3-61" fmla="*/ 5971110 w 12141917"/>
                <a:gd name="connsiteY3-62" fmla="*/ 3560060 h 3560060"/>
                <a:gd name="connsiteX4-63" fmla="*/ 5621780 w 12141917"/>
                <a:gd name="connsiteY4-64" fmla="*/ 3556219 h 3560060"/>
                <a:gd name="connsiteX5-65" fmla="*/ 2554013 w 12141917"/>
                <a:gd name="connsiteY5-66" fmla="*/ 2815779 h 3560060"/>
                <a:gd name="connsiteX6-67" fmla="*/ 0 w 12141917"/>
                <a:gd name="connsiteY6-68" fmla="*/ 0 h 3560060"/>
                <a:gd name="connsiteX0-69" fmla="*/ 0 w 12141917"/>
                <a:gd name="connsiteY0-70" fmla="*/ 0 h 3560060"/>
                <a:gd name="connsiteX1-71" fmla="*/ 12141917 w 12141917"/>
                <a:gd name="connsiteY1-72" fmla="*/ 21020 h 3560060"/>
                <a:gd name="connsiteX2-73" fmla="*/ 9430248 w 12141917"/>
                <a:gd name="connsiteY2-74" fmla="*/ 2794758 h 3560060"/>
                <a:gd name="connsiteX3-75" fmla="*/ 5971110 w 12141917"/>
                <a:gd name="connsiteY3-76" fmla="*/ 3560060 h 3560060"/>
                <a:gd name="connsiteX4-77" fmla="*/ 5621780 w 12141917"/>
                <a:gd name="connsiteY4-78" fmla="*/ 3556219 h 3560060"/>
                <a:gd name="connsiteX5-79" fmla="*/ 2554013 w 12141917"/>
                <a:gd name="connsiteY5-80" fmla="*/ 2815779 h 3560060"/>
                <a:gd name="connsiteX6-81" fmla="*/ 0 w 12141917"/>
                <a:gd name="connsiteY6-82" fmla="*/ 0 h 3560060"/>
                <a:gd name="connsiteX0-83" fmla="*/ 0 w 12141917"/>
                <a:gd name="connsiteY0-84" fmla="*/ 0 h 3560060"/>
                <a:gd name="connsiteX1-85" fmla="*/ 12141917 w 12141917"/>
                <a:gd name="connsiteY1-86" fmla="*/ 21020 h 3560060"/>
                <a:gd name="connsiteX2-87" fmla="*/ 9430248 w 12141917"/>
                <a:gd name="connsiteY2-88" fmla="*/ 2794758 h 3560060"/>
                <a:gd name="connsiteX3-89" fmla="*/ 5971110 w 12141917"/>
                <a:gd name="connsiteY3-90" fmla="*/ 3560060 h 3560060"/>
                <a:gd name="connsiteX4-91" fmla="*/ 5621780 w 12141917"/>
                <a:gd name="connsiteY4-92" fmla="*/ 3556219 h 3560060"/>
                <a:gd name="connsiteX5-93" fmla="*/ 2554013 w 12141917"/>
                <a:gd name="connsiteY5-94" fmla="*/ 2815779 h 3560060"/>
                <a:gd name="connsiteX6-95" fmla="*/ 0 w 12141917"/>
                <a:gd name="connsiteY6-96" fmla="*/ 0 h 3560060"/>
                <a:gd name="connsiteX0-97" fmla="*/ 0 w 12141917"/>
                <a:gd name="connsiteY0-98" fmla="*/ 0 h 3560060"/>
                <a:gd name="connsiteX1-99" fmla="*/ 12141917 w 12141917"/>
                <a:gd name="connsiteY1-100" fmla="*/ 21020 h 3560060"/>
                <a:gd name="connsiteX2-101" fmla="*/ 9440758 w 12141917"/>
                <a:gd name="connsiteY2-102" fmla="*/ 2815778 h 3560060"/>
                <a:gd name="connsiteX3-103" fmla="*/ 5971110 w 12141917"/>
                <a:gd name="connsiteY3-104" fmla="*/ 3560060 h 3560060"/>
                <a:gd name="connsiteX4-105" fmla="*/ 5621780 w 12141917"/>
                <a:gd name="connsiteY4-106" fmla="*/ 3556219 h 3560060"/>
                <a:gd name="connsiteX5-107" fmla="*/ 2554013 w 12141917"/>
                <a:gd name="connsiteY5-108" fmla="*/ 2815779 h 3560060"/>
                <a:gd name="connsiteX6-109" fmla="*/ 0 w 12141917"/>
                <a:gd name="connsiteY6-110" fmla="*/ 0 h 3560060"/>
                <a:gd name="connsiteX0-111" fmla="*/ 0 w 12141917"/>
                <a:gd name="connsiteY0-112" fmla="*/ 0 h 3560060"/>
                <a:gd name="connsiteX1-113" fmla="*/ 12141917 w 12141917"/>
                <a:gd name="connsiteY1-114" fmla="*/ 21020 h 3560060"/>
                <a:gd name="connsiteX2-115" fmla="*/ 9493310 w 12141917"/>
                <a:gd name="connsiteY2-116" fmla="*/ 2773736 h 3560060"/>
                <a:gd name="connsiteX3-117" fmla="*/ 5971110 w 12141917"/>
                <a:gd name="connsiteY3-118" fmla="*/ 3560060 h 3560060"/>
                <a:gd name="connsiteX4-119" fmla="*/ 5621780 w 12141917"/>
                <a:gd name="connsiteY4-120" fmla="*/ 3556219 h 3560060"/>
                <a:gd name="connsiteX5-121" fmla="*/ 2554013 w 12141917"/>
                <a:gd name="connsiteY5-122" fmla="*/ 2815779 h 3560060"/>
                <a:gd name="connsiteX6-123" fmla="*/ 0 w 12141917"/>
                <a:gd name="connsiteY6-124" fmla="*/ 0 h 3560060"/>
                <a:gd name="connsiteX0-125" fmla="*/ 0 w 12141917"/>
                <a:gd name="connsiteY0-126" fmla="*/ 0 h 3560060"/>
                <a:gd name="connsiteX1-127" fmla="*/ 12141917 w 12141917"/>
                <a:gd name="connsiteY1-128" fmla="*/ 21020 h 3560060"/>
                <a:gd name="connsiteX2-129" fmla="*/ 9493310 w 12141917"/>
                <a:gd name="connsiteY2-130" fmla="*/ 2773736 h 3560060"/>
                <a:gd name="connsiteX3-131" fmla="*/ 5971110 w 12141917"/>
                <a:gd name="connsiteY3-132" fmla="*/ 3560060 h 3560060"/>
                <a:gd name="connsiteX4-133" fmla="*/ 5621780 w 12141917"/>
                <a:gd name="connsiteY4-134" fmla="*/ 3556219 h 3560060"/>
                <a:gd name="connsiteX5-135" fmla="*/ 2554013 w 12141917"/>
                <a:gd name="connsiteY5-136" fmla="*/ 2815779 h 3560060"/>
                <a:gd name="connsiteX6-137" fmla="*/ 0 w 12141917"/>
                <a:gd name="connsiteY6-138" fmla="*/ 0 h 3560060"/>
                <a:gd name="connsiteX0-139" fmla="*/ 0 w 12141917"/>
                <a:gd name="connsiteY0-140" fmla="*/ 0 h 3560060"/>
                <a:gd name="connsiteX1-141" fmla="*/ 12141917 w 12141917"/>
                <a:gd name="connsiteY1-142" fmla="*/ 21020 h 3560060"/>
                <a:gd name="connsiteX2-143" fmla="*/ 9514330 w 12141917"/>
                <a:gd name="connsiteY2-144" fmla="*/ 2794757 h 3560060"/>
                <a:gd name="connsiteX3-145" fmla="*/ 5971110 w 12141917"/>
                <a:gd name="connsiteY3-146" fmla="*/ 3560060 h 3560060"/>
                <a:gd name="connsiteX4-147" fmla="*/ 5621780 w 12141917"/>
                <a:gd name="connsiteY4-148" fmla="*/ 3556219 h 3560060"/>
                <a:gd name="connsiteX5-149" fmla="*/ 2554013 w 12141917"/>
                <a:gd name="connsiteY5-150" fmla="*/ 2815779 h 3560060"/>
                <a:gd name="connsiteX6-151" fmla="*/ 0 w 12141917"/>
                <a:gd name="connsiteY6-152" fmla="*/ 0 h 3560060"/>
                <a:gd name="connsiteX0-153" fmla="*/ 0 w 12141917"/>
                <a:gd name="connsiteY0-154" fmla="*/ 0 h 3560060"/>
                <a:gd name="connsiteX1-155" fmla="*/ 12141917 w 12141917"/>
                <a:gd name="connsiteY1-156" fmla="*/ 21020 h 3560060"/>
                <a:gd name="connsiteX2-157" fmla="*/ 9514330 w 12141917"/>
                <a:gd name="connsiteY2-158" fmla="*/ 2794757 h 3560060"/>
                <a:gd name="connsiteX3-159" fmla="*/ 5971110 w 12141917"/>
                <a:gd name="connsiteY3-160" fmla="*/ 3560060 h 3560060"/>
                <a:gd name="connsiteX4-161" fmla="*/ 5621780 w 12141917"/>
                <a:gd name="connsiteY4-162" fmla="*/ 3556219 h 3560060"/>
                <a:gd name="connsiteX5-163" fmla="*/ 2554013 w 12141917"/>
                <a:gd name="connsiteY5-164" fmla="*/ 2815779 h 3560060"/>
                <a:gd name="connsiteX6-165" fmla="*/ 0 w 12141917"/>
                <a:gd name="connsiteY6-166" fmla="*/ 0 h 3560060"/>
                <a:gd name="connsiteX0-167" fmla="*/ 0 w 12141917"/>
                <a:gd name="connsiteY0-168" fmla="*/ 0 h 3560060"/>
                <a:gd name="connsiteX1-169" fmla="*/ 12141917 w 12141917"/>
                <a:gd name="connsiteY1-170" fmla="*/ 21020 h 3560060"/>
                <a:gd name="connsiteX2-171" fmla="*/ 9514330 w 12141917"/>
                <a:gd name="connsiteY2-172" fmla="*/ 2794757 h 3560060"/>
                <a:gd name="connsiteX3-173" fmla="*/ 5971110 w 12141917"/>
                <a:gd name="connsiteY3-174" fmla="*/ 3560060 h 3560060"/>
                <a:gd name="connsiteX4-175" fmla="*/ 5621780 w 12141917"/>
                <a:gd name="connsiteY4-176" fmla="*/ 3556219 h 3560060"/>
                <a:gd name="connsiteX5-177" fmla="*/ 2554013 w 12141917"/>
                <a:gd name="connsiteY5-178" fmla="*/ 2815779 h 3560060"/>
                <a:gd name="connsiteX6-179" fmla="*/ 0 w 12141917"/>
                <a:gd name="connsiteY6-180" fmla="*/ 0 h 3560060"/>
                <a:gd name="connsiteX0-181" fmla="*/ 0 w 12141917"/>
                <a:gd name="connsiteY0-182" fmla="*/ 0 h 3560060"/>
                <a:gd name="connsiteX1-183" fmla="*/ 12141917 w 12141917"/>
                <a:gd name="connsiteY1-184" fmla="*/ 21020 h 3560060"/>
                <a:gd name="connsiteX2-185" fmla="*/ 9514330 w 12141917"/>
                <a:gd name="connsiteY2-186" fmla="*/ 2794757 h 3560060"/>
                <a:gd name="connsiteX3-187" fmla="*/ 5971110 w 12141917"/>
                <a:gd name="connsiteY3-188" fmla="*/ 3560060 h 3560060"/>
                <a:gd name="connsiteX4-189" fmla="*/ 5621780 w 12141917"/>
                <a:gd name="connsiteY4-190" fmla="*/ 3556219 h 3560060"/>
                <a:gd name="connsiteX5-191" fmla="*/ 2501461 w 12141917"/>
                <a:gd name="connsiteY5-192" fmla="*/ 2805269 h 3560060"/>
                <a:gd name="connsiteX6-193" fmla="*/ 0 w 12141917"/>
                <a:gd name="connsiteY6-194" fmla="*/ 0 h 3560060"/>
                <a:gd name="connsiteX0-195" fmla="*/ 0 w 12141917"/>
                <a:gd name="connsiteY0-196" fmla="*/ 0 h 3560060"/>
                <a:gd name="connsiteX1-197" fmla="*/ 12141917 w 12141917"/>
                <a:gd name="connsiteY1-198" fmla="*/ 21020 h 3560060"/>
                <a:gd name="connsiteX2-199" fmla="*/ 9514330 w 12141917"/>
                <a:gd name="connsiteY2-200" fmla="*/ 2794757 h 3560060"/>
                <a:gd name="connsiteX3-201" fmla="*/ 5971110 w 12141917"/>
                <a:gd name="connsiteY3-202" fmla="*/ 3560060 h 3560060"/>
                <a:gd name="connsiteX4-203" fmla="*/ 5621780 w 12141917"/>
                <a:gd name="connsiteY4-204" fmla="*/ 3556219 h 3560060"/>
                <a:gd name="connsiteX5-205" fmla="*/ 2480441 w 12141917"/>
                <a:gd name="connsiteY5-206" fmla="*/ 2805269 h 3560060"/>
                <a:gd name="connsiteX6-207" fmla="*/ 0 w 12141917"/>
                <a:gd name="connsiteY6-208" fmla="*/ 0 h 3560060"/>
                <a:gd name="connsiteX0-209" fmla="*/ 0 w 12141917"/>
                <a:gd name="connsiteY0-210" fmla="*/ 0 h 3560060"/>
                <a:gd name="connsiteX1-211" fmla="*/ 12141917 w 12141917"/>
                <a:gd name="connsiteY1-212" fmla="*/ 21020 h 3560060"/>
                <a:gd name="connsiteX2-213" fmla="*/ 9514330 w 12141917"/>
                <a:gd name="connsiteY2-214" fmla="*/ 2794757 h 3560060"/>
                <a:gd name="connsiteX3-215" fmla="*/ 5971110 w 12141917"/>
                <a:gd name="connsiteY3-216" fmla="*/ 3560060 h 3560060"/>
                <a:gd name="connsiteX4-217" fmla="*/ 5621780 w 12141917"/>
                <a:gd name="connsiteY4-218" fmla="*/ 3556219 h 3560060"/>
                <a:gd name="connsiteX5-219" fmla="*/ 2480441 w 12141917"/>
                <a:gd name="connsiteY5-220" fmla="*/ 2805269 h 3560060"/>
                <a:gd name="connsiteX6-221" fmla="*/ 0 w 12141917"/>
                <a:gd name="connsiteY6-222" fmla="*/ 0 h 3560060"/>
                <a:gd name="connsiteX0-223" fmla="*/ 0 w 12192717"/>
                <a:gd name="connsiteY0-224" fmla="*/ 0 h 4550660"/>
                <a:gd name="connsiteX1-225" fmla="*/ 12192717 w 12192717"/>
                <a:gd name="connsiteY1-226" fmla="*/ 1011620 h 4550660"/>
                <a:gd name="connsiteX2-227" fmla="*/ 9565130 w 12192717"/>
                <a:gd name="connsiteY2-228" fmla="*/ 3785357 h 4550660"/>
                <a:gd name="connsiteX3-229" fmla="*/ 6021910 w 12192717"/>
                <a:gd name="connsiteY3-230" fmla="*/ 4550660 h 4550660"/>
                <a:gd name="connsiteX4-231" fmla="*/ 5672580 w 12192717"/>
                <a:gd name="connsiteY4-232" fmla="*/ 4546819 h 4550660"/>
                <a:gd name="connsiteX5-233" fmla="*/ 2531241 w 12192717"/>
                <a:gd name="connsiteY5-234" fmla="*/ 3795869 h 4550660"/>
                <a:gd name="connsiteX6-235" fmla="*/ 0 w 12192717"/>
                <a:gd name="connsiteY6-236" fmla="*/ 0 h 4550660"/>
                <a:gd name="connsiteX0-237" fmla="*/ 0 w 12307017"/>
                <a:gd name="connsiteY0-238" fmla="*/ 118680 h 4669340"/>
                <a:gd name="connsiteX1-239" fmla="*/ 12307017 w 12307017"/>
                <a:gd name="connsiteY1-240" fmla="*/ 0 h 4669340"/>
                <a:gd name="connsiteX2-241" fmla="*/ 9565130 w 12307017"/>
                <a:gd name="connsiteY2-242" fmla="*/ 3904037 h 4669340"/>
                <a:gd name="connsiteX3-243" fmla="*/ 6021910 w 12307017"/>
                <a:gd name="connsiteY3-244" fmla="*/ 4669340 h 4669340"/>
                <a:gd name="connsiteX4-245" fmla="*/ 5672580 w 12307017"/>
                <a:gd name="connsiteY4-246" fmla="*/ 4665499 h 4669340"/>
                <a:gd name="connsiteX5-247" fmla="*/ 2531241 w 12307017"/>
                <a:gd name="connsiteY5-248" fmla="*/ 3914549 h 4669340"/>
                <a:gd name="connsiteX6-249" fmla="*/ 0 w 12307017"/>
                <a:gd name="connsiteY6-250" fmla="*/ 118680 h 4669340"/>
                <a:gd name="connsiteX0-251" fmla="*/ 0 w 12281617"/>
                <a:gd name="connsiteY0-252" fmla="*/ 0 h 4779260"/>
                <a:gd name="connsiteX1-253" fmla="*/ 12281617 w 12281617"/>
                <a:gd name="connsiteY1-254" fmla="*/ 109920 h 4779260"/>
                <a:gd name="connsiteX2-255" fmla="*/ 9539730 w 12281617"/>
                <a:gd name="connsiteY2-256" fmla="*/ 4013957 h 4779260"/>
                <a:gd name="connsiteX3-257" fmla="*/ 5996510 w 12281617"/>
                <a:gd name="connsiteY3-258" fmla="*/ 4779260 h 4779260"/>
                <a:gd name="connsiteX4-259" fmla="*/ 5647180 w 12281617"/>
                <a:gd name="connsiteY4-260" fmla="*/ 4775419 h 4779260"/>
                <a:gd name="connsiteX5-261" fmla="*/ 2505841 w 12281617"/>
                <a:gd name="connsiteY5-262" fmla="*/ 4024469 h 4779260"/>
                <a:gd name="connsiteX6-263" fmla="*/ 0 w 12281617"/>
                <a:gd name="connsiteY6-264" fmla="*/ 0 h 4779260"/>
                <a:gd name="connsiteX0-265" fmla="*/ 0 w 12256217"/>
                <a:gd name="connsiteY0-266" fmla="*/ 29780 h 4809040"/>
                <a:gd name="connsiteX1-267" fmla="*/ 12256217 w 12256217"/>
                <a:gd name="connsiteY1-268" fmla="*/ 0 h 4809040"/>
                <a:gd name="connsiteX2-269" fmla="*/ 9539730 w 12256217"/>
                <a:gd name="connsiteY2-270" fmla="*/ 4043737 h 4809040"/>
                <a:gd name="connsiteX3-271" fmla="*/ 5996510 w 12256217"/>
                <a:gd name="connsiteY3-272" fmla="*/ 4809040 h 4809040"/>
                <a:gd name="connsiteX4-273" fmla="*/ 5647180 w 12256217"/>
                <a:gd name="connsiteY4-274" fmla="*/ 4805199 h 4809040"/>
                <a:gd name="connsiteX5-275" fmla="*/ 2505841 w 12256217"/>
                <a:gd name="connsiteY5-276" fmla="*/ 4054249 h 4809040"/>
                <a:gd name="connsiteX6-277" fmla="*/ 0 w 12256217"/>
                <a:gd name="connsiteY6-278" fmla="*/ 29780 h 4809040"/>
                <a:gd name="connsiteX0-279" fmla="*/ 0 w 12281617"/>
                <a:gd name="connsiteY0-280" fmla="*/ 17080 h 4809040"/>
                <a:gd name="connsiteX1-281" fmla="*/ 12281617 w 12281617"/>
                <a:gd name="connsiteY1-282" fmla="*/ 0 h 4809040"/>
                <a:gd name="connsiteX2-283" fmla="*/ 9565130 w 12281617"/>
                <a:gd name="connsiteY2-284" fmla="*/ 4043737 h 4809040"/>
                <a:gd name="connsiteX3-285" fmla="*/ 6021910 w 12281617"/>
                <a:gd name="connsiteY3-286" fmla="*/ 4809040 h 4809040"/>
                <a:gd name="connsiteX4-287" fmla="*/ 5672580 w 12281617"/>
                <a:gd name="connsiteY4-288" fmla="*/ 4805199 h 4809040"/>
                <a:gd name="connsiteX5-289" fmla="*/ 2531241 w 12281617"/>
                <a:gd name="connsiteY5-290" fmla="*/ 4054249 h 4809040"/>
                <a:gd name="connsiteX6-291" fmla="*/ 0 w 12281617"/>
                <a:gd name="connsiteY6-292" fmla="*/ 17080 h 48090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2281617" h="4809040">
                  <a:moveTo>
                    <a:pt x="0" y="17080"/>
                  </a:moveTo>
                  <a:lnTo>
                    <a:pt x="12281617" y="0"/>
                  </a:lnTo>
                  <a:lnTo>
                    <a:pt x="9565130" y="4043737"/>
                  </a:lnTo>
                  <a:cubicBezTo>
                    <a:pt x="9239309" y="4507496"/>
                    <a:pt x="7908831" y="4809040"/>
                    <a:pt x="6021910" y="4809040"/>
                  </a:cubicBezTo>
                  <a:cubicBezTo>
                    <a:pt x="5903978" y="4809040"/>
                    <a:pt x="5787439" y="4807739"/>
                    <a:pt x="5672580" y="4805199"/>
                  </a:cubicBezTo>
                  <a:cubicBezTo>
                    <a:pt x="3949695" y="4767101"/>
                    <a:pt x="2772979" y="4439756"/>
                    <a:pt x="2531241" y="4054249"/>
                  </a:cubicBezTo>
                  <a:lnTo>
                    <a:pt x="0" y="1708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279311" y="1693433"/>
              <a:ext cx="9633377" cy="3772085"/>
            </a:xfrm>
            <a:custGeom>
              <a:avLst/>
              <a:gdLst>
                <a:gd name="connsiteX0" fmla="*/ 0 w 6834194"/>
                <a:gd name="connsiteY0" fmla="*/ 0 h 2582598"/>
                <a:gd name="connsiteX1" fmla="*/ 6834194 w 6834194"/>
                <a:gd name="connsiteY1" fmla="*/ 0 h 2582598"/>
                <a:gd name="connsiteX2" fmla="*/ 6834194 w 6834194"/>
                <a:gd name="connsiteY2" fmla="*/ 1838317 h 2582598"/>
                <a:gd name="connsiteX3" fmla="*/ 3417097 w 6834194"/>
                <a:gd name="connsiteY3" fmla="*/ 2582598 h 2582598"/>
                <a:gd name="connsiteX4" fmla="*/ 3067767 w 6834194"/>
                <a:gd name="connsiteY4" fmla="*/ 2578757 h 2582598"/>
                <a:gd name="connsiteX5" fmla="*/ 0 w 6834194"/>
                <a:gd name="connsiteY5" fmla="*/ 1838317 h 2582598"/>
                <a:gd name="connsiteX0-1" fmla="*/ 0 w 9388207"/>
                <a:gd name="connsiteY0-2" fmla="*/ 0 h 3560060"/>
                <a:gd name="connsiteX1-3" fmla="*/ 9388207 w 9388207"/>
                <a:gd name="connsiteY1-4" fmla="*/ 977462 h 3560060"/>
                <a:gd name="connsiteX2-5" fmla="*/ 9388207 w 9388207"/>
                <a:gd name="connsiteY2-6" fmla="*/ 2815779 h 3560060"/>
                <a:gd name="connsiteX3-7" fmla="*/ 5971110 w 9388207"/>
                <a:gd name="connsiteY3-8" fmla="*/ 3560060 h 3560060"/>
                <a:gd name="connsiteX4-9" fmla="*/ 5621780 w 9388207"/>
                <a:gd name="connsiteY4-10" fmla="*/ 3556219 h 3560060"/>
                <a:gd name="connsiteX5-11" fmla="*/ 2554013 w 9388207"/>
                <a:gd name="connsiteY5-12" fmla="*/ 2815779 h 3560060"/>
                <a:gd name="connsiteX6" fmla="*/ 0 w 9388207"/>
                <a:gd name="connsiteY6" fmla="*/ 0 h 3560060"/>
                <a:gd name="connsiteX0-13" fmla="*/ 0 w 9388207"/>
                <a:gd name="connsiteY0-14" fmla="*/ 0 h 3560060"/>
                <a:gd name="connsiteX1-15" fmla="*/ 9388207 w 9388207"/>
                <a:gd name="connsiteY1-16" fmla="*/ 977462 h 3560060"/>
                <a:gd name="connsiteX2-17" fmla="*/ 9388207 w 9388207"/>
                <a:gd name="connsiteY2-18" fmla="*/ 2815779 h 3560060"/>
                <a:gd name="connsiteX3-19" fmla="*/ 5971110 w 9388207"/>
                <a:gd name="connsiteY3-20" fmla="*/ 3560060 h 3560060"/>
                <a:gd name="connsiteX4-21" fmla="*/ 5621780 w 9388207"/>
                <a:gd name="connsiteY4-22" fmla="*/ 3556219 h 3560060"/>
                <a:gd name="connsiteX5-23" fmla="*/ 2554013 w 9388207"/>
                <a:gd name="connsiteY5-24" fmla="*/ 2815779 h 3560060"/>
                <a:gd name="connsiteX6-25" fmla="*/ 0 w 9388207"/>
                <a:gd name="connsiteY6-26" fmla="*/ 0 h 3560060"/>
                <a:gd name="connsiteX0-27" fmla="*/ 0 w 9388207"/>
                <a:gd name="connsiteY0-28" fmla="*/ 0 h 3560060"/>
                <a:gd name="connsiteX1-29" fmla="*/ 9388207 w 9388207"/>
                <a:gd name="connsiteY1-30" fmla="*/ 977462 h 3560060"/>
                <a:gd name="connsiteX2-31" fmla="*/ 9388207 w 9388207"/>
                <a:gd name="connsiteY2-32" fmla="*/ 2815779 h 3560060"/>
                <a:gd name="connsiteX3-33" fmla="*/ 5971110 w 9388207"/>
                <a:gd name="connsiteY3-34" fmla="*/ 3560060 h 3560060"/>
                <a:gd name="connsiteX4-35" fmla="*/ 5621780 w 9388207"/>
                <a:gd name="connsiteY4-36" fmla="*/ 3556219 h 3560060"/>
                <a:gd name="connsiteX5-37" fmla="*/ 2554013 w 9388207"/>
                <a:gd name="connsiteY5-38" fmla="*/ 2815779 h 3560060"/>
                <a:gd name="connsiteX6-39" fmla="*/ 0 w 9388207"/>
                <a:gd name="connsiteY6-40" fmla="*/ 0 h 3560060"/>
                <a:gd name="connsiteX0-41" fmla="*/ 0 w 12162938"/>
                <a:gd name="connsiteY0-42" fmla="*/ 0 h 3560060"/>
                <a:gd name="connsiteX1-43" fmla="*/ 12162938 w 12162938"/>
                <a:gd name="connsiteY1-44" fmla="*/ 21020 h 3560060"/>
                <a:gd name="connsiteX2-45" fmla="*/ 9388207 w 12162938"/>
                <a:gd name="connsiteY2-46" fmla="*/ 2815779 h 3560060"/>
                <a:gd name="connsiteX3-47" fmla="*/ 5971110 w 12162938"/>
                <a:gd name="connsiteY3-48" fmla="*/ 3560060 h 3560060"/>
                <a:gd name="connsiteX4-49" fmla="*/ 5621780 w 12162938"/>
                <a:gd name="connsiteY4-50" fmla="*/ 3556219 h 3560060"/>
                <a:gd name="connsiteX5-51" fmla="*/ 2554013 w 12162938"/>
                <a:gd name="connsiteY5-52" fmla="*/ 2815779 h 3560060"/>
                <a:gd name="connsiteX6-53" fmla="*/ 0 w 12162938"/>
                <a:gd name="connsiteY6-54" fmla="*/ 0 h 3560060"/>
                <a:gd name="connsiteX0-55" fmla="*/ 0 w 12141917"/>
                <a:gd name="connsiteY0-56" fmla="*/ 0 h 3560060"/>
                <a:gd name="connsiteX1-57" fmla="*/ 12141917 w 12141917"/>
                <a:gd name="connsiteY1-58" fmla="*/ 21020 h 3560060"/>
                <a:gd name="connsiteX2-59" fmla="*/ 9388207 w 12141917"/>
                <a:gd name="connsiteY2-60" fmla="*/ 2815779 h 3560060"/>
                <a:gd name="connsiteX3-61" fmla="*/ 5971110 w 12141917"/>
                <a:gd name="connsiteY3-62" fmla="*/ 3560060 h 3560060"/>
                <a:gd name="connsiteX4-63" fmla="*/ 5621780 w 12141917"/>
                <a:gd name="connsiteY4-64" fmla="*/ 3556219 h 3560060"/>
                <a:gd name="connsiteX5-65" fmla="*/ 2554013 w 12141917"/>
                <a:gd name="connsiteY5-66" fmla="*/ 2815779 h 3560060"/>
                <a:gd name="connsiteX6-67" fmla="*/ 0 w 12141917"/>
                <a:gd name="connsiteY6-68" fmla="*/ 0 h 3560060"/>
                <a:gd name="connsiteX0-69" fmla="*/ 0 w 12141917"/>
                <a:gd name="connsiteY0-70" fmla="*/ 0 h 3560060"/>
                <a:gd name="connsiteX1-71" fmla="*/ 12141917 w 12141917"/>
                <a:gd name="connsiteY1-72" fmla="*/ 21020 h 3560060"/>
                <a:gd name="connsiteX2-73" fmla="*/ 9430248 w 12141917"/>
                <a:gd name="connsiteY2-74" fmla="*/ 2794758 h 3560060"/>
                <a:gd name="connsiteX3-75" fmla="*/ 5971110 w 12141917"/>
                <a:gd name="connsiteY3-76" fmla="*/ 3560060 h 3560060"/>
                <a:gd name="connsiteX4-77" fmla="*/ 5621780 w 12141917"/>
                <a:gd name="connsiteY4-78" fmla="*/ 3556219 h 3560060"/>
                <a:gd name="connsiteX5-79" fmla="*/ 2554013 w 12141917"/>
                <a:gd name="connsiteY5-80" fmla="*/ 2815779 h 3560060"/>
                <a:gd name="connsiteX6-81" fmla="*/ 0 w 12141917"/>
                <a:gd name="connsiteY6-82" fmla="*/ 0 h 3560060"/>
                <a:gd name="connsiteX0-83" fmla="*/ 0 w 12141917"/>
                <a:gd name="connsiteY0-84" fmla="*/ 0 h 3560060"/>
                <a:gd name="connsiteX1-85" fmla="*/ 12141917 w 12141917"/>
                <a:gd name="connsiteY1-86" fmla="*/ 21020 h 3560060"/>
                <a:gd name="connsiteX2-87" fmla="*/ 9430248 w 12141917"/>
                <a:gd name="connsiteY2-88" fmla="*/ 2794758 h 3560060"/>
                <a:gd name="connsiteX3-89" fmla="*/ 5971110 w 12141917"/>
                <a:gd name="connsiteY3-90" fmla="*/ 3560060 h 3560060"/>
                <a:gd name="connsiteX4-91" fmla="*/ 5621780 w 12141917"/>
                <a:gd name="connsiteY4-92" fmla="*/ 3556219 h 3560060"/>
                <a:gd name="connsiteX5-93" fmla="*/ 2554013 w 12141917"/>
                <a:gd name="connsiteY5-94" fmla="*/ 2815779 h 3560060"/>
                <a:gd name="connsiteX6-95" fmla="*/ 0 w 12141917"/>
                <a:gd name="connsiteY6-96" fmla="*/ 0 h 3560060"/>
                <a:gd name="connsiteX0-97" fmla="*/ 0 w 12141917"/>
                <a:gd name="connsiteY0-98" fmla="*/ 0 h 3560060"/>
                <a:gd name="connsiteX1-99" fmla="*/ 12141917 w 12141917"/>
                <a:gd name="connsiteY1-100" fmla="*/ 21020 h 3560060"/>
                <a:gd name="connsiteX2-101" fmla="*/ 9440758 w 12141917"/>
                <a:gd name="connsiteY2-102" fmla="*/ 2815778 h 3560060"/>
                <a:gd name="connsiteX3-103" fmla="*/ 5971110 w 12141917"/>
                <a:gd name="connsiteY3-104" fmla="*/ 3560060 h 3560060"/>
                <a:gd name="connsiteX4-105" fmla="*/ 5621780 w 12141917"/>
                <a:gd name="connsiteY4-106" fmla="*/ 3556219 h 3560060"/>
                <a:gd name="connsiteX5-107" fmla="*/ 2554013 w 12141917"/>
                <a:gd name="connsiteY5-108" fmla="*/ 2815779 h 3560060"/>
                <a:gd name="connsiteX6-109" fmla="*/ 0 w 12141917"/>
                <a:gd name="connsiteY6-110" fmla="*/ 0 h 3560060"/>
                <a:gd name="connsiteX0-111" fmla="*/ 0 w 12141917"/>
                <a:gd name="connsiteY0-112" fmla="*/ 0 h 3560060"/>
                <a:gd name="connsiteX1-113" fmla="*/ 12141917 w 12141917"/>
                <a:gd name="connsiteY1-114" fmla="*/ 21020 h 3560060"/>
                <a:gd name="connsiteX2-115" fmla="*/ 9493310 w 12141917"/>
                <a:gd name="connsiteY2-116" fmla="*/ 2773736 h 3560060"/>
                <a:gd name="connsiteX3-117" fmla="*/ 5971110 w 12141917"/>
                <a:gd name="connsiteY3-118" fmla="*/ 3560060 h 3560060"/>
                <a:gd name="connsiteX4-119" fmla="*/ 5621780 w 12141917"/>
                <a:gd name="connsiteY4-120" fmla="*/ 3556219 h 3560060"/>
                <a:gd name="connsiteX5-121" fmla="*/ 2554013 w 12141917"/>
                <a:gd name="connsiteY5-122" fmla="*/ 2815779 h 3560060"/>
                <a:gd name="connsiteX6-123" fmla="*/ 0 w 12141917"/>
                <a:gd name="connsiteY6-124" fmla="*/ 0 h 3560060"/>
                <a:gd name="connsiteX0-125" fmla="*/ 0 w 12141917"/>
                <a:gd name="connsiteY0-126" fmla="*/ 0 h 3560060"/>
                <a:gd name="connsiteX1-127" fmla="*/ 12141917 w 12141917"/>
                <a:gd name="connsiteY1-128" fmla="*/ 21020 h 3560060"/>
                <a:gd name="connsiteX2-129" fmla="*/ 9493310 w 12141917"/>
                <a:gd name="connsiteY2-130" fmla="*/ 2773736 h 3560060"/>
                <a:gd name="connsiteX3-131" fmla="*/ 5971110 w 12141917"/>
                <a:gd name="connsiteY3-132" fmla="*/ 3560060 h 3560060"/>
                <a:gd name="connsiteX4-133" fmla="*/ 5621780 w 12141917"/>
                <a:gd name="connsiteY4-134" fmla="*/ 3556219 h 3560060"/>
                <a:gd name="connsiteX5-135" fmla="*/ 2554013 w 12141917"/>
                <a:gd name="connsiteY5-136" fmla="*/ 2815779 h 3560060"/>
                <a:gd name="connsiteX6-137" fmla="*/ 0 w 12141917"/>
                <a:gd name="connsiteY6-138" fmla="*/ 0 h 3560060"/>
                <a:gd name="connsiteX0-139" fmla="*/ 0 w 12141917"/>
                <a:gd name="connsiteY0-140" fmla="*/ 0 h 3560060"/>
                <a:gd name="connsiteX1-141" fmla="*/ 12141917 w 12141917"/>
                <a:gd name="connsiteY1-142" fmla="*/ 21020 h 3560060"/>
                <a:gd name="connsiteX2-143" fmla="*/ 9514330 w 12141917"/>
                <a:gd name="connsiteY2-144" fmla="*/ 2794757 h 3560060"/>
                <a:gd name="connsiteX3-145" fmla="*/ 5971110 w 12141917"/>
                <a:gd name="connsiteY3-146" fmla="*/ 3560060 h 3560060"/>
                <a:gd name="connsiteX4-147" fmla="*/ 5621780 w 12141917"/>
                <a:gd name="connsiteY4-148" fmla="*/ 3556219 h 3560060"/>
                <a:gd name="connsiteX5-149" fmla="*/ 2554013 w 12141917"/>
                <a:gd name="connsiteY5-150" fmla="*/ 2815779 h 3560060"/>
                <a:gd name="connsiteX6-151" fmla="*/ 0 w 12141917"/>
                <a:gd name="connsiteY6-152" fmla="*/ 0 h 3560060"/>
                <a:gd name="connsiteX0-153" fmla="*/ 0 w 12141917"/>
                <a:gd name="connsiteY0-154" fmla="*/ 0 h 3560060"/>
                <a:gd name="connsiteX1-155" fmla="*/ 12141917 w 12141917"/>
                <a:gd name="connsiteY1-156" fmla="*/ 21020 h 3560060"/>
                <a:gd name="connsiteX2-157" fmla="*/ 9514330 w 12141917"/>
                <a:gd name="connsiteY2-158" fmla="*/ 2794757 h 3560060"/>
                <a:gd name="connsiteX3-159" fmla="*/ 5971110 w 12141917"/>
                <a:gd name="connsiteY3-160" fmla="*/ 3560060 h 3560060"/>
                <a:gd name="connsiteX4-161" fmla="*/ 5621780 w 12141917"/>
                <a:gd name="connsiteY4-162" fmla="*/ 3556219 h 3560060"/>
                <a:gd name="connsiteX5-163" fmla="*/ 2554013 w 12141917"/>
                <a:gd name="connsiteY5-164" fmla="*/ 2815779 h 3560060"/>
                <a:gd name="connsiteX6-165" fmla="*/ 0 w 12141917"/>
                <a:gd name="connsiteY6-166" fmla="*/ 0 h 3560060"/>
                <a:gd name="connsiteX0-167" fmla="*/ 0 w 12141917"/>
                <a:gd name="connsiteY0-168" fmla="*/ 0 h 3560060"/>
                <a:gd name="connsiteX1-169" fmla="*/ 12141917 w 12141917"/>
                <a:gd name="connsiteY1-170" fmla="*/ 21020 h 3560060"/>
                <a:gd name="connsiteX2-171" fmla="*/ 9514330 w 12141917"/>
                <a:gd name="connsiteY2-172" fmla="*/ 2794757 h 3560060"/>
                <a:gd name="connsiteX3-173" fmla="*/ 5971110 w 12141917"/>
                <a:gd name="connsiteY3-174" fmla="*/ 3560060 h 3560060"/>
                <a:gd name="connsiteX4-175" fmla="*/ 5621780 w 12141917"/>
                <a:gd name="connsiteY4-176" fmla="*/ 3556219 h 3560060"/>
                <a:gd name="connsiteX5-177" fmla="*/ 2554013 w 12141917"/>
                <a:gd name="connsiteY5-178" fmla="*/ 2815779 h 3560060"/>
                <a:gd name="connsiteX6-179" fmla="*/ 0 w 12141917"/>
                <a:gd name="connsiteY6-180" fmla="*/ 0 h 3560060"/>
                <a:gd name="connsiteX0-181" fmla="*/ 0 w 12141917"/>
                <a:gd name="connsiteY0-182" fmla="*/ 0 h 3560060"/>
                <a:gd name="connsiteX1-183" fmla="*/ 12141917 w 12141917"/>
                <a:gd name="connsiteY1-184" fmla="*/ 21020 h 3560060"/>
                <a:gd name="connsiteX2-185" fmla="*/ 9514330 w 12141917"/>
                <a:gd name="connsiteY2-186" fmla="*/ 2794757 h 3560060"/>
                <a:gd name="connsiteX3-187" fmla="*/ 5971110 w 12141917"/>
                <a:gd name="connsiteY3-188" fmla="*/ 3560060 h 3560060"/>
                <a:gd name="connsiteX4-189" fmla="*/ 5621780 w 12141917"/>
                <a:gd name="connsiteY4-190" fmla="*/ 3556219 h 3560060"/>
                <a:gd name="connsiteX5-191" fmla="*/ 2501461 w 12141917"/>
                <a:gd name="connsiteY5-192" fmla="*/ 2805269 h 3560060"/>
                <a:gd name="connsiteX6-193" fmla="*/ 0 w 12141917"/>
                <a:gd name="connsiteY6-194" fmla="*/ 0 h 3560060"/>
                <a:gd name="connsiteX0-195" fmla="*/ 0 w 12141917"/>
                <a:gd name="connsiteY0-196" fmla="*/ 0 h 3560060"/>
                <a:gd name="connsiteX1-197" fmla="*/ 12141917 w 12141917"/>
                <a:gd name="connsiteY1-198" fmla="*/ 21020 h 3560060"/>
                <a:gd name="connsiteX2-199" fmla="*/ 9514330 w 12141917"/>
                <a:gd name="connsiteY2-200" fmla="*/ 2794757 h 3560060"/>
                <a:gd name="connsiteX3-201" fmla="*/ 5971110 w 12141917"/>
                <a:gd name="connsiteY3-202" fmla="*/ 3560060 h 3560060"/>
                <a:gd name="connsiteX4-203" fmla="*/ 5621780 w 12141917"/>
                <a:gd name="connsiteY4-204" fmla="*/ 3556219 h 3560060"/>
                <a:gd name="connsiteX5-205" fmla="*/ 2480441 w 12141917"/>
                <a:gd name="connsiteY5-206" fmla="*/ 2805269 h 3560060"/>
                <a:gd name="connsiteX6-207" fmla="*/ 0 w 12141917"/>
                <a:gd name="connsiteY6-208" fmla="*/ 0 h 3560060"/>
                <a:gd name="connsiteX0-209" fmla="*/ 0 w 12141917"/>
                <a:gd name="connsiteY0-210" fmla="*/ 0 h 3560060"/>
                <a:gd name="connsiteX1-211" fmla="*/ 12141917 w 12141917"/>
                <a:gd name="connsiteY1-212" fmla="*/ 21020 h 3560060"/>
                <a:gd name="connsiteX2-213" fmla="*/ 9514330 w 12141917"/>
                <a:gd name="connsiteY2-214" fmla="*/ 2794757 h 3560060"/>
                <a:gd name="connsiteX3-215" fmla="*/ 5971110 w 12141917"/>
                <a:gd name="connsiteY3-216" fmla="*/ 3560060 h 3560060"/>
                <a:gd name="connsiteX4-217" fmla="*/ 5621780 w 12141917"/>
                <a:gd name="connsiteY4-218" fmla="*/ 3556219 h 3560060"/>
                <a:gd name="connsiteX5-219" fmla="*/ 2480441 w 12141917"/>
                <a:gd name="connsiteY5-220" fmla="*/ 2805269 h 3560060"/>
                <a:gd name="connsiteX6-221" fmla="*/ 0 w 12141917"/>
                <a:gd name="connsiteY6-222" fmla="*/ 0 h 3560060"/>
                <a:gd name="connsiteX0-223" fmla="*/ 0 w 12192717"/>
                <a:gd name="connsiteY0-224" fmla="*/ 0 h 4550660"/>
                <a:gd name="connsiteX1-225" fmla="*/ 12192717 w 12192717"/>
                <a:gd name="connsiteY1-226" fmla="*/ 1011620 h 4550660"/>
                <a:gd name="connsiteX2-227" fmla="*/ 9565130 w 12192717"/>
                <a:gd name="connsiteY2-228" fmla="*/ 3785357 h 4550660"/>
                <a:gd name="connsiteX3-229" fmla="*/ 6021910 w 12192717"/>
                <a:gd name="connsiteY3-230" fmla="*/ 4550660 h 4550660"/>
                <a:gd name="connsiteX4-231" fmla="*/ 5672580 w 12192717"/>
                <a:gd name="connsiteY4-232" fmla="*/ 4546819 h 4550660"/>
                <a:gd name="connsiteX5-233" fmla="*/ 2531241 w 12192717"/>
                <a:gd name="connsiteY5-234" fmla="*/ 3795869 h 4550660"/>
                <a:gd name="connsiteX6-235" fmla="*/ 0 w 12192717"/>
                <a:gd name="connsiteY6-236" fmla="*/ 0 h 4550660"/>
                <a:gd name="connsiteX0-237" fmla="*/ 0 w 12307017"/>
                <a:gd name="connsiteY0-238" fmla="*/ 118680 h 4669340"/>
                <a:gd name="connsiteX1-239" fmla="*/ 12307017 w 12307017"/>
                <a:gd name="connsiteY1-240" fmla="*/ 0 h 4669340"/>
                <a:gd name="connsiteX2-241" fmla="*/ 9565130 w 12307017"/>
                <a:gd name="connsiteY2-242" fmla="*/ 3904037 h 4669340"/>
                <a:gd name="connsiteX3-243" fmla="*/ 6021910 w 12307017"/>
                <a:gd name="connsiteY3-244" fmla="*/ 4669340 h 4669340"/>
                <a:gd name="connsiteX4-245" fmla="*/ 5672580 w 12307017"/>
                <a:gd name="connsiteY4-246" fmla="*/ 4665499 h 4669340"/>
                <a:gd name="connsiteX5-247" fmla="*/ 2531241 w 12307017"/>
                <a:gd name="connsiteY5-248" fmla="*/ 3914549 h 4669340"/>
                <a:gd name="connsiteX6-249" fmla="*/ 0 w 12307017"/>
                <a:gd name="connsiteY6-250" fmla="*/ 118680 h 4669340"/>
                <a:gd name="connsiteX0-251" fmla="*/ 0 w 12281617"/>
                <a:gd name="connsiteY0-252" fmla="*/ 0 h 4779260"/>
                <a:gd name="connsiteX1-253" fmla="*/ 12281617 w 12281617"/>
                <a:gd name="connsiteY1-254" fmla="*/ 109920 h 4779260"/>
                <a:gd name="connsiteX2-255" fmla="*/ 9539730 w 12281617"/>
                <a:gd name="connsiteY2-256" fmla="*/ 4013957 h 4779260"/>
                <a:gd name="connsiteX3-257" fmla="*/ 5996510 w 12281617"/>
                <a:gd name="connsiteY3-258" fmla="*/ 4779260 h 4779260"/>
                <a:gd name="connsiteX4-259" fmla="*/ 5647180 w 12281617"/>
                <a:gd name="connsiteY4-260" fmla="*/ 4775419 h 4779260"/>
                <a:gd name="connsiteX5-261" fmla="*/ 2505841 w 12281617"/>
                <a:gd name="connsiteY5-262" fmla="*/ 4024469 h 4779260"/>
                <a:gd name="connsiteX6-263" fmla="*/ 0 w 12281617"/>
                <a:gd name="connsiteY6-264" fmla="*/ 0 h 4779260"/>
                <a:gd name="connsiteX0-265" fmla="*/ 0 w 12256217"/>
                <a:gd name="connsiteY0-266" fmla="*/ 29780 h 4809040"/>
                <a:gd name="connsiteX1-267" fmla="*/ 12256217 w 12256217"/>
                <a:gd name="connsiteY1-268" fmla="*/ 0 h 4809040"/>
                <a:gd name="connsiteX2-269" fmla="*/ 9539730 w 12256217"/>
                <a:gd name="connsiteY2-270" fmla="*/ 4043737 h 4809040"/>
                <a:gd name="connsiteX3-271" fmla="*/ 5996510 w 12256217"/>
                <a:gd name="connsiteY3-272" fmla="*/ 4809040 h 4809040"/>
                <a:gd name="connsiteX4-273" fmla="*/ 5647180 w 12256217"/>
                <a:gd name="connsiteY4-274" fmla="*/ 4805199 h 4809040"/>
                <a:gd name="connsiteX5-275" fmla="*/ 2505841 w 12256217"/>
                <a:gd name="connsiteY5-276" fmla="*/ 4054249 h 4809040"/>
                <a:gd name="connsiteX6-277" fmla="*/ 0 w 12256217"/>
                <a:gd name="connsiteY6-278" fmla="*/ 29780 h 4809040"/>
                <a:gd name="connsiteX0-279" fmla="*/ 0 w 12281617"/>
                <a:gd name="connsiteY0-280" fmla="*/ 17080 h 4809040"/>
                <a:gd name="connsiteX1-281" fmla="*/ 12281617 w 12281617"/>
                <a:gd name="connsiteY1-282" fmla="*/ 0 h 4809040"/>
                <a:gd name="connsiteX2-283" fmla="*/ 9565130 w 12281617"/>
                <a:gd name="connsiteY2-284" fmla="*/ 4043737 h 4809040"/>
                <a:gd name="connsiteX3-285" fmla="*/ 6021910 w 12281617"/>
                <a:gd name="connsiteY3-286" fmla="*/ 4809040 h 4809040"/>
                <a:gd name="connsiteX4-287" fmla="*/ 5672580 w 12281617"/>
                <a:gd name="connsiteY4-288" fmla="*/ 4805199 h 4809040"/>
                <a:gd name="connsiteX5-289" fmla="*/ 2531241 w 12281617"/>
                <a:gd name="connsiteY5-290" fmla="*/ 4054249 h 4809040"/>
                <a:gd name="connsiteX6-291" fmla="*/ 0 w 12281617"/>
                <a:gd name="connsiteY6-292" fmla="*/ 17080 h 48090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2281617" h="4809040">
                  <a:moveTo>
                    <a:pt x="0" y="17080"/>
                  </a:moveTo>
                  <a:lnTo>
                    <a:pt x="12281617" y="0"/>
                  </a:lnTo>
                  <a:lnTo>
                    <a:pt x="9565130" y="4043737"/>
                  </a:lnTo>
                  <a:cubicBezTo>
                    <a:pt x="9239309" y="4507496"/>
                    <a:pt x="7908831" y="4809040"/>
                    <a:pt x="6021910" y="4809040"/>
                  </a:cubicBezTo>
                  <a:cubicBezTo>
                    <a:pt x="5903978" y="4809040"/>
                    <a:pt x="5787439" y="4807739"/>
                    <a:pt x="5672580" y="4805199"/>
                  </a:cubicBezTo>
                  <a:cubicBezTo>
                    <a:pt x="3949695" y="4767101"/>
                    <a:pt x="2772979" y="4439756"/>
                    <a:pt x="2531241" y="4054249"/>
                  </a:cubicBezTo>
                  <a:lnTo>
                    <a:pt x="0" y="1708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ybforcn/oss-teamproj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476" y="1958505"/>
            <a:ext cx="1184722" cy="2513236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633253" y="2152933"/>
            <a:ext cx="6585727" cy="829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4800" b="1" dirty="0">
                <a:latin typeface="+mj-ea"/>
                <a:ea typeface="+mj-ea"/>
              </a:rPr>
              <a:t>옷</a:t>
            </a:r>
            <a:r>
              <a:rPr lang="ko-KR" altLang="en-US" sz="4800" b="1" dirty="0">
                <a:latin typeface="+mj-ea"/>
                <a:ea typeface="+mj-ea"/>
              </a:rPr>
              <a:t>차림 프로그램</a:t>
            </a:r>
            <a:r>
              <a:rPr lang="zh-CN" altLang="en-US" sz="4800" b="1" dirty="0">
                <a:latin typeface="+mj-ea"/>
                <a:ea typeface="+mj-ea"/>
              </a:rPr>
              <a:t> </a:t>
            </a:r>
            <a:r>
              <a:rPr lang="en-US" altLang="zh-CN" sz="4800" b="1" dirty="0">
                <a:latin typeface="+mj-ea"/>
                <a:ea typeface="+mj-ea"/>
              </a:rPr>
              <a:t> OSS</a:t>
            </a:r>
          </a:p>
        </p:txBody>
      </p:sp>
      <p:sp>
        <p:nvSpPr>
          <p:cNvPr id="23" name="矩形 22"/>
          <p:cNvSpPr/>
          <p:nvPr/>
        </p:nvSpPr>
        <p:spPr>
          <a:xfrm>
            <a:off x="3157073" y="1892608"/>
            <a:ext cx="2386380" cy="26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100" b="1" dirty="0">
                <a:ea typeface="+mj-ea"/>
              </a:rPr>
              <a:t>clothing recommendation</a:t>
            </a:r>
            <a:endParaRPr lang="zh-CN" altLang="en-US" sz="1100" b="1" dirty="0"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09593" y="2789207"/>
            <a:ext cx="4248766" cy="26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1100" b="1" dirty="0">
                <a:latin typeface="+mj-ea"/>
                <a:ea typeface="+mj-ea"/>
              </a:rPr>
              <a:t>open source software </a:t>
            </a:r>
            <a:endParaRPr lang="zh-CN" altLang="en-US" sz="1100" b="1" dirty="0"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43519" y="3630532"/>
            <a:ext cx="3466415" cy="90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44645" y="3630295"/>
            <a:ext cx="4119245" cy="1872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Teap 16:                       </a:t>
            </a:r>
            <a:r>
              <a:rPr lang="ko-KR" altLang="en-US" b="1">
                <a:solidFill>
                  <a:schemeClr val="bg1"/>
                </a:solidFill>
              </a:rPr>
              <a:t>시간</a:t>
            </a:r>
            <a:r>
              <a:rPr lang="en-US" altLang="ko-KR" b="1">
                <a:solidFill>
                  <a:schemeClr val="bg1"/>
                </a:solidFill>
              </a:rPr>
              <a:t>:2022.11.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ko-KR" altLang="en-US" b="1">
                <a:solidFill>
                  <a:schemeClr val="bg1"/>
                </a:solidFill>
              </a:rPr>
              <a:t>왕우박</a:t>
            </a:r>
            <a:r>
              <a:rPr lang="en-US" altLang="ko-KR" b="1">
                <a:solidFill>
                  <a:schemeClr val="bg1"/>
                </a:solidFill>
              </a:rPr>
              <a:t>(</a:t>
            </a:r>
            <a:r>
              <a:rPr lang="ko-KR" altLang="en-US" b="1">
                <a:solidFill>
                  <a:schemeClr val="bg1"/>
                </a:solidFill>
              </a:rPr>
              <a:t>팀장</a:t>
            </a:r>
            <a:r>
              <a:rPr lang="en-US" altLang="ko-KR" b="1">
                <a:solidFill>
                  <a:schemeClr val="bg1"/>
                </a:solidFill>
              </a:rPr>
              <a:t>)</a:t>
            </a:r>
            <a:endParaRPr lang="ko-KR" altLang="en-US" b="1">
              <a:solidFill>
                <a:schemeClr val="bg1"/>
              </a:solidFill>
            </a:endParaRPr>
          </a:p>
          <a:p>
            <a:r>
              <a:rPr lang="ko-KR" altLang="en-US" b="1">
                <a:solidFill>
                  <a:schemeClr val="bg1"/>
                </a:solidFill>
              </a:rPr>
              <a:t>원복용</a:t>
            </a:r>
          </a:p>
          <a:p>
            <a:r>
              <a:rPr lang="ko-KR" altLang="en-US" b="1">
                <a:solidFill>
                  <a:schemeClr val="bg1"/>
                </a:solidFill>
              </a:rPr>
              <a:t>요지학</a:t>
            </a:r>
          </a:p>
          <a:p>
            <a:r>
              <a:rPr lang="ko-KR" altLang="en-US" b="1">
                <a:solidFill>
                  <a:schemeClr val="bg1"/>
                </a:solidFill>
              </a:rPr>
              <a:t>왕성룡</a:t>
            </a:r>
            <a:r>
              <a:rPr lang="en-US" altLang="ko-KR" b="1">
                <a:solidFill>
                  <a:schemeClr val="bg1"/>
                </a:solidFill>
              </a:rPr>
              <a:t>(</a:t>
            </a:r>
            <a:r>
              <a:rPr lang="ko-KR" altLang="en-US" b="1">
                <a:solidFill>
                  <a:schemeClr val="bg1"/>
                </a:solidFill>
              </a:rPr>
              <a:t>발표자</a:t>
            </a:r>
            <a:r>
              <a:rPr lang="en-US" altLang="ko-KR" b="1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217"/>
          <p:cNvSpPr/>
          <p:nvPr/>
        </p:nvSpPr>
        <p:spPr>
          <a:xfrm>
            <a:off x="4452451" y="485538"/>
            <a:ext cx="3081873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스크립트 설명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9421B4-FD05-4AC6-1CD8-9D0F9F898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29" y="1131371"/>
            <a:ext cx="11560542" cy="4595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078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60786D-F4BC-A752-9072-E332CBA6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32" y="1482308"/>
            <a:ext cx="11263336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1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217"/>
          <p:cNvSpPr/>
          <p:nvPr/>
        </p:nvSpPr>
        <p:spPr>
          <a:xfrm>
            <a:off x="4452451" y="485538"/>
            <a:ext cx="3081873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코드 설명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69FC6C-DAA9-D6AE-D737-F8382D9ED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4" y="1611472"/>
            <a:ext cx="7608226" cy="4652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DDF130-63F3-650F-2598-AC8A1F7BE1BC}"/>
              </a:ext>
            </a:extLst>
          </p:cNvPr>
          <p:cNvSpPr txBox="1"/>
          <p:nvPr/>
        </p:nvSpPr>
        <p:spPr>
          <a:xfrm flipH="1">
            <a:off x="8708454" y="2105561"/>
            <a:ext cx="2296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스크립트가져오기</a:t>
            </a:r>
            <a:endParaRPr lang="zh-CN" alt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470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217"/>
          <p:cNvSpPr/>
          <p:nvPr/>
        </p:nvSpPr>
        <p:spPr>
          <a:xfrm>
            <a:off x="4452451" y="485538"/>
            <a:ext cx="3081873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코드 설명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44205-FFBD-2B7A-78BB-9C41429A8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136" y="1670515"/>
            <a:ext cx="6576630" cy="4701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00804-18BE-58AF-B69B-711B667A3FA1}"/>
              </a:ext>
            </a:extLst>
          </p:cNvPr>
          <p:cNvSpPr txBox="1"/>
          <p:nvPr/>
        </p:nvSpPr>
        <p:spPr>
          <a:xfrm>
            <a:off x="8297779" y="3059668"/>
            <a:ext cx="61040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2"/>
                </a:solidFill>
              </a:rPr>
              <a:t>옷을 얼마나 </a:t>
            </a:r>
            <a:endParaRPr lang="en-US" altLang="zh-CN" sz="3200" dirty="0">
              <a:solidFill>
                <a:schemeClr val="bg2"/>
              </a:solidFill>
            </a:endParaRPr>
          </a:p>
          <a:p>
            <a:r>
              <a:rPr lang="zh-CN" altLang="en-US" sz="3200" dirty="0">
                <a:solidFill>
                  <a:schemeClr val="bg2"/>
                </a:solidFill>
              </a:rPr>
              <a:t>입을지 계산하</a:t>
            </a:r>
            <a:r>
              <a:rPr lang="ko-KR" altLang="en-US" sz="3200" dirty="0">
                <a:solidFill>
                  <a:schemeClr val="bg2"/>
                </a:solidFill>
              </a:rPr>
              <a:t>기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033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217"/>
          <p:cNvSpPr/>
          <p:nvPr/>
        </p:nvSpPr>
        <p:spPr>
          <a:xfrm>
            <a:off x="4452451" y="485538"/>
            <a:ext cx="3081873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코드 설명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11C78A-9020-C506-29C7-228ACFEDF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859" y="1633700"/>
            <a:ext cx="4087499" cy="4328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F33C4A-FB5C-1890-3B13-D99EF6354740}"/>
              </a:ext>
            </a:extLst>
          </p:cNvPr>
          <p:cNvSpPr txBox="1"/>
          <p:nvPr/>
        </p:nvSpPr>
        <p:spPr>
          <a:xfrm>
            <a:off x="5586664" y="2935523"/>
            <a:ext cx="66053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2"/>
                </a:solidFill>
              </a:rPr>
              <a:t>옷을 몇 겹 입을지 계산하고 </a:t>
            </a:r>
            <a:endParaRPr lang="en-US" altLang="zh-CN" sz="4000" dirty="0">
              <a:solidFill>
                <a:schemeClr val="bg2"/>
              </a:solidFill>
            </a:endParaRPr>
          </a:p>
          <a:p>
            <a:r>
              <a:rPr lang="zh-CN" altLang="en-US" sz="4000" dirty="0">
                <a:solidFill>
                  <a:schemeClr val="bg2"/>
                </a:solidFill>
              </a:rPr>
              <a:t>값을 int 변수로 변환한다.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6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217"/>
          <p:cNvSpPr/>
          <p:nvPr/>
        </p:nvSpPr>
        <p:spPr>
          <a:xfrm>
            <a:off x="4452451" y="485538"/>
            <a:ext cx="3081873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코드 설명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59D3EE-D61D-A392-4DCD-327ABEF2D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273" y="1588170"/>
            <a:ext cx="4092295" cy="45800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3D2558-948A-2637-01B9-D3676843E98E}"/>
              </a:ext>
            </a:extLst>
          </p:cNvPr>
          <p:cNvSpPr txBox="1"/>
          <p:nvPr/>
        </p:nvSpPr>
        <p:spPr>
          <a:xfrm>
            <a:off x="6561222" y="2294022"/>
            <a:ext cx="2992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2"/>
                </a:solidFill>
              </a:rPr>
              <a:t>옷 </a:t>
            </a:r>
            <a:r>
              <a:rPr lang="en-US" altLang="ko-KR" sz="4400" dirty="0">
                <a:solidFill>
                  <a:schemeClr val="bg2"/>
                </a:solidFill>
              </a:rPr>
              <a:t>library</a:t>
            </a:r>
            <a:endParaRPr lang="zh-CN" altLang="en-US" sz="4400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12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217"/>
          <p:cNvSpPr/>
          <p:nvPr/>
        </p:nvSpPr>
        <p:spPr>
          <a:xfrm>
            <a:off x="4452451" y="485538"/>
            <a:ext cx="3081873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코드 설명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8A88CC-DE9F-F8A1-3AAB-02FB099CC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88" y="1449515"/>
            <a:ext cx="3429297" cy="4922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8443D7-B9F5-4216-49F4-674E4161DC41}"/>
              </a:ext>
            </a:extLst>
          </p:cNvPr>
          <p:cNvSpPr txBox="1"/>
          <p:nvPr/>
        </p:nvSpPr>
        <p:spPr>
          <a:xfrm>
            <a:off x="5362074" y="3187713"/>
            <a:ext cx="61040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2"/>
                </a:solidFill>
              </a:rPr>
              <a:t>key</a:t>
            </a:r>
            <a:r>
              <a:rPr lang="zh-CN" altLang="en-US" sz="4400" dirty="0">
                <a:solidFill>
                  <a:schemeClr val="bg2"/>
                </a:solidFill>
              </a:rPr>
              <a:t>로 라이브러리에서 value 가져오기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42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48597-EE94-33F7-B723-3921BB09E300}"/>
              </a:ext>
            </a:extLst>
          </p:cNvPr>
          <p:cNvSpPr txBox="1"/>
          <p:nvPr/>
        </p:nvSpPr>
        <p:spPr>
          <a:xfrm>
            <a:off x="3994484" y="465221"/>
            <a:ext cx="174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/>
                </a:solidFill>
              </a:rPr>
              <a:t>Ui</a:t>
            </a:r>
            <a:r>
              <a:rPr lang="ko-KR" altLang="en-US" sz="3600" dirty="0">
                <a:solidFill>
                  <a:schemeClr val="bg2"/>
                </a:solidFill>
              </a:rPr>
              <a:t>소계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21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48597-EE94-33F7-B723-3921BB09E300}"/>
              </a:ext>
            </a:extLst>
          </p:cNvPr>
          <p:cNvSpPr txBox="1"/>
          <p:nvPr/>
        </p:nvSpPr>
        <p:spPr>
          <a:xfrm>
            <a:off x="3994484" y="465221"/>
            <a:ext cx="174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/>
                </a:solidFill>
              </a:rPr>
              <a:t>Ui</a:t>
            </a:r>
            <a:r>
              <a:rPr lang="ko-KR" altLang="en-US" sz="3600" dirty="0">
                <a:solidFill>
                  <a:schemeClr val="bg2"/>
                </a:solidFill>
              </a:rPr>
              <a:t>소계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0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48597-EE94-33F7-B723-3921BB09E300}"/>
              </a:ext>
            </a:extLst>
          </p:cNvPr>
          <p:cNvSpPr txBox="1"/>
          <p:nvPr/>
        </p:nvSpPr>
        <p:spPr>
          <a:xfrm>
            <a:off x="3994484" y="465221"/>
            <a:ext cx="174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/>
                </a:solidFill>
              </a:rPr>
              <a:t>Ui</a:t>
            </a:r>
            <a:r>
              <a:rPr lang="ko-KR" altLang="en-US" sz="3600" dirty="0">
                <a:solidFill>
                  <a:schemeClr val="bg2"/>
                </a:solidFill>
              </a:rPr>
              <a:t>소계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0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37523" y="1048310"/>
            <a:ext cx="2647817" cy="101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zh-CN" sz="6000" b="1" spc="2000" dirty="0">
                <a:latin typeface="+mj-ea"/>
                <a:ea typeface="+mj-ea"/>
              </a:rPr>
              <a:t>목차</a:t>
            </a:r>
          </a:p>
        </p:txBody>
      </p:sp>
      <p:sp>
        <p:nvSpPr>
          <p:cNvPr id="3" name="矩形 2"/>
          <p:cNvSpPr/>
          <p:nvPr/>
        </p:nvSpPr>
        <p:spPr>
          <a:xfrm>
            <a:off x="6536794" y="1552196"/>
            <a:ext cx="4049273" cy="711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4000" spc="500" dirty="0">
                <a:solidFill>
                  <a:schemeClr val="lt1">
                    <a:alpha val="16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4000" spc="500" dirty="0">
              <a:solidFill>
                <a:schemeClr val="lt1">
                  <a:alpha val="16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491499" y="2052894"/>
            <a:ext cx="700664" cy="52196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01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196278" y="2127501"/>
            <a:ext cx="0" cy="4344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00900" y="2128838"/>
            <a:ext cx="5395595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ko-KR" altLang="en-US" sz="2800" b="1" spc="500" dirty="0">
                <a:latin typeface="+mj-ea"/>
                <a:ea typeface="+mj-ea"/>
              </a:rPr>
              <a:t>프로젝트주제</a:t>
            </a:r>
            <a:r>
              <a:rPr lang="en-US" altLang="ko-KR" sz="2800" b="1" spc="500" dirty="0">
                <a:latin typeface="+mj-ea"/>
                <a:ea typeface="+mj-ea"/>
              </a:rPr>
              <a:t> </a:t>
            </a:r>
          </a:p>
        </p:txBody>
      </p:sp>
      <p:sp>
        <p:nvSpPr>
          <p:cNvPr id="7" name="单圆角矩形 6"/>
          <p:cNvSpPr/>
          <p:nvPr/>
        </p:nvSpPr>
        <p:spPr>
          <a:xfrm>
            <a:off x="6495944" y="2614310"/>
            <a:ext cx="700664" cy="52196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02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96278" y="2730192"/>
            <a:ext cx="0" cy="4344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96291" y="2698932"/>
            <a:ext cx="3191039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zh-CN" sz="2800" b="1" spc="500" dirty="0">
                <a:latin typeface="+mj-ea"/>
                <a:ea typeface="+mj-ea"/>
              </a:rPr>
              <a:t>문제</a:t>
            </a:r>
            <a:r>
              <a:rPr lang="en-US" altLang="ko-KR" sz="2800" b="1" spc="500" dirty="0">
                <a:latin typeface="+mj-ea"/>
                <a:ea typeface="+mj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</a:rPr>
              <a:t>분섯</a:t>
            </a:r>
          </a:p>
        </p:txBody>
      </p:sp>
      <p:sp>
        <p:nvSpPr>
          <p:cNvPr id="10" name="单圆角矩形 9"/>
          <p:cNvSpPr/>
          <p:nvPr/>
        </p:nvSpPr>
        <p:spPr>
          <a:xfrm>
            <a:off x="6495944" y="3196274"/>
            <a:ext cx="700664" cy="52196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03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7191833" y="3292471"/>
            <a:ext cx="0" cy="4344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196291" y="3248511"/>
            <a:ext cx="3191039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zh-CN" sz="2800" b="1" spc="500" dirty="0">
                <a:latin typeface="+mj-ea"/>
                <a:ea typeface="+mj-ea"/>
              </a:rPr>
              <a:t>자료</a:t>
            </a:r>
            <a:r>
              <a:rPr lang="en-US" altLang="ko-KR" sz="2800" b="1" spc="500" dirty="0">
                <a:latin typeface="+mj-ea"/>
                <a:ea typeface="+mj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</a:rPr>
              <a:t>수집</a:t>
            </a:r>
          </a:p>
        </p:txBody>
      </p:sp>
      <p:sp>
        <p:nvSpPr>
          <p:cNvPr id="13" name="单圆角矩形 12"/>
          <p:cNvSpPr/>
          <p:nvPr/>
        </p:nvSpPr>
        <p:spPr>
          <a:xfrm>
            <a:off x="6487054" y="3778106"/>
            <a:ext cx="700664" cy="52196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04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7187388" y="3826678"/>
            <a:ext cx="0" cy="4344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187565" y="3798570"/>
            <a:ext cx="4777740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ko-KR" altLang="zh-CN" sz="2800" b="1" spc="500" dirty="0">
                <a:latin typeface="+mj-ea"/>
                <a:ea typeface="+mj-ea"/>
                <a:sym typeface="+mn-ea"/>
              </a:rPr>
              <a:t>해결</a:t>
            </a:r>
            <a:r>
              <a:rPr lang="en-US" altLang="ko-KR" sz="28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  <a:sym typeface="+mn-ea"/>
              </a:rPr>
              <a:t>방안</a:t>
            </a:r>
            <a:r>
              <a:rPr lang="en-US" altLang="ko-KR" sz="28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  <a:sym typeface="+mn-ea"/>
              </a:rPr>
              <a:t>도출</a:t>
            </a:r>
            <a:r>
              <a:rPr lang="en-US" altLang="ko-KR" sz="2800" b="1" spc="500" dirty="0">
                <a:latin typeface="+mj-ea"/>
                <a:ea typeface="+mj-ea"/>
              </a:rPr>
              <a:t> </a:t>
            </a:r>
            <a:endParaRPr lang="ko-KR" altLang="en-US" sz="2800" b="1" spc="500" dirty="0">
              <a:latin typeface="+mj-ea"/>
              <a:ea typeface="+mj-ea"/>
            </a:endParaRPr>
          </a:p>
        </p:txBody>
      </p:sp>
      <p:sp>
        <p:nvSpPr>
          <p:cNvPr id="18" name="单圆角矩形 17"/>
          <p:cNvSpPr/>
          <p:nvPr/>
        </p:nvSpPr>
        <p:spPr>
          <a:xfrm>
            <a:off x="6495944" y="4328016"/>
            <a:ext cx="700664" cy="52196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05</a:t>
            </a:r>
          </a:p>
        </p:txBody>
      </p:sp>
      <p:sp>
        <p:nvSpPr>
          <p:cNvPr id="19" name="单圆角矩形 18"/>
          <p:cNvSpPr/>
          <p:nvPr/>
        </p:nvSpPr>
        <p:spPr>
          <a:xfrm>
            <a:off x="6487054" y="4910311"/>
            <a:ext cx="700664" cy="52196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06</a:t>
            </a:r>
          </a:p>
        </p:txBody>
      </p:sp>
      <p:sp>
        <p:nvSpPr>
          <p:cNvPr id="20" name="单圆角矩形 19"/>
          <p:cNvSpPr/>
          <p:nvPr/>
        </p:nvSpPr>
        <p:spPr>
          <a:xfrm>
            <a:off x="6491499" y="5451331"/>
            <a:ext cx="700664" cy="52196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 b="1" dirty="0"/>
              <a:t>07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7187388" y="4386748"/>
            <a:ext cx="0" cy="4344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96278" y="4956343"/>
            <a:ext cx="0" cy="4344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187388" y="5503713"/>
            <a:ext cx="0" cy="4344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923640" y="4367858"/>
            <a:ext cx="637921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spc="500" dirty="0">
                <a:latin typeface="+mj-ea"/>
                <a:ea typeface="+mj-ea"/>
                <a:sym typeface="+mn-ea"/>
              </a:rPr>
              <a:t>저장소</a:t>
            </a:r>
            <a:r>
              <a:rPr lang="en-US" altLang="ko-KR" sz="28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  <a:sym typeface="+mn-ea"/>
              </a:rPr>
              <a:t>및</a:t>
            </a:r>
            <a:r>
              <a:rPr lang="en-US" altLang="ko-KR" sz="28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  <a:sym typeface="+mn-ea"/>
              </a:rPr>
              <a:t>라이선스</a:t>
            </a:r>
            <a:endParaRPr lang="ko-KR" altLang="en-US" sz="2800" b="1" spc="500" dirty="0"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38365" y="4920615"/>
            <a:ext cx="6379210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endParaRPr lang="en-US" altLang="ko-KR" sz="2800" b="1" spc="500" dirty="0">
              <a:latin typeface="+mj-ea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87565" y="5492750"/>
            <a:ext cx="4195445" cy="46291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sz="2800" b="1">
                <a:solidFill>
                  <a:schemeClr val="bg1"/>
                </a:solidFill>
                <a:sym typeface="+mn-ea"/>
              </a:rPr>
              <a:t>역</a:t>
            </a:r>
            <a:r>
              <a:rPr lang="ko-KR" altLang="en-US" sz="2800" b="1" spc="5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할</a:t>
            </a:r>
            <a:r>
              <a:rPr sz="2800" b="1">
                <a:solidFill>
                  <a:schemeClr val="bg1"/>
                </a:solidFill>
                <a:sym typeface="+mn-ea"/>
              </a:rPr>
              <a:t>분</a:t>
            </a:r>
            <a:r>
              <a:rPr lang="ko-KR" altLang="en-US" sz="2800" b="1" spc="5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담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192010" y="4858385"/>
            <a:ext cx="4064635" cy="524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zh-CN" sz="2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코딩</a:t>
            </a:r>
            <a:r>
              <a:rPr lang="en-US" altLang="ko-KR" sz="2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and test</a:t>
            </a:r>
            <a:endParaRPr lang="zh-CN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52451" y="476139"/>
            <a:ext cx="3485049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800" b="1" spc="500" dirty="0">
                <a:latin typeface="+mj-ea"/>
                <a:ea typeface="+mj-ea"/>
                <a:sym typeface="+mn-ea"/>
              </a:rPr>
              <a:t>역할분담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1099383" y="1917761"/>
            <a:ext cx="2347834" cy="202399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73300" y="2032000"/>
            <a:ext cx="3746500" cy="179551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1231900" y="2032000"/>
            <a:ext cx="2082800" cy="1795517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99383" y="4216522"/>
            <a:ext cx="2347834" cy="202399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05915" y="4483100"/>
            <a:ext cx="4476115" cy="154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1231900" y="4330761"/>
            <a:ext cx="2082800" cy="1795517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6395283" y="4216522"/>
            <a:ext cx="2347834" cy="202399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569200" y="4330761"/>
            <a:ext cx="3746500" cy="179551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6527800" y="4337111"/>
            <a:ext cx="2082800" cy="1795517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6395283" y="1917761"/>
            <a:ext cx="2347834" cy="202399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569200" y="2032000"/>
            <a:ext cx="3746500" cy="179551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6527800" y="2032000"/>
            <a:ext cx="2082800" cy="1795517"/>
          </a:xfrm>
          <a:prstGeom prst="hexagon">
            <a:avLst/>
          </a:prstGeom>
          <a:solidFill>
            <a:schemeClr val="tx1"/>
          </a:solidFill>
          <a:ln>
            <a:noFill/>
          </a:ln>
          <a:effectLst>
            <a:innerShdw blurRad="381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28035" y="2595594"/>
            <a:ext cx="1624419" cy="953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  <a:sym typeface="+mn-ea"/>
              </a:rPr>
              <a:t>왕우박</a:t>
            </a:r>
            <a:endParaRPr lang="en-US" altLang="ko-KR" sz="2800" b="1" dirty="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sym typeface="+mn-ea"/>
              </a:rPr>
              <a:t>팀장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79215" y="2595911"/>
            <a:ext cx="1624419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  <a:sym typeface="+mn-ea"/>
              </a:rPr>
              <a:t>원복용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79292" y="4973722"/>
            <a:ext cx="1624419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  <a:sym typeface="+mn-ea"/>
              </a:rPr>
              <a:t>왕성룡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21415" y="4973087"/>
            <a:ext cx="1624419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  <a:sym typeface="+mn-ea"/>
              </a:rPr>
              <a:t>요지학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680057" y="2186493"/>
            <a:ext cx="2382432" cy="1641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1.</a:t>
            </a:r>
            <a:r>
              <a:rPr lang="ko-KR" altLang="zh-CN" sz="1400" dirty="0">
                <a:latin typeface="+mn-ea"/>
              </a:rPr>
              <a:t>중간팔표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  <a:sym typeface="+mn-ea"/>
              </a:rPr>
              <a:t>2.</a:t>
            </a:r>
            <a:r>
              <a:rPr lang="ko-KR" altLang="en-US" sz="1400" dirty="0">
                <a:latin typeface="+mn-ea"/>
                <a:sym typeface="+mn-ea"/>
              </a:rPr>
              <a:t>프로그렘</a:t>
            </a:r>
            <a:r>
              <a:rPr lang="en-US" altLang="ko-KR" sz="1400" dirty="0">
                <a:latin typeface="+mn-ea"/>
                <a:sym typeface="+mn-ea"/>
              </a:rPr>
              <a:t> </a:t>
            </a:r>
            <a:r>
              <a:rPr lang="ko-KR" altLang="en-US" sz="1400" dirty="0">
                <a:latin typeface="+mn-ea"/>
                <a:sym typeface="+mn-ea"/>
              </a:rPr>
              <a:t>설계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3.UI</a:t>
            </a:r>
            <a:r>
              <a:rPr lang="ko-KR" altLang="en-US" sz="1400" dirty="0">
                <a:latin typeface="+mn-ea"/>
              </a:rPr>
              <a:t>부분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코드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작성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4.PPT </a:t>
            </a:r>
            <a:r>
              <a:rPr lang="ko-KR" altLang="en-US" sz="1400" dirty="0">
                <a:latin typeface="+mn-ea"/>
              </a:rPr>
              <a:t>착성</a:t>
            </a:r>
          </a:p>
          <a:p>
            <a:pPr>
              <a:lnSpc>
                <a:spcPct val="120000"/>
              </a:lnSpc>
            </a:pPr>
            <a:endParaRPr lang="ko-KR" altLang="zh-CN" sz="14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ko-KR" altLang="zh-CN" sz="14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0" y="2183765"/>
            <a:ext cx="2522855" cy="1644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1.</a:t>
            </a:r>
            <a:r>
              <a:rPr lang="ko-KR" altLang="zh-CN" sz="1400" dirty="0">
                <a:solidFill>
                  <a:schemeClr val="bg1"/>
                </a:solidFill>
                <a:latin typeface="+mn-ea"/>
                <a:sym typeface="+mn-ea"/>
              </a:rPr>
              <a:t>날사정보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수집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부분의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코드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작성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게인완성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2.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프로그렘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코드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작성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3.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프로그렘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설계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  <a:p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6452" y="4597075"/>
            <a:ext cx="3229893" cy="14717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1.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중간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및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기말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+mn-ea"/>
                <a:sym typeface="+mn-ea"/>
              </a:rPr>
              <a:t>보고서랑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 발표문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작성</a:t>
            </a:r>
            <a:endParaRPr lang="en-US" altLang="ko-KR" sz="1400" dirty="0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2.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프로그렘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코드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+mn-ea"/>
                <a:sym typeface="+mn-ea"/>
              </a:rPr>
              <a:t>작성성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주로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3.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프로그렘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설계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4.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옷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추천부분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알고리즘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설계</a:t>
            </a:r>
            <a:endParaRPr lang="en-US" altLang="ko-KR" sz="1400" dirty="0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5.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발표문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작성</a:t>
            </a:r>
            <a:endParaRPr lang="en-US" altLang="ko-KR" sz="1400" dirty="0">
              <a:solidFill>
                <a:schemeClr val="bg2"/>
              </a:solidFill>
              <a:latin typeface="+mn-ea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11235" y="4660900"/>
            <a:ext cx="2451100" cy="1461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1.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</a:rPr>
              <a:t>중간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</a:rPr>
              <a:t>및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</a:rPr>
              <a:t>기말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</a:rPr>
              <a:t>발표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.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UI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부분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코드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작성</a:t>
            </a:r>
            <a:endParaRPr lang="ko-KR" altLang="en-US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3.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프로그렘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코드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+mn-ea"/>
              </a:rPr>
              <a:t>작성</a:t>
            </a:r>
            <a:endParaRPr lang="ko-KR" altLang="en-US" sz="14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4.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옷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추천부분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알고리즘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설계</a:t>
            </a:r>
          </a:p>
          <a:p>
            <a:r>
              <a:rPr lang="ko-KR" altLang="en-US" sz="1400" dirty="0">
                <a:latin typeface="+mn-ea"/>
                <a:cs typeface="+mn-ea"/>
              </a:rPr>
              <a:t>부분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938053" y="2152933"/>
            <a:ext cx="6053547" cy="829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4800" b="1" dirty="0">
                <a:latin typeface="+mj-ea"/>
                <a:ea typeface="+mj-ea"/>
              </a:rPr>
              <a:t>THANKS</a:t>
            </a:r>
          </a:p>
        </p:txBody>
      </p:sp>
      <p:sp>
        <p:nvSpPr>
          <p:cNvPr id="21" name="矩形 20"/>
          <p:cNvSpPr/>
          <p:nvPr/>
        </p:nvSpPr>
        <p:spPr>
          <a:xfrm>
            <a:off x="3473938" y="1859571"/>
            <a:ext cx="1936262" cy="463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100" b="1" dirty="0">
                <a:ea typeface="+mj-ea"/>
              </a:rPr>
              <a:t>THANK FOR YOU WATCH</a:t>
            </a:r>
            <a:endParaRPr lang="zh-CN" altLang="en-US" sz="1100" b="1" dirty="0"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73938" y="2787963"/>
            <a:ext cx="4248766" cy="593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1100" b="1" dirty="0">
                <a:latin typeface="+mj-ea"/>
                <a:ea typeface="+mj-ea"/>
              </a:rPr>
              <a:t>Lorem </a:t>
            </a:r>
            <a:r>
              <a:rPr lang="en-US" altLang="zh-CN" sz="1100" b="1" dirty="0">
                <a:ea typeface="+mj-ea"/>
              </a:rPr>
              <a:t>ipsum</a:t>
            </a:r>
            <a:r>
              <a:rPr lang="en-US" altLang="zh-CN" sz="1100" b="1" dirty="0">
                <a:latin typeface="+mj-ea"/>
                <a:ea typeface="+mj-ea"/>
              </a:rPr>
              <a:t> dolor sit amet, consectetuer adipiscing elit. </a:t>
            </a:r>
            <a:endParaRPr lang="zh-CN" altLang="en-US" sz="1100" b="1" dirty="0"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43519" y="3630532"/>
            <a:ext cx="3466415" cy="90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 lang="zh-CN" altLang="en-US" sz="20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291522" y="1486000"/>
            <a:ext cx="9662727" cy="4530906"/>
            <a:chOff x="1291522" y="1486000"/>
            <a:chExt cx="9662727" cy="4530906"/>
          </a:xfrm>
        </p:grpSpPr>
        <p:grpSp>
          <p:nvGrpSpPr>
            <p:cNvPr id="3" name="组合 2"/>
            <p:cNvGrpSpPr/>
            <p:nvPr/>
          </p:nvGrpSpPr>
          <p:grpSpPr>
            <a:xfrm rot="16200000">
              <a:off x="3935442" y="-939523"/>
              <a:ext cx="4417807" cy="9495052"/>
              <a:chOff x="3084913" y="935336"/>
              <a:chExt cx="3753209" cy="5780925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555716" y="2381955"/>
                <a:ext cx="1805250" cy="2094091"/>
                <a:chOff x="4070464" y="3060237"/>
                <a:chExt cx="1822340" cy="2113916"/>
              </a:xfrm>
            </p:grpSpPr>
            <p:sp>
              <p:nvSpPr>
                <p:cNvPr id="17" name="六边形 16"/>
                <p:cNvSpPr/>
                <p:nvPr/>
              </p:nvSpPr>
              <p:spPr>
                <a:xfrm rot="16200000">
                  <a:off x="4287632" y="3529727"/>
                  <a:ext cx="1460546" cy="1259091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381000">
                    <a:schemeClr val="accent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16200000">
                  <a:off x="3924676" y="3206025"/>
                  <a:ext cx="2113915" cy="1822340"/>
                </a:xfrm>
                <a:custGeom>
                  <a:avLst/>
                  <a:gdLst>
                    <a:gd name="connsiteX0" fmla="*/ 431338 w 2113915"/>
                    <a:gd name="connsiteY0" fmla="*/ 1516352 h 1822340"/>
                    <a:gd name="connsiteX1" fmla="*/ 326252 w 2113915"/>
                    <a:gd name="connsiteY1" fmla="*/ 1563674 h 1822340"/>
                    <a:gd name="connsiteX2" fmla="*/ 0 w 2113915"/>
                    <a:gd name="connsiteY2" fmla="*/ 911170 h 1822340"/>
                    <a:gd name="connsiteX3" fmla="*/ 304826 w 2113915"/>
                    <a:gd name="connsiteY3" fmla="*/ 301518 h 1822340"/>
                    <a:gd name="connsiteX4" fmla="*/ 409480 w 2113915"/>
                    <a:gd name="connsiteY4" fmla="*/ 349706 h 1822340"/>
                    <a:gd name="connsiteX5" fmla="*/ 128747 w 2113915"/>
                    <a:gd name="connsiteY5" fmla="*/ 911171 h 1822340"/>
                    <a:gd name="connsiteX6" fmla="*/ 678353 w 2113915"/>
                    <a:gd name="connsiteY6" fmla="*/ 1711352 h 1822340"/>
                    <a:gd name="connsiteX7" fmla="*/ 678353 w 2113915"/>
                    <a:gd name="connsiteY7" fmla="*/ 1822340 h 1822340"/>
                    <a:gd name="connsiteX8" fmla="*/ 455585 w 2113915"/>
                    <a:gd name="connsiteY8" fmla="*/ 1822340 h 1822340"/>
                    <a:gd name="connsiteX9" fmla="*/ 356599 w 2113915"/>
                    <a:gd name="connsiteY9" fmla="*/ 1624368 h 1822340"/>
                    <a:gd name="connsiteX10" fmla="*/ 461685 w 2113915"/>
                    <a:gd name="connsiteY10" fmla="*/ 1577046 h 1822340"/>
                    <a:gd name="connsiteX11" fmla="*/ 528838 w 2113915"/>
                    <a:gd name="connsiteY11" fmla="*/ 1711352 h 1822340"/>
                    <a:gd name="connsiteX12" fmla="*/ 678353 w 2113915"/>
                    <a:gd name="connsiteY12" fmla="*/ 0 h 1822340"/>
                    <a:gd name="connsiteX13" fmla="*/ 678353 w 2113915"/>
                    <a:gd name="connsiteY13" fmla="*/ 110989 h 1822340"/>
                    <a:gd name="connsiteX14" fmla="*/ 528838 w 2113915"/>
                    <a:gd name="connsiteY14" fmla="*/ 110989 h 1822340"/>
                    <a:gd name="connsiteX15" fmla="*/ 439818 w 2113915"/>
                    <a:gd name="connsiteY15" fmla="*/ 289030 h 1822340"/>
                    <a:gd name="connsiteX16" fmla="*/ 335164 w 2113915"/>
                    <a:gd name="connsiteY16" fmla="*/ 240843 h 1822340"/>
                    <a:gd name="connsiteX17" fmla="*/ 455585 w 2113915"/>
                    <a:gd name="connsiteY17" fmla="*/ 0 h 1822340"/>
                    <a:gd name="connsiteX18" fmla="*/ 1755723 w 2113915"/>
                    <a:gd name="connsiteY18" fmla="*/ 1627554 h 1822340"/>
                    <a:gd name="connsiteX19" fmla="*/ 1658330 w 2113915"/>
                    <a:gd name="connsiteY19" fmla="*/ 1822340 h 1822340"/>
                    <a:gd name="connsiteX20" fmla="*/ 1389553 w 2113915"/>
                    <a:gd name="connsiteY20" fmla="*/ 1822340 h 1822340"/>
                    <a:gd name="connsiteX21" fmla="*/ 1389553 w 2113915"/>
                    <a:gd name="connsiteY21" fmla="*/ 1711352 h 1822340"/>
                    <a:gd name="connsiteX22" fmla="*/ 1585077 w 2113915"/>
                    <a:gd name="connsiteY22" fmla="*/ 1711352 h 1822340"/>
                    <a:gd name="connsiteX23" fmla="*/ 1651070 w 2113915"/>
                    <a:gd name="connsiteY23" fmla="*/ 1579367 h 1822340"/>
                    <a:gd name="connsiteX24" fmla="*/ 1765445 w 2113915"/>
                    <a:gd name="connsiteY24" fmla="*/ 214230 h 1822340"/>
                    <a:gd name="connsiteX25" fmla="*/ 1660359 w 2113915"/>
                    <a:gd name="connsiteY25" fmla="*/ 261553 h 1822340"/>
                    <a:gd name="connsiteX26" fmla="*/ 1585077 w 2113915"/>
                    <a:gd name="connsiteY26" fmla="*/ 110989 h 1822340"/>
                    <a:gd name="connsiteX27" fmla="*/ 1389553 w 2113915"/>
                    <a:gd name="connsiteY27" fmla="*/ 110989 h 1822340"/>
                    <a:gd name="connsiteX28" fmla="*/ 1389553 w 2113915"/>
                    <a:gd name="connsiteY28" fmla="*/ 0 h 1822340"/>
                    <a:gd name="connsiteX29" fmla="*/ 1658330 w 2113915"/>
                    <a:gd name="connsiteY29" fmla="*/ 0 h 1822340"/>
                    <a:gd name="connsiteX30" fmla="*/ 2113915 w 2113915"/>
                    <a:gd name="connsiteY30" fmla="*/ 911170 h 1822340"/>
                    <a:gd name="connsiteX31" fmla="*/ 1786061 w 2113915"/>
                    <a:gd name="connsiteY31" fmla="*/ 1566878 h 1822340"/>
                    <a:gd name="connsiteX32" fmla="*/ 1681408 w 2113915"/>
                    <a:gd name="connsiteY32" fmla="*/ 1518691 h 1822340"/>
                    <a:gd name="connsiteX33" fmla="*/ 1985168 w 2113915"/>
                    <a:gd name="connsiteY33" fmla="*/ 911171 h 1822340"/>
                    <a:gd name="connsiteX34" fmla="*/ 1690706 w 2113915"/>
                    <a:gd name="connsiteY34" fmla="*/ 322246 h 1822340"/>
                    <a:gd name="connsiteX35" fmla="*/ 1795792 w 2113915"/>
                    <a:gd name="connsiteY35" fmla="*/ 274924 h 1822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113915" h="1822340">
                      <a:moveTo>
                        <a:pt x="431338" y="1516352"/>
                      </a:moveTo>
                      <a:lnTo>
                        <a:pt x="326252" y="1563674"/>
                      </a:lnTo>
                      <a:lnTo>
                        <a:pt x="0" y="911170"/>
                      </a:lnTo>
                      <a:lnTo>
                        <a:pt x="304826" y="301518"/>
                      </a:lnTo>
                      <a:lnTo>
                        <a:pt x="409480" y="349706"/>
                      </a:lnTo>
                      <a:lnTo>
                        <a:pt x="128747" y="911171"/>
                      </a:lnTo>
                      <a:close/>
                      <a:moveTo>
                        <a:pt x="678353" y="1711352"/>
                      </a:moveTo>
                      <a:lnTo>
                        <a:pt x="678353" y="1822340"/>
                      </a:lnTo>
                      <a:lnTo>
                        <a:pt x="455585" y="1822340"/>
                      </a:lnTo>
                      <a:lnTo>
                        <a:pt x="356599" y="1624368"/>
                      </a:lnTo>
                      <a:lnTo>
                        <a:pt x="461685" y="1577046"/>
                      </a:lnTo>
                      <a:lnTo>
                        <a:pt x="528838" y="1711352"/>
                      </a:lnTo>
                      <a:close/>
                      <a:moveTo>
                        <a:pt x="678353" y="0"/>
                      </a:moveTo>
                      <a:lnTo>
                        <a:pt x="678353" y="110989"/>
                      </a:lnTo>
                      <a:lnTo>
                        <a:pt x="528838" y="110989"/>
                      </a:lnTo>
                      <a:lnTo>
                        <a:pt x="439818" y="289030"/>
                      </a:lnTo>
                      <a:lnTo>
                        <a:pt x="335164" y="240843"/>
                      </a:lnTo>
                      <a:lnTo>
                        <a:pt x="455585" y="0"/>
                      </a:lnTo>
                      <a:close/>
                      <a:moveTo>
                        <a:pt x="1755723" y="1627554"/>
                      </a:moveTo>
                      <a:lnTo>
                        <a:pt x="1658330" y="1822340"/>
                      </a:lnTo>
                      <a:lnTo>
                        <a:pt x="1389553" y="1822340"/>
                      </a:lnTo>
                      <a:lnTo>
                        <a:pt x="1389553" y="1711352"/>
                      </a:lnTo>
                      <a:lnTo>
                        <a:pt x="1585077" y="1711352"/>
                      </a:lnTo>
                      <a:lnTo>
                        <a:pt x="1651070" y="1579367"/>
                      </a:lnTo>
                      <a:close/>
                      <a:moveTo>
                        <a:pt x="1765445" y="214230"/>
                      </a:moveTo>
                      <a:lnTo>
                        <a:pt x="1660359" y="261553"/>
                      </a:lnTo>
                      <a:lnTo>
                        <a:pt x="1585077" y="110989"/>
                      </a:lnTo>
                      <a:lnTo>
                        <a:pt x="1389553" y="110989"/>
                      </a:lnTo>
                      <a:lnTo>
                        <a:pt x="1389553" y="0"/>
                      </a:lnTo>
                      <a:lnTo>
                        <a:pt x="1658330" y="0"/>
                      </a:lnTo>
                      <a:close/>
                      <a:moveTo>
                        <a:pt x="2113915" y="911170"/>
                      </a:moveTo>
                      <a:lnTo>
                        <a:pt x="1786061" y="1566878"/>
                      </a:lnTo>
                      <a:lnTo>
                        <a:pt x="1681408" y="1518691"/>
                      </a:lnTo>
                      <a:lnTo>
                        <a:pt x="1985168" y="911171"/>
                      </a:lnTo>
                      <a:lnTo>
                        <a:pt x="1690706" y="322246"/>
                      </a:lnTo>
                      <a:lnTo>
                        <a:pt x="1795792" y="274924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 rot="16200000">
                  <a:off x="3961032" y="3444595"/>
                  <a:ext cx="2113915" cy="1345201"/>
                </a:xfrm>
                <a:custGeom>
                  <a:avLst/>
                  <a:gdLst>
                    <a:gd name="connsiteX0" fmla="*/ 431338 w 2113915"/>
                    <a:gd name="connsiteY0" fmla="*/ 1241428 h 1345201"/>
                    <a:gd name="connsiteX1" fmla="*/ 326252 w 2113915"/>
                    <a:gd name="connsiteY1" fmla="*/ 1288750 h 1345201"/>
                    <a:gd name="connsiteX2" fmla="*/ 0 w 2113915"/>
                    <a:gd name="connsiteY2" fmla="*/ 636246 h 1345201"/>
                    <a:gd name="connsiteX3" fmla="*/ 304826 w 2113915"/>
                    <a:gd name="connsiteY3" fmla="*/ 26594 h 1345201"/>
                    <a:gd name="connsiteX4" fmla="*/ 409480 w 2113915"/>
                    <a:gd name="connsiteY4" fmla="*/ 74782 h 1345201"/>
                    <a:gd name="connsiteX5" fmla="*/ 128747 w 2113915"/>
                    <a:gd name="connsiteY5" fmla="*/ 636247 h 1345201"/>
                    <a:gd name="connsiteX6" fmla="*/ 445018 w 2113915"/>
                    <a:gd name="connsiteY6" fmla="*/ 3706 h 1345201"/>
                    <a:gd name="connsiteX7" fmla="*/ 439818 w 2113915"/>
                    <a:gd name="connsiteY7" fmla="*/ 14106 h 1345201"/>
                    <a:gd name="connsiteX8" fmla="*/ 417613 w 2113915"/>
                    <a:gd name="connsiteY8" fmla="*/ 3882 h 1345201"/>
                    <a:gd name="connsiteX9" fmla="*/ 430194 w 2113915"/>
                    <a:gd name="connsiteY9" fmla="*/ 4870 h 1345201"/>
                    <a:gd name="connsiteX10" fmla="*/ 482770 w 2113915"/>
                    <a:gd name="connsiteY10" fmla="*/ 1344291 h 1345201"/>
                    <a:gd name="connsiteX11" fmla="*/ 430194 w 2113915"/>
                    <a:gd name="connsiteY11" fmla="*/ 1340164 h 1345201"/>
                    <a:gd name="connsiteX12" fmla="*/ 366022 w 2113915"/>
                    <a:gd name="connsiteY12" fmla="*/ 1345201 h 1345201"/>
                    <a:gd name="connsiteX13" fmla="*/ 461685 w 2113915"/>
                    <a:gd name="connsiteY13" fmla="*/ 1302122 h 1345201"/>
                    <a:gd name="connsiteX14" fmla="*/ 2113915 w 2113915"/>
                    <a:gd name="connsiteY14" fmla="*/ 636246 h 1345201"/>
                    <a:gd name="connsiteX15" fmla="*/ 1786061 w 2113915"/>
                    <a:gd name="connsiteY15" fmla="*/ 1291954 h 1345201"/>
                    <a:gd name="connsiteX16" fmla="*/ 1681408 w 2113915"/>
                    <a:gd name="connsiteY16" fmla="*/ 1243767 h 1345201"/>
                    <a:gd name="connsiteX17" fmla="*/ 1985168 w 2113915"/>
                    <a:gd name="connsiteY17" fmla="*/ 636247 h 1345201"/>
                    <a:gd name="connsiteX18" fmla="*/ 1690706 w 2113915"/>
                    <a:gd name="connsiteY18" fmla="*/ 47322 h 1345201"/>
                    <a:gd name="connsiteX19" fmla="*/ 1795792 w 2113915"/>
                    <a:gd name="connsiteY19" fmla="*/ 0 h 1345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13915" h="1345201">
                      <a:moveTo>
                        <a:pt x="431338" y="1241428"/>
                      </a:moveTo>
                      <a:lnTo>
                        <a:pt x="326252" y="1288750"/>
                      </a:lnTo>
                      <a:lnTo>
                        <a:pt x="0" y="636246"/>
                      </a:lnTo>
                      <a:lnTo>
                        <a:pt x="304826" y="26594"/>
                      </a:lnTo>
                      <a:lnTo>
                        <a:pt x="409480" y="74782"/>
                      </a:lnTo>
                      <a:lnTo>
                        <a:pt x="128747" y="636247"/>
                      </a:lnTo>
                      <a:close/>
                      <a:moveTo>
                        <a:pt x="445018" y="3706"/>
                      </a:moveTo>
                      <a:lnTo>
                        <a:pt x="439818" y="14106"/>
                      </a:lnTo>
                      <a:lnTo>
                        <a:pt x="417613" y="3882"/>
                      </a:lnTo>
                      <a:lnTo>
                        <a:pt x="430194" y="4870"/>
                      </a:lnTo>
                      <a:close/>
                      <a:moveTo>
                        <a:pt x="482770" y="1344291"/>
                      </a:moveTo>
                      <a:lnTo>
                        <a:pt x="430194" y="1340164"/>
                      </a:lnTo>
                      <a:lnTo>
                        <a:pt x="366022" y="1345201"/>
                      </a:lnTo>
                      <a:lnTo>
                        <a:pt x="461685" y="1302122"/>
                      </a:lnTo>
                      <a:close/>
                      <a:moveTo>
                        <a:pt x="2113915" y="636246"/>
                      </a:moveTo>
                      <a:lnTo>
                        <a:pt x="1786061" y="1291954"/>
                      </a:lnTo>
                      <a:lnTo>
                        <a:pt x="1681408" y="1243767"/>
                      </a:lnTo>
                      <a:lnTo>
                        <a:pt x="1985168" y="636247"/>
                      </a:lnTo>
                      <a:lnTo>
                        <a:pt x="1690706" y="47322"/>
                      </a:lnTo>
                      <a:lnTo>
                        <a:pt x="179579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" name="任意多边形 9"/>
              <p:cNvSpPr/>
              <p:nvPr/>
            </p:nvSpPr>
            <p:spPr>
              <a:xfrm>
                <a:off x="5829427" y="4906760"/>
                <a:ext cx="908027" cy="1756668"/>
              </a:xfrm>
              <a:custGeom>
                <a:avLst/>
                <a:gdLst>
                  <a:gd name="connsiteX0" fmla="*/ 0 w 775252"/>
                  <a:gd name="connsiteY0" fmla="*/ 1779105 h 1779105"/>
                  <a:gd name="connsiteX1" fmla="*/ 616226 w 775252"/>
                  <a:gd name="connsiteY1" fmla="*/ 1779105 h 1779105"/>
                  <a:gd name="connsiteX2" fmla="*/ 775252 w 775252"/>
                  <a:gd name="connsiteY2" fmla="*/ 1620079 h 1779105"/>
                  <a:gd name="connsiteX3" fmla="*/ 775252 w 775252"/>
                  <a:gd name="connsiteY3" fmla="*/ 0 h 177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5252" h="1779105">
                    <a:moveTo>
                      <a:pt x="0" y="1779105"/>
                    </a:moveTo>
                    <a:lnTo>
                      <a:pt x="616226" y="1779105"/>
                    </a:lnTo>
                    <a:lnTo>
                      <a:pt x="775252" y="1620079"/>
                    </a:lnTo>
                    <a:lnTo>
                      <a:pt x="775252" y="0"/>
                    </a:lnTo>
                  </a:path>
                </a:pathLst>
              </a:custGeom>
              <a:noFill/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7739" y="4841349"/>
                <a:ext cx="1893226" cy="215684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/>
            </p:nvGrpSpPr>
            <p:grpSpPr>
              <a:xfrm>
                <a:off x="3084913" y="956747"/>
                <a:ext cx="3704074" cy="5759514"/>
                <a:chOff x="3111500" y="2260600"/>
                <a:chExt cx="2197100" cy="3416300"/>
              </a:xfrm>
            </p:grpSpPr>
            <p:sp>
              <p:nvSpPr>
                <p:cNvPr id="15" name="任意多边形 14"/>
                <p:cNvSpPr/>
                <p:nvPr/>
              </p:nvSpPr>
              <p:spPr>
                <a:xfrm>
                  <a:off x="3111500" y="2311400"/>
                  <a:ext cx="927100" cy="3302000"/>
                </a:xfrm>
                <a:custGeom>
                  <a:avLst/>
                  <a:gdLst>
                    <a:gd name="connsiteX0" fmla="*/ 914400 w 927100"/>
                    <a:gd name="connsiteY0" fmla="*/ 0 h 3302000"/>
                    <a:gd name="connsiteX1" fmla="*/ 95250 w 927100"/>
                    <a:gd name="connsiteY1" fmla="*/ 0 h 3302000"/>
                    <a:gd name="connsiteX2" fmla="*/ 0 w 927100"/>
                    <a:gd name="connsiteY2" fmla="*/ 95250 h 3302000"/>
                    <a:gd name="connsiteX3" fmla="*/ 0 w 927100"/>
                    <a:gd name="connsiteY3" fmla="*/ 3225800 h 3302000"/>
                    <a:gd name="connsiteX4" fmla="*/ 76200 w 927100"/>
                    <a:gd name="connsiteY4" fmla="*/ 3302000 h 3302000"/>
                    <a:gd name="connsiteX5" fmla="*/ 927100 w 927100"/>
                    <a:gd name="connsiteY5" fmla="*/ 3302000 h 330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7100" h="3302000">
                      <a:moveTo>
                        <a:pt x="914400" y="0"/>
                      </a:moveTo>
                      <a:lnTo>
                        <a:pt x="95250" y="0"/>
                      </a:lnTo>
                      <a:lnTo>
                        <a:pt x="0" y="95250"/>
                      </a:lnTo>
                      <a:lnTo>
                        <a:pt x="0" y="3225800"/>
                      </a:lnTo>
                      <a:lnTo>
                        <a:pt x="76200" y="3302000"/>
                      </a:lnTo>
                      <a:lnTo>
                        <a:pt x="927100" y="3302000"/>
                      </a:ln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>
                  <a:off x="4800602" y="2330450"/>
                  <a:ext cx="478187" cy="1041981"/>
                </a:xfrm>
                <a:custGeom>
                  <a:avLst/>
                  <a:gdLst>
                    <a:gd name="connsiteX0" fmla="*/ 0 w 488950"/>
                    <a:gd name="connsiteY0" fmla="*/ 0 h 1003300"/>
                    <a:gd name="connsiteX1" fmla="*/ 393700 w 488950"/>
                    <a:gd name="connsiteY1" fmla="*/ 0 h 1003300"/>
                    <a:gd name="connsiteX2" fmla="*/ 488950 w 488950"/>
                    <a:gd name="connsiteY2" fmla="*/ 95250 h 1003300"/>
                    <a:gd name="connsiteX3" fmla="*/ 488950 w 488950"/>
                    <a:gd name="connsiteY3" fmla="*/ 1003300 h 1003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8950" h="1003300">
                      <a:moveTo>
                        <a:pt x="0" y="0"/>
                      </a:moveTo>
                      <a:lnTo>
                        <a:pt x="393700" y="0"/>
                      </a:lnTo>
                      <a:lnTo>
                        <a:pt x="488950" y="95250"/>
                      </a:lnTo>
                      <a:lnTo>
                        <a:pt x="488950" y="1003300"/>
                      </a:ln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>
                  <a:off x="3162300" y="2260600"/>
                  <a:ext cx="2146300" cy="3416300"/>
                </a:xfrm>
                <a:custGeom>
                  <a:avLst/>
                  <a:gdLst>
                    <a:gd name="connsiteX0" fmla="*/ 914400 w 2146300"/>
                    <a:gd name="connsiteY0" fmla="*/ 0 h 3416300"/>
                    <a:gd name="connsiteX1" fmla="*/ 831850 w 2146300"/>
                    <a:gd name="connsiteY1" fmla="*/ 82550 h 3416300"/>
                    <a:gd name="connsiteX2" fmla="*/ 88900 w 2146300"/>
                    <a:gd name="connsiteY2" fmla="*/ 82550 h 3416300"/>
                    <a:gd name="connsiteX3" fmla="*/ 0 w 2146300"/>
                    <a:gd name="connsiteY3" fmla="*/ 171450 h 3416300"/>
                    <a:gd name="connsiteX4" fmla="*/ 0 w 2146300"/>
                    <a:gd name="connsiteY4" fmla="*/ 3244850 h 3416300"/>
                    <a:gd name="connsiteX5" fmla="*/ 82550 w 2146300"/>
                    <a:gd name="connsiteY5" fmla="*/ 3327400 h 3416300"/>
                    <a:gd name="connsiteX6" fmla="*/ 825500 w 2146300"/>
                    <a:gd name="connsiteY6" fmla="*/ 3327400 h 3416300"/>
                    <a:gd name="connsiteX7" fmla="*/ 914400 w 2146300"/>
                    <a:gd name="connsiteY7" fmla="*/ 3416300 h 3416300"/>
                    <a:gd name="connsiteX8" fmla="*/ 1593850 w 2146300"/>
                    <a:gd name="connsiteY8" fmla="*/ 3416300 h 3416300"/>
                    <a:gd name="connsiteX9" fmla="*/ 1670050 w 2146300"/>
                    <a:gd name="connsiteY9" fmla="*/ 3340100 h 3416300"/>
                    <a:gd name="connsiteX10" fmla="*/ 1974850 w 2146300"/>
                    <a:gd name="connsiteY10" fmla="*/ 3340100 h 3416300"/>
                    <a:gd name="connsiteX11" fmla="*/ 2063750 w 2146300"/>
                    <a:gd name="connsiteY11" fmla="*/ 3251200 h 3416300"/>
                    <a:gd name="connsiteX12" fmla="*/ 2063750 w 2146300"/>
                    <a:gd name="connsiteY12" fmla="*/ 2381250 h 3416300"/>
                    <a:gd name="connsiteX13" fmla="*/ 2146300 w 2146300"/>
                    <a:gd name="connsiteY13" fmla="*/ 2298700 h 3416300"/>
                    <a:gd name="connsiteX14" fmla="*/ 2146300 w 2146300"/>
                    <a:gd name="connsiteY14" fmla="*/ 1117600 h 3416300"/>
                    <a:gd name="connsiteX15" fmla="*/ 2038350 w 2146300"/>
                    <a:gd name="connsiteY15" fmla="*/ 1009650 h 3416300"/>
                    <a:gd name="connsiteX16" fmla="*/ 2038350 w 2146300"/>
                    <a:gd name="connsiteY16" fmla="*/ 215900 h 3416300"/>
                    <a:gd name="connsiteX17" fmla="*/ 2038350 w 2146300"/>
                    <a:gd name="connsiteY17" fmla="*/ 114300 h 3416300"/>
                    <a:gd name="connsiteX18" fmla="*/ 1689100 w 2146300"/>
                    <a:gd name="connsiteY18" fmla="*/ 114300 h 3416300"/>
                    <a:gd name="connsiteX19" fmla="*/ 1574800 w 2146300"/>
                    <a:gd name="connsiteY19" fmla="*/ 0 h 3416300"/>
                    <a:gd name="connsiteX20" fmla="*/ 914400 w 2146300"/>
                    <a:gd name="connsiteY20" fmla="*/ 0 h 3416300"/>
                    <a:gd name="connsiteX0-1" fmla="*/ 914400 w 2146300"/>
                    <a:gd name="connsiteY0-2" fmla="*/ 0 h 3416300"/>
                    <a:gd name="connsiteX1-3" fmla="*/ 831850 w 2146300"/>
                    <a:gd name="connsiteY1-4" fmla="*/ 82550 h 3416300"/>
                    <a:gd name="connsiteX2-5" fmla="*/ 88900 w 2146300"/>
                    <a:gd name="connsiteY2-6" fmla="*/ 82550 h 3416300"/>
                    <a:gd name="connsiteX3-7" fmla="*/ 0 w 2146300"/>
                    <a:gd name="connsiteY3-8" fmla="*/ 171450 h 3416300"/>
                    <a:gd name="connsiteX4-9" fmla="*/ 0 w 2146300"/>
                    <a:gd name="connsiteY4-10" fmla="*/ 3244850 h 3416300"/>
                    <a:gd name="connsiteX5-11" fmla="*/ 82550 w 2146300"/>
                    <a:gd name="connsiteY5-12" fmla="*/ 3327400 h 3416300"/>
                    <a:gd name="connsiteX6-13" fmla="*/ 825500 w 2146300"/>
                    <a:gd name="connsiteY6-14" fmla="*/ 3327400 h 3416300"/>
                    <a:gd name="connsiteX7-15" fmla="*/ 914400 w 2146300"/>
                    <a:gd name="connsiteY7-16" fmla="*/ 3416300 h 3416300"/>
                    <a:gd name="connsiteX8-17" fmla="*/ 1593850 w 2146300"/>
                    <a:gd name="connsiteY8-18" fmla="*/ 3416300 h 3416300"/>
                    <a:gd name="connsiteX9-19" fmla="*/ 1670050 w 2146300"/>
                    <a:gd name="connsiteY9-20" fmla="*/ 3340100 h 3416300"/>
                    <a:gd name="connsiteX10-21" fmla="*/ 1974850 w 2146300"/>
                    <a:gd name="connsiteY10-22" fmla="*/ 3340100 h 3416300"/>
                    <a:gd name="connsiteX11-23" fmla="*/ 2063750 w 2146300"/>
                    <a:gd name="connsiteY11-24" fmla="*/ 3251200 h 3416300"/>
                    <a:gd name="connsiteX12-25" fmla="*/ 2063750 w 2146300"/>
                    <a:gd name="connsiteY12-26" fmla="*/ 2381250 h 3416300"/>
                    <a:gd name="connsiteX13-27" fmla="*/ 2146300 w 2146300"/>
                    <a:gd name="connsiteY13-28" fmla="*/ 2298700 h 3416300"/>
                    <a:gd name="connsiteX14-29" fmla="*/ 2146300 w 2146300"/>
                    <a:gd name="connsiteY14-30" fmla="*/ 1117600 h 3416300"/>
                    <a:gd name="connsiteX15-31" fmla="*/ 2038350 w 2146300"/>
                    <a:gd name="connsiteY15-32" fmla="*/ 1009650 h 3416300"/>
                    <a:gd name="connsiteX16-33" fmla="*/ 2038350 w 2146300"/>
                    <a:gd name="connsiteY16-34" fmla="*/ 215900 h 3416300"/>
                    <a:gd name="connsiteX17-35" fmla="*/ 1968500 w 2146300"/>
                    <a:gd name="connsiteY17-36" fmla="*/ 114300 h 3416300"/>
                    <a:gd name="connsiteX18-37" fmla="*/ 1689100 w 2146300"/>
                    <a:gd name="connsiteY18-38" fmla="*/ 114300 h 3416300"/>
                    <a:gd name="connsiteX19-39" fmla="*/ 1574800 w 2146300"/>
                    <a:gd name="connsiteY19-40" fmla="*/ 0 h 3416300"/>
                    <a:gd name="connsiteX20-41" fmla="*/ 914400 w 2146300"/>
                    <a:gd name="connsiteY20-42" fmla="*/ 0 h 3416300"/>
                    <a:gd name="connsiteX0-43" fmla="*/ 914400 w 2146300"/>
                    <a:gd name="connsiteY0-44" fmla="*/ 0 h 3416300"/>
                    <a:gd name="connsiteX1-45" fmla="*/ 831850 w 2146300"/>
                    <a:gd name="connsiteY1-46" fmla="*/ 82550 h 3416300"/>
                    <a:gd name="connsiteX2-47" fmla="*/ 88900 w 2146300"/>
                    <a:gd name="connsiteY2-48" fmla="*/ 82550 h 3416300"/>
                    <a:gd name="connsiteX3-49" fmla="*/ 0 w 2146300"/>
                    <a:gd name="connsiteY3-50" fmla="*/ 171450 h 3416300"/>
                    <a:gd name="connsiteX4-51" fmla="*/ 0 w 2146300"/>
                    <a:gd name="connsiteY4-52" fmla="*/ 3244850 h 3416300"/>
                    <a:gd name="connsiteX5-53" fmla="*/ 82550 w 2146300"/>
                    <a:gd name="connsiteY5-54" fmla="*/ 3327400 h 3416300"/>
                    <a:gd name="connsiteX6-55" fmla="*/ 825500 w 2146300"/>
                    <a:gd name="connsiteY6-56" fmla="*/ 3327400 h 3416300"/>
                    <a:gd name="connsiteX7-57" fmla="*/ 914400 w 2146300"/>
                    <a:gd name="connsiteY7-58" fmla="*/ 3416300 h 3416300"/>
                    <a:gd name="connsiteX8-59" fmla="*/ 1593850 w 2146300"/>
                    <a:gd name="connsiteY8-60" fmla="*/ 3416300 h 3416300"/>
                    <a:gd name="connsiteX9-61" fmla="*/ 1670050 w 2146300"/>
                    <a:gd name="connsiteY9-62" fmla="*/ 3340100 h 3416300"/>
                    <a:gd name="connsiteX10-63" fmla="*/ 1974850 w 2146300"/>
                    <a:gd name="connsiteY10-64" fmla="*/ 3340100 h 3416300"/>
                    <a:gd name="connsiteX11-65" fmla="*/ 2063750 w 2146300"/>
                    <a:gd name="connsiteY11-66" fmla="*/ 3251200 h 3416300"/>
                    <a:gd name="connsiteX12-67" fmla="*/ 2063750 w 2146300"/>
                    <a:gd name="connsiteY12-68" fmla="*/ 2381250 h 3416300"/>
                    <a:gd name="connsiteX13-69" fmla="*/ 2146300 w 2146300"/>
                    <a:gd name="connsiteY13-70" fmla="*/ 2298700 h 3416300"/>
                    <a:gd name="connsiteX14-71" fmla="*/ 2146300 w 2146300"/>
                    <a:gd name="connsiteY14-72" fmla="*/ 1117600 h 3416300"/>
                    <a:gd name="connsiteX15-73" fmla="*/ 2038350 w 2146300"/>
                    <a:gd name="connsiteY15-74" fmla="*/ 1009650 h 3416300"/>
                    <a:gd name="connsiteX16-75" fmla="*/ 2057400 w 2146300"/>
                    <a:gd name="connsiteY16-76" fmla="*/ 234950 h 3416300"/>
                    <a:gd name="connsiteX17-77" fmla="*/ 1968500 w 2146300"/>
                    <a:gd name="connsiteY17-78" fmla="*/ 114300 h 3416300"/>
                    <a:gd name="connsiteX18-79" fmla="*/ 1689100 w 2146300"/>
                    <a:gd name="connsiteY18-80" fmla="*/ 114300 h 3416300"/>
                    <a:gd name="connsiteX19-81" fmla="*/ 1574800 w 2146300"/>
                    <a:gd name="connsiteY19-82" fmla="*/ 0 h 3416300"/>
                    <a:gd name="connsiteX20-83" fmla="*/ 914400 w 2146300"/>
                    <a:gd name="connsiteY20-84" fmla="*/ 0 h 3416300"/>
                    <a:gd name="connsiteX0-85" fmla="*/ 914400 w 2146300"/>
                    <a:gd name="connsiteY0-86" fmla="*/ 0 h 3416300"/>
                    <a:gd name="connsiteX1-87" fmla="*/ 831850 w 2146300"/>
                    <a:gd name="connsiteY1-88" fmla="*/ 82550 h 3416300"/>
                    <a:gd name="connsiteX2-89" fmla="*/ 88900 w 2146300"/>
                    <a:gd name="connsiteY2-90" fmla="*/ 82550 h 3416300"/>
                    <a:gd name="connsiteX3-91" fmla="*/ 0 w 2146300"/>
                    <a:gd name="connsiteY3-92" fmla="*/ 171450 h 3416300"/>
                    <a:gd name="connsiteX4-93" fmla="*/ 0 w 2146300"/>
                    <a:gd name="connsiteY4-94" fmla="*/ 3244850 h 3416300"/>
                    <a:gd name="connsiteX5-95" fmla="*/ 82550 w 2146300"/>
                    <a:gd name="connsiteY5-96" fmla="*/ 3327400 h 3416300"/>
                    <a:gd name="connsiteX6-97" fmla="*/ 825500 w 2146300"/>
                    <a:gd name="connsiteY6-98" fmla="*/ 3327400 h 3416300"/>
                    <a:gd name="connsiteX7-99" fmla="*/ 914400 w 2146300"/>
                    <a:gd name="connsiteY7-100" fmla="*/ 3416300 h 3416300"/>
                    <a:gd name="connsiteX8-101" fmla="*/ 1593850 w 2146300"/>
                    <a:gd name="connsiteY8-102" fmla="*/ 3416300 h 3416300"/>
                    <a:gd name="connsiteX9-103" fmla="*/ 1670050 w 2146300"/>
                    <a:gd name="connsiteY9-104" fmla="*/ 3340100 h 3416300"/>
                    <a:gd name="connsiteX10-105" fmla="*/ 1974850 w 2146300"/>
                    <a:gd name="connsiteY10-106" fmla="*/ 3340100 h 3416300"/>
                    <a:gd name="connsiteX11-107" fmla="*/ 2063750 w 2146300"/>
                    <a:gd name="connsiteY11-108" fmla="*/ 3251200 h 3416300"/>
                    <a:gd name="connsiteX12-109" fmla="*/ 2063750 w 2146300"/>
                    <a:gd name="connsiteY12-110" fmla="*/ 2381250 h 3416300"/>
                    <a:gd name="connsiteX13-111" fmla="*/ 2146300 w 2146300"/>
                    <a:gd name="connsiteY13-112" fmla="*/ 2298700 h 3416300"/>
                    <a:gd name="connsiteX14-113" fmla="*/ 2146300 w 2146300"/>
                    <a:gd name="connsiteY14-114" fmla="*/ 1117600 h 3416300"/>
                    <a:gd name="connsiteX15-115" fmla="*/ 2056036 w 2146300"/>
                    <a:gd name="connsiteY15-116" fmla="*/ 1009650 h 3416300"/>
                    <a:gd name="connsiteX16-117" fmla="*/ 2057400 w 2146300"/>
                    <a:gd name="connsiteY16-118" fmla="*/ 234950 h 3416300"/>
                    <a:gd name="connsiteX17-119" fmla="*/ 1968500 w 2146300"/>
                    <a:gd name="connsiteY17-120" fmla="*/ 114300 h 3416300"/>
                    <a:gd name="connsiteX18-121" fmla="*/ 1689100 w 2146300"/>
                    <a:gd name="connsiteY18-122" fmla="*/ 114300 h 3416300"/>
                    <a:gd name="connsiteX19-123" fmla="*/ 1574800 w 2146300"/>
                    <a:gd name="connsiteY19-124" fmla="*/ 0 h 3416300"/>
                    <a:gd name="connsiteX20-125" fmla="*/ 914400 w 2146300"/>
                    <a:gd name="connsiteY20-126" fmla="*/ 0 h 34163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</a:cxnLst>
                  <a:rect l="l" t="t" r="r" b="b"/>
                  <a:pathLst>
                    <a:path w="2146300" h="3416300">
                      <a:moveTo>
                        <a:pt x="914400" y="0"/>
                      </a:moveTo>
                      <a:lnTo>
                        <a:pt x="831850" y="82550"/>
                      </a:lnTo>
                      <a:lnTo>
                        <a:pt x="88900" y="82550"/>
                      </a:lnTo>
                      <a:lnTo>
                        <a:pt x="0" y="171450"/>
                      </a:lnTo>
                      <a:lnTo>
                        <a:pt x="0" y="3244850"/>
                      </a:lnTo>
                      <a:lnTo>
                        <a:pt x="82550" y="3327400"/>
                      </a:lnTo>
                      <a:lnTo>
                        <a:pt x="825500" y="3327400"/>
                      </a:lnTo>
                      <a:lnTo>
                        <a:pt x="914400" y="3416300"/>
                      </a:lnTo>
                      <a:lnTo>
                        <a:pt x="1593850" y="3416300"/>
                      </a:lnTo>
                      <a:lnTo>
                        <a:pt x="1670050" y="3340100"/>
                      </a:lnTo>
                      <a:lnTo>
                        <a:pt x="1974850" y="3340100"/>
                      </a:lnTo>
                      <a:lnTo>
                        <a:pt x="2063750" y="3251200"/>
                      </a:lnTo>
                      <a:lnTo>
                        <a:pt x="2063750" y="2381250"/>
                      </a:lnTo>
                      <a:lnTo>
                        <a:pt x="2146300" y="2298700"/>
                      </a:lnTo>
                      <a:lnTo>
                        <a:pt x="2146300" y="1117600"/>
                      </a:lnTo>
                      <a:lnTo>
                        <a:pt x="2056036" y="1009650"/>
                      </a:lnTo>
                      <a:cubicBezTo>
                        <a:pt x="2056491" y="751417"/>
                        <a:pt x="2056945" y="493183"/>
                        <a:pt x="2057400" y="234950"/>
                      </a:cubicBezTo>
                      <a:lnTo>
                        <a:pt x="1968500" y="114300"/>
                      </a:lnTo>
                      <a:lnTo>
                        <a:pt x="1689100" y="114300"/>
                      </a:lnTo>
                      <a:lnTo>
                        <a:pt x="1574800" y="0"/>
                      </a:lnTo>
                      <a:lnTo>
                        <a:pt x="91440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effectLst>
                  <a:innerShdw blurRad="635000">
                    <a:schemeClr val="accent1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1" name="任意多边形 10"/>
              <p:cNvSpPr/>
              <p:nvPr/>
            </p:nvSpPr>
            <p:spPr>
              <a:xfrm>
                <a:off x="3478696" y="935336"/>
                <a:ext cx="795130" cy="118212"/>
              </a:xfrm>
              <a:custGeom>
                <a:avLst/>
                <a:gdLst>
                  <a:gd name="connsiteX0" fmla="*/ 0 w 556591"/>
                  <a:gd name="connsiteY0" fmla="*/ 119269 h 119269"/>
                  <a:gd name="connsiteX1" fmla="*/ 119269 w 556591"/>
                  <a:gd name="connsiteY1" fmla="*/ 0 h 119269"/>
                  <a:gd name="connsiteX2" fmla="*/ 556591 w 556591"/>
                  <a:gd name="connsiteY2" fmla="*/ 0 h 11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119269">
                    <a:moveTo>
                      <a:pt x="0" y="119269"/>
                    </a:moveTo>
                    <a:lnTo>
                      <a:pt x="119269" y="0"/>
                    </a:lnTo>
                    <a:lnTo>
                      <a:pt x="556591" y="0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3468758" y="6616829"/>
                <a:ext cx="908028" cy="86861"/>
              </a:xfrm>
              <a:custGeom>
                <a:avLst/>
                <a:gdLst>
                  <a:gd name="connsiteX0" fmla="*/ 0 w 1063486"/>
                  <a:gd name="connsiteY0" fmla="*/ 0 h 89452"/>
                  <a:gd name="connsiteX1" fmla="*/ 89452 w 1063486"/>
                  <a:gd name="connsiteY1" fmla="*/ 89452 h 89452"/>
                  <a:gd name="connsiteX2" fmla="*/ 1063486 w 1063486"/>
                  <a:gd name="connsiteY2" fmla="*/ 89452 h 89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3486" h="89452">
                    <a:moveTo>
                      <a:pt x="0" y="0"/>
                    </a:moveTo>
                    <a:lnTo>
                      <a:pt x="89452" y="89452"/>
                    </a:lnTo>
                    <a:lnTo>
                      <a:pt x="1063486" y="89452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6738730" y="4999383"/>
                <a:ext cx="99392" cy="964095"/>
              </a:xfrm>
              <a:custGeom>
                <a:avLst/>
                <a:gdLst>
                  <a:gd name="connsiteX0" fmla="*/ 0 w 99392"/>
                  <a:gd name="connsiteY0" fmla="*/ 964095 h 964095"/>
                  <a:gd name="connsiteX1" fmla="*/ 99392 w 99392"/>
                  <a:gd name="connsiteY1" fmla="*/ 864703 h 964095"/>
                  <a:gd name="connsiteX2" fmla="*/ 99392 w 99392"/>
                  <a:gd name="connsiteY2" fmla="*/ 0 h 96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392" h="964095">
                    <a:moveTo>
                      <a:pt x="0" y="964095"/>
                    </a:moveTo>
                    <a:lnTo>
                      <a:pt x="99392" y="864703"/>
                    </a:lnTo>
                    <a:lnTo>
                      <a:pt x="99392" y="0"/>
                    </a:ln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7901645" y="1486000"/>
              <a:ext cx="175699" cy="17569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91522" y="4444150"/>
              <a:ext cx="175699" cy="17569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778550" y="4320575"/>
              <a:ext cx="175699" cy="17569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371170" y="522194"/>
            <a:ext cx="1090474" cy="44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Part one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40327" y="486542"/>
            <a:ext cx="3572039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800" b="1" spc="500" dirty="0">
                <a:latin typeface="+mj-ea"/>
                <a:ea typeface="+mj-ea"/>
              </a:rPr>
              <a:t>주제</a:t>
            </a:r>
            <a:r>
              <a:rPr lang="en-US" altLang="ko-KR" sz="2800" b="1" spc="500" dirty="0">
                <a:latin typeface="+mj-ea"/>
                <a:ea typeface="+mj-ea"/>
              </a:rPr>
              <a:t>:</a:t>
            </a:r>
            <a:r>
              <a:rPr lang="ko-KR" altLang="en-US" sz="2800" b="1" spc="500" dirty="0">
                <a:latin typeface="+mj-ea"/>
                <a:ea typeface="+mj-ea"/>
              </a:rPr>
              <a:t>옷 추천</a:t>
            </a:r>
            <a:endParaRPr lang="en-US" altLang="zh-CN" sz="2800" b="1" spc="5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774393-531B-3619-7CAD-271DC4F73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29" y="2431465"/>
            <a:ext cx="4569475" cy="296704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6B7F5B-D56D-3799-BE7A-98E77F05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508" y="2283214"/>
            <a:ext cx="1910590" cy="14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69FF82-CCD7-4D90-FC5E-0B21F878A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76" y="3914772"/>
            <a:ext cx="1942376" cy="14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592" y="565243"/>
            <a:ext cx="109047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82575" y="2032000"/>
            <a:ext cx="2921000" cy="3340100"/>
            <a:chOff x="1968500" y="2032000"/>
            <a:chExt cx="2921000" cy="3340100"/>
          </a:xfrm>
        </p:grpSpPr>
        <p:sp>
          <p:nvSpPr>
            <p:cNvPr id="6" name="圆角矩形 5"/>
            <p:cNvSpPr/>
            <p:nvPr/>
          </p:nvSpPr>
          <p:spPr>
            <a:xfrm>
              <a:off x="1968500" y="2032000"/>
              <a:ext cx="1270000" cy="1244600"/>
            </a:xfrm>
            <a:prstGeom prst="roundRect">
              <a:avLst>
                <a:gd name="adj" fmla="val 13381"/>
              </a:avLst>
            </a:prstGeom>
            <a:solidFill>
              <a:schemeClr val="accent5">
                <a:lumMod val="75000"/>
                <a:alpha val="76000"/>
              </a:schemeClr>
            </a:solidFill>
            <a:ln>
              <a:noFill/>
            </a:ln>
            <a:effectLst>
              <a:innerShdw blurRad="635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184400" y="2235200"/>
              <a:ext cx="2705100" cy="3136900"/>
            </a:xfrm>
            <a:prstGeom prst="roundRect">
              <a:avLst>
                <a:gd name="adj" fmla="val 13381"/>
              </a:avLst>
            </a:prstGeom>
            <a:solidFill>
              <a:schemeClr val="tx1"/>
            </a:solidFill>
            <a:ln>
              <a:noFill/>
            </a:ln>
            <a:effectLst>
              <a:innerShdw blurRad="6350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07075" y="2032000"/>
            <a:ext cx="2921000" cy="3340100"/>
            <a:chOff x="1968500" y="2032000"/>
            <a:chExt cx="2921000" cy="3340100"/>
          </a:xfrm>
        </p:grpSpPr>
        <p:sp>
          <p:nvSpPr>
            <p:cNvPr id="9" name="圆角矩形 8"/>
            <p:cNvSpPr/>
            <p:nvPr/>
          </p:nvSpPr>
          <p:spPr>
            <a:xfrm>
              <a:off x="1968500" y="2032000"/>
              <a:ext cx="1270000" cy="1244600"/>
            </a:xfrm>
            <a:prstGeom prst="roundRect">
              <a:avLst>
                <a:gd name="adj" fmla="val 13381"/>
              </a:avLst>
            </a:prstGeom>
            <a:solidFill>
              <a:schemeClr val="accent5">
                <a:lumMod val="75000"/>
                <a:alpha val="76000"/>
              </a:schemeClr>
            </a:solidFill>
            <a:ln>
              <a:noFill/>
            </a:ln>
            <a:effectLst>
              <a:innerShdw blurRad="635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184400" y="2235200"/>
              <a:ext cx="2705100" cy="3136900"/>
            </a:xfrm>
            <a:prstGeom prst="roundRect">
              <a:avLst>
                <a:gd name="adj" fmla="val 13381"/>
              </a:avLst>
            </a:prstGeom>
            <a:solidFill>
              <a:schemeClr val="tx1"/>
            </a:solidFill>
            <a:ln>
              <a:noFill/>
            </a:ln>
            <a:effectLst>
              <a:innerShdw blurRad="6350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78925" y="2032000"/>
            <a:ext cx="2921000" cy="3340100"/>
            <a:chOff x="1968500" y="2032000"/>
            <a:chExt cx="2921000" cy="3340100"/>
          </a:xfrm>
        </p:grpSpPr>
        <p:sp>
          <p:nvSpPr>
            <p:cNvPr id="15" name="圆角矩形 14"/>
            <p:cNvSpPr/>
            <p:nvPr/>
          </p:nvSpPr>
          <p:spPr>
            <a:xfrm>
              <a:off x="1968500" y="2032000"/>
              <a:ext cx="1270000" cy="1244600"/>
            </a:xfrm>
            <a:prstGeom prst="roundRect">
              <a:avLst>
                <a:gd name="adj" fmla="val 13381"/>
              </a:avLst>
            </a:prstGeom>
            <a:solidFill>
              <a:schemeClr val="accent5">
                <a:lumMod val="75000"/>
                <a:alpha val="76000"/>
              </a:schemeClr>
            </a:solidFill>
            <a:ln>
              <a:noFill/>
            </a:ln>
            <a:effectLst>
              <a:innerShdw blurRad="635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184400" y="2235200"/>
              <a:ext cx="2705100" cy="3136900"/>
            </a:xfrm>
            <a:prstGeom prst="roundRect">
              <a:avLst>
                <a:gd name="adj" fmla="val 13381"/>
              </a:avLst>
            </a:prstGeom>
            <a:solidFill>
              <a:schemeClr val="tx1"/>
            </a:solidFill>
            <a:ln>
              <a:noFill/>
            </a:ln>
            <a:effectLst>
              <a:innerShdw blurRad="6350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017575" y="4011271"/>
            <a:ext cx="176825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날시정보수집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4066" y="3687135"/>
            <a:ext cx="2546617" cy="728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어떤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형시로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사용자에게 보여주는지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818585" y="2675267"/>
            <a:ext cx="777971" cy="584616"/>
            <a:chOff x="2489015" y="2628902"/>
            <a:chExt cx="777971" cy="584616"/>
          </a:xfrm>
        </p:grpSpPr>
        <p:grpSp>
          <p:nvGrpSpPr>
            <p:cNvPr id="13" name="组合 12"/>
            <p:cNvGrpSpPr/>
            <p:nvPr/>
          </p:nvGrpSpPr>
          <p:grpSpPr>
            <a:xfrm>
              <a:off x="2489015" y="2628902"/>
              <a:ext cx="777971" cy="584616"/>
              <a:chOff x="2489015" y="2628902"/>
              <a:chExt cx="777971" cy="584616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595507" y="2708927"/>
                <a:ext cx="564986" cy="424566"/>
              </a:xfrm>
              <a:prstGeom prst="roundRect">
                <a:avLst/>
              </a:prstGeom>
              <a:noFill/>
              <a:ln>
                <a:gradFill>
                  <a:gsLst>
                    <a:gs pos="0">
                      <a:schemeClr val="accent4">
                        <a:lumMod val="60000"/>
                        <a:lumOff val="40000"/>
                        <a:alpha val="50000"/>
                      </a:schemeClr>
                    </a:gs>
                    <a:gs pos="53000">
                      <a:schemeClr val="accent3">
                        <a:lumMod val="40000"/>
                        <a:lumOff val="60000"/>
                        <a:alpha val="70000"/>
                      </a:schemeClr>
                    </a:gs>
                    <a:gs pos="100000">
                      <a:schemeClr val="accent6">
                        <a:lumMod val="75000"/>
                        <a:alpha val="8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489015" y="2628902"/>
                <a:ext cx="777971" cy="584616"/>
              </a:xfrm>
              <a:prstGeom prst="roundRect">
                <a:avLst/>
              </a:prstGeom>
              <a:noFill/>
              <a:ln>
                <a:gradFill>
                  <a:gsLst>
                    <a:gs pos="0">
                      <a:schemeClr val="accent6">
                        <a:lumMod val="75000"/>
                        <a:alpha val="20000"/>
                      </a:schemeClr>
                    </a:gs>
                    <a:gs pos="58000">
                      <a:schemeClr val="accent3">
                        <a:lumMod val="60000"/>
                        <a:lumOff val="40000"/>
                        <a:alpha val="7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alpha val="30000"/>
                      </a:schemeClr>
                    </a:gs>
                  </a:gsLst>
                  <a:lin ang="5400000" scaled="1"/>
                </a:gradFill>
              </a:ln>
              <a:effectLst>
                <a:glow rad="101600">
                  <a:schemeClr val="accent6">
                    <a:lumMod val="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4244" y="2752789"/>
              <a:ext cx="366821" cy="366821"/>
            </a:xfrm>
            <a:prstGeom prst="rect">
              <a:avLst/>
            </a:prstGeom>
          </p:spPr>
        </p:pic>
      </p:grpSp>
      <p:grpSp>
        <p:nvGrpSpPr>
          <p:cNvPr id="57" name="组合 56"/>
          <p:cNvGrpSpPr/>
          <p:nvPr/>
        </p:nvGrpSpPr>
        <p:grpSpPr>
          <a:xfrm>
            <a:off x="2450515" y="2644725"/>
            <a:ext cx="777971" cy="584616"/>
            <a:chOff x="5908244" y="2628902"/>
            <a:chExt cx="777971" cy="584616"/>
          </a:xfrm>
        </p:grpSpPr>
        <p:grpSp>
          <p:nvGrpSpPr>
            <p:cNvPr id="35" name="组合 34"/>
            <p:cNvGrpSpPr/>
            <p:nvPr/>
          </p:nvGrpSpPr>
          <p:grpSpPr>
            <a:xfrm>
              <a:off x="5908244" y="2628902"/>
              <a:ext cx="777971" cy="584616"/>
              <a:chOff x="2489015" y="2628902"/>
              <a:chExt cx="777971" cy="584616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2595507" y="2708927"/>
                <a:ext cx="564986" cy="424566"/>
              </a:xfrm>
              <a:prstGeom prst="roundRect">
                <a:avLst/>
              </a:prstGeom>
              <a:noFill/>
              <a:ln>
                <a:gradFill>
                  <a:gsLst>
                    <a:gs pos="0">
                      <a:schemeClr val="accent4">
                        <a:lumMod val="60000"/>
                        <a:lumOff val="40000"/>
                        <a:alpha val="50000"/>
                      </a:schemeClr>
                    </a:gs>
                    <a:gs pos="53000">
                      <a:schemeClr val="accent3">
                        <a:lumMod val="40000"/>
                        <a:lumOff val="60000"/>
                        <a:alpha val="70000"/>
                      </a:schemeClr>
                    </a:gs>
                    <a:gs pos="100000">
                      <a:schemeClr val="accent6">
                        <a:lumMod val="75000"/>
                        <a:alpha val="8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2489015" y="2628902"/>
                <a:ext cx="777971" cy="584616"/>
              </a:xfrm>
              <a:prstGeom prst="roundRect">
                <a:avLst/>
              </a:prstGeom>
              <a:noFill/>
              <a:ln>
                <a:gradFill>
                  <a:gsLst>
                    <a:gs pos="0">
                      <a:schemeClr val="accent6">
                        <a:lumMod val="75000"/>
                        <a:alpha val="20000"/>
                      </a:schemeClr>
                    </a:gs>
                    <a:gs pos="58000">
                      <a:schemeClr val="accent3">
                        <a:lumMod val="60000"/>
                        <a:lumOff val="40000"/>
                        <a:alpha val="7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alpha val="30000"/>
                      </a:schemeClr>
                    </a:gs>
                  </a:gsLst>
                  <a:lin ang="5400000" scaled="1"/>
                </a:gradFill>
              </a:ln>
              <a:effectLst>
                <a:glow rad="101600">
                  <a:schemeClr val="accent6">
                    <a:lumMod val="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227" y="2752789"/>
              <a:ext cx="342403" cy="342403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9263199" y="2628902"/>
            <a:ext cx="777971" cy="584616"/>
            <a:chOff x="9313999" y="2628902"/>
            <a:chExt cx="777971" cy="584616"/>
          </a:xfrm>
        </p:grpSpPr>
        <p:grpSp>
          <p:nvGrpSpPr>
            <p:cNvPr id="38" name="组合 37"/>
            <p:cNvGrpSpPr/>
            <p:nvPr/>
          </p:nvGrpSpPr>
          <p:grpSpPr>
            <a:xfrm>
              <a:off x="9313999" y="2628902"/>
              <a:ext cx="777971" cy="584616"/>
              <a:chOff x="2489015" y="2628902"/>
              <a:chExt cx="777971" cy="584616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2595507" y="2708927"/>
                <a:ext cx="564986" cy="424566"/>
              </a:xfrm>
              <a:prstGeom prst="roundRect">
                <a:avLst/>
              </a:prstGeom>
              <a:noFill/>
              <a:ln>
                <a:gradFill>
                  <a:gsLst>
                    <a:gs pos="0">
                      <a:schemeClr val="accent4">
                        <a:lumMod val="60000"/>
                        <a:lumOff val="40000"/>
                        <a:alpha val="50000"/>
                      </a:schemeClr>
                    </a:gs>
                    <a:gs pos="53000">
                      <a:schemeClr val="accent3">
                        <a:lumMod val="40000"/>
                        <a:lumOff val="60000"/>
                        <a:alpha val="70000"/>
                      </a:schemeClr>
                    </a:gs>
                    <a:gs pos="100000">
                      <a:schemeClr val="accent6">
                        <a:lumMod val="75000"/>
                        <a:alpha val="8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2489015" y="2628902"/>
                <a:ext cx="777971" cy="584616"/>
              </a:xfrm>
              <a:prstGeom prst="roundRect">
                <a:avLst/>
              </a:prstGeom>
              <a:noFill/>
              <a:ln>
                <a:gradFill>
                  <a:gsLst>
                    <a:gs pos="0">
                      <a:schemeClr val="accent6">
                        <a:lumMod val="75000"/>
                        <a:alpha val="20000"/>
                      </a:schemeClr>
                    </a:gs>
                    <a:gs pos="58000">
                      <a:schemeClr val="accent3">
                        <a:lumMod val="60000"/>
                        <a:lumOff val="40000"/>
                        <a:alpha val="7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alpha val="30000"/>
                      </a:schemeClr>
                    </a:gs>
                  </a:gsLst>
                  <a:lin ang="5400000" scaled="1"/>
                </a:gradFill>
              </a:ln>
              <a:effectLst>
                <a:glow rad="101600">
                  <a:schemeClr val="accent6">
                    <a:lumMod val="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7756" y="2736684"/>
              <a:ext cx="424567" cy="424567"/>
            </a:xfrm>
            <a:prstGeom prst="rect">
              <a:avLst/>
            </a:prstGeom>
          </p:spPr>
        </p:pic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4870" y="1940274"/>
            <a:ext cx="2756852" cy="62242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589" y="5052193"/>
            <a:ext cx="2756852" cy="62242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074" y="1940274"/>
            <a:ext cx="2756852" cy="6224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793" y="5052193"/>
            <a:ext cx="2756852" cy="62242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701" y="1940274"/>
            <a:ext cx="2756852" cy="62242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420" y="5052193"/>
            <a:ext cx="2756852" cy="62242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323442" y="3367066"/>
            <a:ext cx="176825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452451" y="484913"/>
            <a:ext cx="308187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문제분석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59670" y="3957072"/>
            <a:ext cx="2268716" cy="39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옷을 추천하는 근거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7EC425-8036-8D80-59BF-3A3521516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222743" cy="7051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80B5EE-4A21-D1B0-DF6E-34152F23A1F2}"/>
              </a:ext>
            </a:extLst>
          </p:cNvPr>
          <p:cNvSpPr txBox="1"/>
          <p:nvPr/>
        </p:nvSpPr>
        <p:spPr>
          <a:xfrm>
            <a:off x="5024805" y="545095"/>
            <a:ext cx="6321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zh-CN" sz="1800" b="1" spc="500" dirty="0">
                <a:latin typeface="+mj-ea"/>
                <a:ea typeface="+mj-ea"/>
              </a:rPr>
              <a:t>자료</a:t>
            </a:r>
            <a:r>
              <a:rPr lang="en-US" altLang="ko-KR" sz="1800" b="1" spc="500" dirty="0">
                <a:latin typeface="+mj-ea"/>
                <a:ea typeface="+mj-ea"/>
              </a:rPr>
              <a:t> </a:t>
            </a:r>
            <a:r>
              <a:rPr lang="ko-KR" altLang="en-US" sz="1800" b="1" spc="500" dirty="0">
                <a:latin typeface="+mj-ea"/>
                <a:ea typeface="+mj-ea"/>
              </a:rPr>
              <a:t>수집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/>
          <p:cNvGrpSpPr/>
          <p:nvPr/>
        </p:nvGrpSpPr>
        <p:grpSpPr>
          <a:xfrm>
            <a:off x="4335724" y="211411"/>
            <a:ext cx="3747460" cy="3565335"/>
            <a:chOff x="3194443" y="-326642"/>
            <a:chExt cx="4993781" cy="4751084"/>
          </a:xfrm>
        </p:grpSpPr>
        <p:sp>
          <p:nvSpPr>
            <p:cNvPr id="5" name="椭圆 4"/>
            <p:cNvSpPr/>
            <p:nvPr/>
          </p:nvSpPr>
          <p:spPr>
            <a:xfrm>
              <a:off x="3194443" y="2033976"/>
              <a:ext cx="4993781" cy="23904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757766" y="2087130"/>
              <a:ext cx="3867135" cy="1851153"/>
            </a:xfrm>
            <a:prstGeom prst="ellipse">
              <a:avLst/>
            </a:prstGeom>
            <a:solidFill>
              <a:schemeClr val="tx1"/>
            </a:solidFill>
            <a:ln w="34925">
              <a:solidFill>
                <a:schemeClr val="accent1"/>
              </a:solidFill>
            </a:ln>
            <a:effectLst>
              <a:innerShdw blurRad="3810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3610602" y="2044319"/>
              <a:ext cx="4161461" cy="1992044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13027" y="2121623"/>
              <a:ext cx="3356614" cy="160677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5875">
              <a:noFill/>
            </a:ln>
            <a:effectLst>
              <a:innerShdw blurRad="3810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4544414" y="2587656"/>
              <a:ext cx="2285447" cy="502236"/>
              <a:chOff x="6646794" y="4178300"/>
              <a:chExt cx="1677807" cy="368705"/>
            </a:xfrm>
          </p:grpSpPr>
          <p:sp>
            <p:nvSpPr>
              <p:cNvPr id="126" name="任意多边形 125"/>
              <p:cNvSpPr/>
              <p:nvPr/>
            </p:nvSpPr>
            <p:spPr>
              <a:xfrm>
                <a:off x="6727238" y="4178300"/>
                <a:ext cx="360381" cy="107140"/>
              </a:xfrm>
              <a:custGeom>
                <a:avLst/>
                <a:gdLst>
                  <a:gd name="connsiteX0" fmla="*/ 486834 w 548217"/>
                  <a:gd name="connsiteY0" fmla="*/ 162983 h 162983"/>
                  <a:gd name="connsiteX1" fmla="*/ 548217 w 548217"/>
                  <a:gd name="connsiteY1" fmla="*/ 118533 h 162983"/>
                  <a:gd name="connsiteX2" fmla="*/ 173567 w 548217"/>
                  <a:gd name="connsiteY2" fmla="*/ 0 h 162983"/>
                  <a:gd name="connsiteX3" fmla="*/ 67734 w 548217"/>
                  <a:gd name="connsiteY3" fmla="*/ 46567 h 162983"/>
                  <a:gd name="connsiteX4" fmla="*/ 0 w 548217"/>
                  <a:gd name="connsiteY4" fmla="*/ 103717 h 162983"/>
                  <a:gd name="connsiteX5" fmla="*/ 486834 w 548217"/>
                  <a:gd name="connsiteY5" fmla="*/ 162983 h 1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8217" h="162983">
                    <a:moveTo>
                      <a:pt x="486834" y="162983"/>
                    </a:moveTo>
                    <a:lnTo>
                      <a:pt x="548217" y="118533"/>
                    </a:lnTo>
                    <a:lnTo>
                      <a:pt x="173567" y="0"/>
                    </a:lnTo>
                    <a:lnTo>
                      <a:pt x="67734" y="46567"/>
                    </a:lnTo>
                    <a:lnTo>
                      <a:pt x="0" y="103717"/>
                    </a:lnTo>
                    <a:lnTo>
                      <a:pt x="486834" y="162983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 126"/>
              <p:cNvSpPr/>
              <p:nvPr/>
            </p:nvSpPr>
            <p:spPr>
              <a:xfrm>
                <a:off x="6646794" y="4328583"/>
                <a:ext cx="358988" cy="73746"/>
              </a:xfrm>
              <a:custGeom>
                <a:avLst/>
                <a:gdLst>
                  <a:gd name="connsiteX0" fmla="*/ 546100 w 546100"/>
                  <a:gd name="connsiteY0" fmla="*/ 86784 h 112184"/>
                  <a:gd name="connsiteX1" fmla="*/ 546100 w 546100"/>
                  <a:gd name="connsiteY1" fmla="*/ 33867 h 112184"/>
                  <a:gd name="connsiteX2" fmla="*/ 16933 w 546100"/>
                  <a:gd name="connsiteY2" fmla="*/ 0 h 112184"/>
                  <a:gd name="connsiteX3" fmla="*/ 2117 w 546100"/>
                  <a:gd name="connsiteY3" fmla="*/ 38100 h 112184"/>
                  <a:gd name="connsiteX4" fmla="*/ 0 w 546100"/>
                  <a:gd name="connsiteY4" fmla="*/ 112184 h 112184"/>
                  <a:gd name="connsiteX5" fmla="*/ 546100 w 546100"/>
                  <a:gd name="connsiteY5" fmla="*/ 86784 h 11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6100" h="112184">
                    <a:moveTo>
                      <a:pt x="546100" y="86784"/>
                    </a:moveTo>
                    <a:lnTo>
                      <a:pt x="546100" y="33867"/>
                    </a:lnTo>
                    <a:lnTo>
                      <a:pt x="16933" y="0"/>
                    </a:lnTo>
                    <a:lnTo>
                      <a:pt x="2117" y="38100"/>
                    </a:lnTo>
                    <a:cubicBezTo>
                      <a:pt x="1411" y="62795"/>
                      <a:pt x="706" y="87489"/>
                      <a:pt x="0" y="112184"/>
                    </a:cubicBezTo>
                    <a:lnTo>
                      <a:pt x="546100" y="8678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 127"/>
              <p:cNvSpPr/>
              <p:nvPr/>
            </p:nvSpPr>
            <p:spPr>
              <a:xfrm>
                <a:off x="6689127" y="4425951"/>
                <a:ext cx="386818" cy="121054"/>
              </a:xfrm>
              <a:custGeom>
                <a:avLst/>
                <a:gdLst>
                  <a:gd name="connsiteX0" fmla="*/ 162984 w 588434"/>
                  <a:gd name="connsiteY0" fmla="*/ 184150 h 184150"/>
                  <a:gd name="connsiteX1" fmla="*/ 44450 w 588434"/>
                  <a:gd name="connsiteY1" fmla="*/ 120650 h 184150"/>
                  <a:gd name="connsiteX2" fmla="*/ 0 w 588434"/>
                  <a:gd name="connsiteY2" fmla="*/ 67733 h 184150"/>
                  <a:gd name="connsiteX3" fmla="*/ 508000 w 588434"/>
                  <a:gd name="connsiteY3" fmla="*/ 0 h 184150"/>
                  <a:gd name="connsiteX4" fmla="*/ 588434 w 588434"/>
                  <a:gd name="connsiteY4" fmla="*/ 38100 h 184150"/>
                  <a:gd name="connsiteX5" fmla="*/ 162984 w 588434"/>
                  <a:gd name="connsiteY5" fmla="*/ 18415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434" h="184150">
                    <a:moveTo>
                      <a:pt x="162984" y="184150"/>
                    </a:moveTo>
                    <a:lnTo>
                      <a:pt x="44450" y="120650"/>
                    </a:lnTo>
                    <a:lnTo>
                      <a:pt x="0" y="67733"/>
                    </a:lnTo>
                    <a:lnTo>
                      <a:pt x="508000" y="0"/>
                    </a:lnTo>
                    <a:lnTo>
                      <a:pt x="588434" y="38100"/>
                    </a:lnTo>
                    <a:lnTo>
                      <a:pt x="162984" y="18415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 128"/>
              <p:cNvSpPr/>
              <p:nvPr/>
            </p:nvSpPr>
            <p:spPr>
              <a:xfrm>
                <a:off x="7888751" y="4180417"/>
                <a:ext cx="357597" cy="111314"/>
              </a:xfrm>
              <a:custGeom>
                <a:avLst/>
                <a:gdLst>
                  <a:gd name="connsiteX0" fmla="*/ 0 w 543983"/>
                  <a:gd name="connsiteY0" fmla="*/ 120650 h 169333"/>
                  <a:gd name="connsiteX1" fmla="*/ 59267 w 543983"/>
                  <a:gd name="connsiteY1" fmla="*/ 169333 h 169333"/>
                  <a:gd name="connsiteX2" fmla="*/ 543983 w 543983"/>
                  <a:gd name="connsiteY2" fmla="*/ 112183 h 169333"/>
                  <a:gd name="connsiteX3" fmla="*/ 480483 w 543983"/>
                  <a:gd name="connsiteY3" fmla="*/ 46566 h 169333"/>
                  <a:gd name="connsiteX4" fmla="*/ 374650 w 543983"/>
                  <a:gd name="connsiteY4" fmla="*/ 0 h 169333"/>
                  <a:gd name="connsiteX5" fmla="*/ 0 w 543983"/>
                  <a:gd name="connsiteY5" fmla="*/ 120650 h 16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3983" h="169333">
                    <a:moveTo>
                      <a:pt x="0" y="120650"/>
                    </a:moveTo>
                    <a:lnTo>
                      <a:pt x="59267" y="169333"/>
                    </a:lnTo>
                    <a:lnTo>
                      <a:pt x="543983" y="112183"/>
                    </a:lnTo>
                    <a:lnTo>
                      <a:pt x="480483" y="46566"/>
                    </a:lnTo>
                    <a:lnTo>
                      <a:pt x="374650" y="0"/>
                    </a:lnTo>
                    <a:lnTo>
                      <a:pt x="0" y="12065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 129"/>
              <p:cNvSpPr/>
              <p:nvPr/>
            </p:nvSpPr>
            <p:spPr>
              <a:xfrm>
                <a:off x="7962830" y="4328583"/>
                <a:ext cx="361771" cy="77920"/>
              </a:xfrm>
              <a:custGeom>
                <a:avLst/>
                <a:gdLst>
                  <a:gd name="connsiteX0" fmla="*/ 0 w 550334"/>
                  <a:gd name="connsiteY0" fmla="*/ 29634 h 118534"/>
                  <a:gd name="connsiteX1" fmla="*/ 0 w 550334"/>
                  <a:gd name="connsiteY1" fmla="*/ 80434 h 118534"/>
                  <a:gd name="connsiteX2" fmla="*/ 531284 w 550334"/>
                  <a:gd name="connsiteY2" fmla="*/ 118534 h 118534"/>
                  <a:gd name="connsiteX3" fmla="*/ 550334 w 550334"/>
                  <a:gd name="connsiteY3" fmla="*/ 65617 h 118534"/>
                  <a:gd name="connsiteX4" fmla="*/ 524934 w 550334"/>
                  <a:gd name="connsiteY4" fmla="*/ 0 h 118534"/>
                  <a:gd name="connsiteX5" fmla="*/ 0 w 550334"/>
                  <a:gd name="connsiteY5" fmla="*/ 29634 h 118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0334" h="118534">
                    <a:moveTo>
                      <a:pt x="0" y="29634"/>
                    </a:moveTo>
                    <a:lnTo>
                      <a:pt x="0" y="80434"/>
                    </a:lnTo>
                    <a:lnTo>
                      <a:pt x="531284" y="118534"/>
                    </a:lnTo>
                    <a:lnTo>
                      <a:pt x="550334" y="65617"/>
                    </a:lnTo>
                    <a:lnTo>
                      <a:pt x="524934" y="0"/>
                    </a:lnTo>
                    <a:lnTo>
                      <a:pt x="0" y="2963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任意多边形 130"/>
              <p:cNvSpPr/>
              <p:nvPr/>
            </p:nvSpPr>
            <p:spPr>
              <a:xfrm>
                <a:off x="7895096" y="4419600"/>
                <a:ext cx="378468" cy="122446"/>
              </a:xfrm>
              <a:custGeom>
                <a:avLst/>
                <a:gdLst>
                  <a:gd name="connsiteX0" fmla="*/ 0 w 575733"/>
                  <a:gd name="connsiteY0" fmla="*/ 55033 h 186267"/>
                  <a:gd name="connsiteX1" fmla="*/ 416983 w 575733"/>
                  <a:gd name="connsiteY1" fmla="*/ 186267 h 186267"/>
                  <a:gd name="connsiteX2" fmla="*/ 518583 w 575733"/>
                  <a:gd name="connsiteY2" fmla="*/ 131233 h 186267"/>
                  <a:gd name="connsiteX3" fmla="*/ 575733 w 575733"/>
                  <a:gd name="connsiteY3" fmla="*/ 67733 h 186267"/>
                  <a:gd name="connsiteX4" fmla="*/ 65617 w 575733"/>
                  <a:gd name="connsiteY4" fmla="*/ 0 h 186267"/>
                  <a:gd name="connsiteX5" fmla="*/ 0 w 575733"/>
                  <a:gd name="connsiteY5" fmla="*/ 55033 h 186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5733" h="186267">
                    <a:moveTo>
                      <a:pt x="0" y="55033"/>
                    </a:moveTo>
                    <a:lnTo>
                      <a:pt x="416983" y="186267"/>
                    </a:lnTo>
                    <a:lnTo>
                      <a:pt x="518583" y="131233"/>
                    </a:lnTo>
                    <a:lnTo>
                      <a:pt x="575733" y="67733"/>
                    </a:lnTo>
                    <a:lnTo>
                      <a:pt x="65617" y="0"/>
                    </a:lnTo>
                    <a:lnTo>
                      <a:pt x="0" y="55033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7028544" y="4197420"/>
                <a:ext cx="892761" cy="3362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6" name="任意多边形 135"/>
            <p:cNvSpPr/>
            <p:nvPr/>
          </p:nvSpPr>
          <p:spPr>
            <a:xfrm>
              <a:off x="4036556" y="-326642"/>
              <a:ext cx="3297443" cy="4044326"/>
            </a:xfrm>
            <a:custGeom>
              <a:avLst/>
              <a:gdLst>
                <a:gd name="connsiteX0" fmla="*/ 0 w 809534"/>
                <a:gd name="connsiteY0" fmla="*/ 0 h 896731"/>
                <a:gd name="connsiteX1" fmla="*/ 809534 w 809534"/>
                <a:gd name="connsiteY1" fmla="*/ 0 h 896731"/>
                <a:gd name="connsiteX2" fmla="*/ 809534 w 809534"/>
                <a:gd name="connsiteY2" fmla="*/ 795539 h 896731"/>
                <a:gd name="connsiteX3" fmla="*/ 404767 w 809534"/>
                <a:gd name="connsiteY3" fmla="*/ 896731 h 896731"/>
                <a:gd name="connsiteX4" fmla="*/ 178458 w 809534"/>
                <a:gd name="connsiteY4" fmla="*/ 879449 h 896731"/>
                <a:gd name="connsiteX5" fmla="*/ 0 w 809534"/>
                <a:gd name="connsiteY5" fmla="*/ 795539 h 896731"/>
                <a:gd name="connsiteX0-1" fmla="*/ 0 w 809534"/>
                <a:gd name="connsiteY0-2" fmla="*/ 0 h 942307"/>
                <a:gd name="connsiteX1-3" fmla="*/ 809534 w 809534"/>
                <a:gd name="connsiteY1-4" fmla="*/ 0 h 942307"/>
                <a:gd name="connsiteX2-5" fmla="*/ 809534 w 809534"/>
                <a:gd name="connsiteY2-6" fmla="*/ 795539 h 942307"/>
                <a:gd name="connsiteX3-7" fmla="*/ 404767 w 809534"/>
                <a:gd name="connsiteY3-8" fmla="*/ 896731 h 942307"/>
                <a:gd name="connsiteX4-9" fmla="*/ 170137 w 809534"/>
                <a:gd name="connsiteY4-10" fmla="*/ 940876 h 942307"/>
                <a:gd name="connsiteX5-11" fmla="*/ 0 w 809534"/>
                <a:gd name="connsiteY5-12" fmla="*/ 795539 h 942307"/>
                <a:gd name="connsiteX6" fmla="*/ 0 w 809534"/>
                <a:gd name="connsiteY6" fmla="*/ 0 h 942307"/>
                <a:gd name="connsiteX0-13" fmla="*/ 0 w 809534"/>
                <a:gd name="connsiteY0-14" fmla="*/ 0 h 978634"/>
                <a:gd name="connsiteX1-15" fmla="*/ 809534 w 809534"/>
                <a:gd name="connsiteY1-16" fmla="*/ 0 h 978634"/>
                <a:gd name="connsiteX2-17" fmla="*/ 809534 w 809534"/>
                <a:gd name="connsiteY2-18" fmla="*/ 795539 h 978634"/>
                <a:gd name="connsiteX3-19" fmla="*/ 433892 w 809534"/>
                <a:gd name="connsiteY3-20" fmla="*/ 978634 h 978634"/>
                <a:gd name="connsiteX4-21" fmla="*/ 170137 w 809534"/>
                <a:gd name="connsiteY4-22" fmla="*/ 940876 h 978634"/>
                <a:gd name="connsiteX5-23" fmla="*/ 0 w 809534"/>
                <a:gd name="connsiteY5-24" fmla="*/ 795539 h 978634"/>
                <a:gd name="connsiteX6-25" fmla="*/ 0 w 809534"/>
                <a:gd name="connsiteY6-26" fmla="*/ 0 h 978634"/>
                <a:gd name="connsiteX0-27" fmla="*/ 0 w 809534"/>
                <a:gd name="connsiteY0-28" fmla="*/ 0 h 988322"/>
                <a:gd name="connsiteX1-29" fmla="*/ 809534 w 809534"/>
                <a:gd name="connsiteY1-30" fmla="*/ 0 h 988322"/>
                <a:gd name="connsiteX2-31" fmla="*/ 809534 w 809534"/>
                <a:gd name="connsiteY2-32" fmla="*/ 795539 h 988322"/>
                <a:gd name="connsiteX3-33" fmla="*/ 433892 w 809534"/>
                <a:gd name="connsiteY3-34" fmla="*/ 978634 h 988322"/>
                <a:gd name="connsiteX4-35" fmla="*/ 297786 w 809534"/>
                <a:gd name="connsiteY4-36" fmla="*/ 960658 h 988322"/>
                <a:gd name="connsiteX5-37" fmla="*/ 170137 w 809534"/>
                <a:gd name="connsiteY5-38" fmla="*/ 940876 h 988322"/>
                <a:gd name="connsiteX6-39" fmla="*/ 0 w 809534"/>
                <a:gd name="connsiteY6-40" fmla="*/ 795539 h 988322"/>
                <a:gd name="connsiteX7" fmla="*/ 0 w 809534"/>
                <a:gd name="connsiteY7" fmla="*/ 0 h 988322"/>
                <a:gd name="connsiteX0-41" fmla="*/ 0 w 809534"/>
                <a:gd name="connsiteY0-42" fmla="*/ 0 h 987702"/>
                <a:gd name="connsiteX1-43" fmla="*/ 809534 w 809534"/>
                <a:gd name="connsiteY1-44" fmla="*/ 0 h 987702"/>
                <a:gd name="connsiteX2-45" fmla="*/ 809534 w 809534"/>
                <a:gd name="connsiteY2-46" fmla="*/ 795539 h 987702"/>
                <a:gd name="connsiteX3-47" fmla="*/ 433892 w 809534"/>
                <a:gd name="connsiteY3-48" fmla="*/ 978634 h 987702"/>
                <a:gd name="connsiteX4-49" fmla="*/ 310268 w 809534"/>
                <a:gd name="connsiteY4-50" fmla="*/ 956563 h 987702"/>
                <a:gd name="connsiteX5-51" fmla="*/ 170137 w 809534"/>
                <a:gd name="connsiteY5-52" fmla="*/ 940876 h 987702"/>
                <a:gd name="connsiteX6-53" fmla="*/ 0 w 809534"/>
                <a:gd name="connsiteY6-54" fmla="*/ 795539 h 987702"/>
                <a:gd name="connsiteX7-55" fmla="*/ 0 w 809534"/>
                <a:gd name="connsiteY7-56" fmla="*/ 0 h 987702"/>
                <a:gd name="connsiteX0-57" fmla="*/ 0 w 809534"/>
                <a:gd name="connsiteY0-58" fmla="*/ 0 h 984227"/>
                <a:gd name="connsiteX1-59" fmla="*/ 809534 w 809534"/>
                <a:gd name="connsiteY1-60" fmla="*/ 0 h 984227"/>
                <a:gd name="connsiteX2-61" fmla="*/ 809534 w 809534"/>
                <a:gd name="connsiteY2-62" fmla="*/ 795539 h 984227"/>
                <a:gd name="connsiteX3-63" fmla="*/ 442213 w 809534"/>
                <a:gd name="connsiteY3-64" fmla="*/ 974539 h 984227"/>
                <a:gd name="connsiteX4-65" fmla="*/ 310268 w 809534"/>
                <a:gd name="connsiteY4-66" fmla="*/ 956563 h 984227"/>
                <a:gd name="connsiteX5-67" fmla="*/ 170137 w 809534"/>
                <a:gd name="connsiteY5-68" fmla="*/ 940876 h 984227"/>
                <a:gd name="connsiteX6-69" fmla="*/ 0 w 809534"/>
                <a:gd name="connsiteY6-70" fmla="*/ 795539 h 984227"/>
                <a:gd name="connsiteX7-71" fmla="*/ 0 w 809534"/>
                <a:gd name="connsiteY7-72" fmla="*/ 0 h 984227"/>
                <a:gd name="connsiteX0-73" fmla="*/ 0 w 809534"/>
                <a:gd name="connsiteY0-74" fmla="*/ 0 h 984227"/>
                <a:gd name="connsiteX1-75" fmla="*/ 809534 w 809534"/>
                <a:gd name="connsiteY1-76" fmla="*/ 0 h 984227"/>
                <a:gd name="connsiteX2-77" fmla="*/ 809534 w 809534"/>
                <a:gd name="connsiteY2-78" fmla="*/ 795539 h 984227"/>
                <a:gd name="connsiteX3-79" fmla="*/ 442213 w 809534"/>
                <a:gd name="connsiteY3-80" fmla="*/ 974539 h 984227"/>
                <a:gd name="connsiteX4-81" fmla="*/ 310268 w 809534"/>
                <a:gd name="connsiteY4-82" fmla="*/ 956563 h 984227"/>
                <a:gd name="connsiteX5-83" fmla="*/ 165976 w 809534"/>
                <a:gd name="connsiteY5-84" fmla="*/ 940876 h 984227"/>
                <a:gd name="connsiteX6-85" fmla="*/ 0 w 809534"/>
                <a:gd name="connsiteY6-86" fmla="*/ 795539 h 984227"/>
                <a:gd name="connsiteX7-87" fmla="*/ 0 w 809534"/>
                <a:gd name="connsiteY7-88" fmla="*/ 0 h 984227"/>
                <a:gd name="connsiteX0-89" fmla="*/ 0 w 809534"/>
                <a:gd name="connsiteY0-90" fmla="*/ 0 h 983722"/>
                <a:gd name="connsiteX1-91" fmla="*/ 809534 w 809534"/>
                <a:gd name="connsiteY1-92" fmla="*/ 0 h 983722"/>
                <a:gd name="connsiteX2-93" fmla="*/ 809534 w 809534"/>
                <a:gd name="connsiteY2-94" fmla="*/ 795539 h 983722"/>
                <a:gd name="connsiteX3-95" fmla="*/ 442213 w 809534"/>
                <a:gd name="connsiteY3-96" fmla="*/ 974539 h 983722"/>
                <a:gd name="connsiteX4-97" fmla="*/ 165976 w 809534"/>
                <a:gd name="connsiteY4-98" fmla="*/ 940876 h 983722"/>
                <a:gd name="connsiteX5-99" fmla="*/ 0 w 809534"/>
                <a:gd name="connsiteY5-100" fmla="*/ 795539 h 983722"/>
                <a:gd name="connsiteX6-101" fmla="*/ 0 w 809534"/>
                <a:gd name="connsiteY6-102" fmla="*/ 0 h 983722"/>
                <a:gd name="connsiteX0-103" fmla="*/ 0 w 809534"/>
                <a:gd name="connsiteY0-104" fmla="*/ 0 h 974539"/>
                <a:gd name="connsiteX1-105" fmla="*/ 809534 w 809534"/>
                <a:gd name="connsiteY1-106" fmla="*/ 0 h 974539"/>
                <a:gd name="connsiteX2-107" fmla="*/ 809534 w 809534"/>
                <a:gd name="connsiteY2-108" fmla="*/ 795539 h 974539"/>
                <a:gd name="connsiteX3-109" fmla="*/ 442213 w 809534"/>
                <a:gd name="connsiteY3-110" fmla="*/ 974539 h 974539"/>
                <a:gd name="connsiteX4-111" fmla="*/ 0 w 809534"/>
                <a:gd name="connsiteY4-112" fmla="*/ 795539 h 974539"/>
                <a:gd name="connsiteX5-113" fmla="*/ 0 w 809534"/>
                <a:gd name="connsiteY5-114" fmla="*/ 0 h 974539"/>
                <a:gd name="connsiteX0-115" fmla="*/ 0 w 809534"/>
                <a:gd name="connsiteY0-116" fmla="*/ 0 h 978634"/>
                <a:gd name="connsiteX1-117" fmla="*/ 809534 w 809534"/>
                <a:gd name="connsiteY1-118" fmla="*/ 0 h 978634"/>
                <a:gd name="connsiteX2-119" fmla="*/ 809534 w 809534"/>
                <a:gd name="connsiteY2-120" fmla="*/ 795539 h 978634"/>
                <a:gd name="connsiteX3-121" fmla="*/ 392285 w 809534"/>
                <a:gd name="connsiteY3-122" fmla="*/ 978634 h 978634"/>
                <a:gd name="connsiteX4-123" fmla="*/ 0 w 809534"/>
                <a:gd name="connsiteY4-124" fmla="*/ 795539 h 978634"/>
                <a:gd name="connsiteX5-125" fmla="*/ 0 w 809534"/>
                <a:gd name="connsiteY5-126" fmla="*/ 0 h 978634"/>
                <a:gd name="connsiteX0-127" fmla="*/ 0 w 809534"/>
                <a:gd name="connsiteY0-128" fmla="*/ 0 h 978634"/>
                <a:gd name="connsiteX1-129" fmla="*/ 809534 w 809534"/>
                <a:gd name="connsiteY1-130" fmla="*/ 0 h 978634"/>
                <a:gd name="connsiteX2-131" fmla="*/ 809534 w 809534"/>
                <a:gd name="connsiteY2-132" fmla="*/ 795539 h 978634"/>
                <a:gd name="connsiteX3-133" fmla="*/ 413089 w 809534"/>
                <a:gd name="connsiteY3-134" fmla="*/ 978634 h 978634"/>
                <a:gd name="connsiteX4-135" fmla="*/ 0 w 809534"/>
                <a:gd name="connsiteY4-136" fmla="*/ 795539 h 978634"/>
                <a:gd name="connsiteX5-137" fmla="*/ 0 w 809534"/>
                <a:gd name="connsiteY5-138" fmla="*/ 0 h 978634"/>
                <a:gd name="connsiteX0-139" fmla="*/ 0 w 809534"/>
                <a:gd name="connsiteY0-140" fmla="*/ 0 h 978634"/>
                <a:gd name="connsiteX1-141" fmla="*/ 809534 w 809534"/>
                <a:gd name="connsiteY1-142" fmla="*/ 0 h 978634"/>
                <a:gd name="connsiteX2-143" fmla="*/ 809534 w 809534"/>
                <a:gd name="connsiteY2-144" fmla="*/ 795539 h 978634"/>
                <a:gd name="connsiteX3-145" fmla="*/ 413089 w 809534"/>
                <a:gd name="connsiteY3-146" fmla="*/ 978634 h 978634"/>
                <a:gd name="connsiteX4-147" fmla="*/ 4161 w 809534"/>
                <a:gd name="connsiteY4-148" fmla="*/ 807825 h 978634"/>
                <a:gd name="connsiteX5-149" fmla="*/ 0 w 809534"/>
                <a:gd name="connsiteY5-150" fmla="*/ 0 h 978634"/>
                <a:gd name="connsiteX0-151" fmla="*/ 0 w 809534"/>
                <a:gd name="connsiteY0-152" fmla="*/ 0 h 978634"/>
                <a:gd name="connsiteX1-153" fmla="*/ 809534 w 809534"/>
                <a:gd name="connsiteY1-154" fmla="*/ 0 h 978634"/>
                <a:gd name="connsiteX2-155" fmla="*/ 803227 w 809534"/>
                <a:gd name="connsiteY2-156" fmla="*/ 814161 h 978634"/>
                <a:gd name="connsiteX3-157" fmla="*/ 413089 w 809534"/>
                <a:gd name="connsiteY3-158" fmla="*/ 978634 h 978634"/>
                <a:gd name="connsiteX4-159" fmla="*/ 4161 w 809534"/>
                <a:gd name="connsiteY4-160" fmla="*/ 807825 h 978634"/>
                <a:gd name="connsiteX5-161" fmla="*/ 0 w 809534"/>
                <a:gd name="connsiteY5-162" fmla="*/ 0 h 978634"/>
                <a:gd name="connsiteX0-163" fmla="*/ 0 w 809534"/>
                <a:gd name="connsiteY0-164" fmla="*/ 0 h 978634"/>
                <a:gd name="connsiteX1-165" fmla="*/ 809534 w 809534"/>
                <a:gd name="connsiteY1-166" fmla="*/ 0 h 978634"/>
                <a:gd name="connsiteX2-167" fmla="*/ 803227 w 809534"/>
                <a:gd name="connsiteY2-168" fmla="*/ 814161 h 978634"/>
                <a:gd name="connsiteX3-169" fmla="*/ 413089 w 809534"/>
                <a:gd name="connsiteY3-170" fmla="*/ 978634 h 978634"/>
                <a:gd name="connsiteX4-171" fmla="*/ 4161 w 809534"/>
                <a:gd name="connsiteY4-172" fmla="*/ 814033 h 978634"/>
                <a:gd name="connsiteX5-173" fmla="*/ 0 w 809534"/>
                <a:gd name="connsiteY5-174" fmla="*/ 0 h 978634"/>
                <a:gd name="connsiteX0-175" fmla="*/ 0 w 809534"/>
                <a:gd name="connsiteY0-176" fmla="*/ 0 h 978634"/>
                <a:gd name="connsiteX1-177" fmla="*/ 809534 w 809534"/>
                <a:gd name="connsiteY1-178" fmla="*/ 0 h 978634"/>
                <a:gd name="connsiteX2-179" fmla="*/ 803227 w 809534"/>
                <a:gd name="connsiteY2-180" fmla="*/ 814161 h 978634"/>
                <a:gd name="connsiteX3-181" fmla="*/ 413089 w 809534"/>
                <a:gd name="connsiteY3-182" fmla="*/ 978634 h 978634"/>
                <a:gd name="connsiteX4-183" fmla="*/ 4161 w 809534"/>
                <a:gd name="connsiteY4-184" fmla="*/ 814033 h 978634"/>
                <a:gd name="connsiteX5-185" fmla="*/ 0 w 809534"/>
                <a:gd name="connsiteY5-186" fmla="*/ 0 h 978634"/>
                <a:gd name="connsiteX0-187" fmla="*/ 5299 w 814833"/>
                <a:gd name="connsiteY0-188" fmla="*/ 0 h 978634"/>
                <a:gd name="connsiteX1-189" fmla="*/ 814833 w 814833"/>
                <a:gd name="connsiteY1-190" fmla="*/ 0 h 978634"/>
                <a:gd name="connsiteX2-191" fmla="*/ 808526 w 814833"/>
                <a:gd name="connsiteY2-192" fmla="*/ 814161 h 978634"/>
                <a:gd name="connsiteX3-193" fmla="*/ 418388 w 814833"/>
                <a:gd name="connsiteY3-194" fmla="*/ 978634 h 978634"/>
                <a:gd name="connsiteX4-195" fmla="*/ 0 w 814833"/>
                <a:gd name="connsiteY4-196" fmla="*/ 814033 h 978634"/>
                <a:gd name="connsiteX5-197" fmla="*/ 5299 w 814833"/>
                <a:gd name="connsiteY5-198" fmla="*/ 0 h 978634"/>
                <a:gd name="connsiteX0-199" fmla="*/ 5299 w 814833"/>
                <a:gd name="connsiteY0-200" fmla="*/ 0 h 978634"/>
                <a:gd name="connsiteX1-201" fmla="*/ 814833 w 814833"/>
                <a:gd name="connsiteY1-202" fmla="*/ 0 h 978634"/>
                <a:gd name="connsiteX2-203" fmla="*/ 808526 w 814833"/>
                <a:gd name="connsiteY2-204" fmla="*/ 814161 h 978634"/>
                <a:gd name="connsiteX3-205" fmla="*/ 418388 w 814833"/>
                <a:gd name="connsiteY3-206" fmla="*/ 978634 h 978634"/>
                <a:gd name="connsiteX4-207" fmla="*/ 0 w 814833"/>
                <a:gd name="connsiteY4-208" fmla="*/ 814033 h 978634"/>
                <a:gd name="connsiteX5-209" fmla="*/ 5299 w 814833"/>
                <a:gd name="connsiteY5-210" fmla="*/ 0 h 978634"/>
                <a:gd name="connsiteX0-211" fmla="*/ 5299 w 814833"/>
                <a:gd name="connsiteY0-212" fmla="*/ 0 h 978634"/>
                <a:gd name="connsiteX1-213" fmla="*/ 814833 w 814833"/>
                <a:gd name="connsiteY1-214" fmla="*/ 0 h 978634"/>
                <a:gd name="connsiteX2-215" fmla="*/ 808526 w 814833"/>
                <a:gd name="connsiteY2-216" fmla="*/ 814161 h 978634"/>
                <a:gd name="connsiteX3-217" fmla="*/ 418388 w 814833"/>
                <a:gd name="connsiteY3-218" fmla="*/ 978634 h 978634"/>
                <a:gd name="connsiteX4-219" fmla="*/ 0 w 814833"/>
                <a:gd name="connsiteY4-220" fmla="*/ 814033 h 978634"/>
                <a:gd name="connsiteX5-221" fmla="*/ 5299 w 814833"/>
                <a:gd name="connsiteY5-222" fmla="*/ 0 h 978634"/>
                <a:gd name="connsiteX0-223" fmla="*/ 5299 w 810672"/>
                <a:gd name="connsiteY0-224" fmla="*/ 0 h 978634"/>
                <a:gd name="connsiteX1-225" fmla="*/ 810672 w 810672"/>
                <a:gd name="connsiteY1-226" fmla="*/ 4095 h 978634"/>
                <a:gd name="connsiteX2-227" fmla="*/ 808526 w 810672"/>
                <a:gd name="connsiteY2-228" fmla="*/ 814161 h 978634"/>
                <a:gd name="connsiteX3-229" fmla="*/ 418388 w 810672"/>
                <a:gd name="connsiteY3-230" fmla="*/ 978634 h 978634"/>
                <a:gd name="connsiteX4-231" fmla="*/ 0 w 810672"/>
                <a:gd name="connsiteY4-232" fmla="*/ 814033 h 978634"/>
                <a:gd name="connsiteX5-233" fmla="*/ 5299 w 810672"/>
                <a:gd name="connsiteY5-234" fmla="*/ 0 h 9786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10672" h="978634">
                  <a:moveTo>
                    <a:pt x="5299" y="0"/>
                  </a:moveTo>
                  <a:lnTo>
                    <a:pt x="810672" y="4095"/>
                  </a:lnTo>
                  <a:cubicBezTo>
                    <a:pt x="808570" y="275482"/>
                    <a:pt x="810628" y="542774"/>
                    <a:pt x="808526" y="814161"/>
                  </a:cubicBezTo>
                  <a:cubicBezTo>
                    <a:pt x="808526" y="870048"/>
                    <a:pt x="641935" y="978634"/>
                    <a:pt x="418388" y="978634"/>
                  </a:cubicBezTo>
                  <a:cubicBezTo>
                    <a:pt x="283466" y="978634"/>
                    <a:pt x="73702" y="976456"/>
                    <a:pt x="0" y="814033"/>
                  </a:cubicBezTo>
                  <a:cubicBezTo>
                    <a:pt x="1766" y="542689"/>
                    <a:pt x="3533" y="271344"/>
                    <a:pt x="529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656256" y="1415216"/>
            <a:ext cx="2293870" cy="2151587"/>
            <a:chOff x="3194443" y="-259588"/>
            <a:chExt cx="4993781" cy="4684030"/>
          </a:xfrm>
        </p:grpSpPr>
        <p:sp>
          <p:nvSpPr>
            <p:cNvPr id="140" name="椭圆 139"/>
            <p:cNvSpPr/>
            <p:nvPr/>
          </p:nvSpPr>
          <p:spPr>
            <a:xfrm>
              <a:off x="3194443" y="2033976"/>
              <a:ext cx="4993781" cy="23904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3757766" y="2087130"/>
              <a:ext cx="3867135" cy="1851153"/>
            </a:xfrm>
            <a:prstGeom prst="ellipse">
              <a:avLst/>
            </a:prstGeom>
            <a:solidFill>
              <a:schemeClr val="tx1"/>
            </a:solidFill>
            <a:ln w="34925">
              <a:solidFill>
                <a:schemeClr val="accent1"/>
              </a:solidFill>
            </a:ln>
            <a:effectLst>
              <a:innerShdw blurRad="3810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3610602" y="2044319"/>
              <a:ext cx="4161461" cy="1992044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013027" y="2121623"/>
              <a:ext cx="3356614" cy="160677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5875">
              <a:noFill/>
            </a:ln>
            <a:effectLst>
              <a:innerShdw blurRad="3810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4544414" y="2587656"/>
              <a:ext cx="2285447" cy="502236"/>
              <a:chOff x="6646794" y="4178300"/>
              <a:chExt cx="1677807" cy="368705"/>
            </a:xfrm>
          </p:grpSpPr>
          <p:sp>
            <p:nvSpPr>
              <p:cNvPr id="146" name="任意多边形 145"/>
              <p:cNvSpPr/>
              <p:nvPr/>
            </p:nvSpPr>
            <p:spPr>
              <a:xfrm>
                <a:off x="6727238" y="4178300"/>
                <a:ext cx="360381" cy="107140"/>
              </a:xfrm>
              <a:custGeom>
                <a:avLst/>
                <a:gdLst>
                  <a:gd name="connsiteX0" fmla="*/ 486834 w 548217"/>
                  <a:gd name="connsiteY0" fmla="*/ 162983 h 162983"/>
                  <a:gd name="connsiteX1" fmla="*/ 548217 w 548217"/>
                  <a:gd name="connsiteY1" fmla="*/ 118533 h 162983"/>
                  <a:gd name="connsiteX2" fmla="*/ 173567 w 548217"/>
                  <a:gd name="connsiteY2" fmla="*/ 0 h 162983"/>
                  <a:gd name="connsiteX3" fmla="*/ 67734 w 548217"/>
                  <a:gd name="connsiteY3" fmla="*/ 46567 h 162983"/>
                  <a:gd name="connsiteX4" fmla="*/ 0 w 548217"/>
                  <a:gd name="connsiteY4" fmla="*/ 103717 h 162983"/>
                  <a:gd name="connsiteX5" fmla="*/ 486834 w 548217"/>
                  <a:gd name="connsiteY5" fmla="*/ 162983 h 1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8217" h="162983">
                    <a:moveTo>
                      <a:pt x="486834" y="162983"/>
                    </a:moveTo>
                    <a:lnTo>
                      <a:pt x="548217" y="118533"/>
                    </a:lnTo>
                    <a:lnTo>
                      <a:pt x="173567" y="0"/>
                    </a:lnTo>
                    <a:lnTo>
                      <a:pt x="67734" y="46567"/>
                    </a:lnTo>
                    <a:lnTo>
                      <a:pt x="0" y="103717"/>
                    </a:lnTo>
                    <a:lnTo>
                      <a:pt x="486834" y="162983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任意多边形 146"/>
              <p:cNvSpPr/>
              <p:nvPr/>
            </p:nvSpPr>
            <p:spPr>
              <a:xfrm>
                <a:off x="6646794" y="4328583"/>
                <a:ext cx="358988" cy="73746"/>
              </a:xfrm>
              <a:custGeom>
                <a:avLst/>
                <a:gdLst>
                  <a:gd name="connsiteX0" fmla="*/ 546100 w 546100"/>
                  <a:gd name="connsiteY0" fmla="*/ 86784 h 112184"/>
                  <a:gd name="connsiteX1" fmla="*/ 546100 w 546100"/>
                  <a:gd name="connsiteY1" fmla="*/ 33867 h 112184"/>
                  <a:gd name="connsiteX2" fmla="*/ 16933 w 546100"/>
                  <a:gd name="connsiteY2" fmla="*/ 0 h 112184"/>
                  <a:gd name="connsiteX3" fmla="*/ 2117 w 546100"/>
                  <a:gd name="connsiteY3" fmla="*/ 38100 h 112184"/>
                  <a:gd name="connsiteX4" fmla="*/ 0 w 546100"/>
                  <a:gd name="connsiteY4" fmla="*/ 112184 h 112184"/>
                  <a:gd name="connsiteX5" fmla="*/ 546100 w 546100"/>
                  <a:gd name="connsiteY5" fmla="*/ 86784 h 11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6100" h="112184">
                    <a:moveTo>
                      <a:pt x="546100" y="86784"/>
                    </a:moveTo>
                    <a:lnTo>
                      <a:pt x="546100" y="33867"/>
                    </a:lnTo>
                    <a:lnTo>
                      <a:pt x="16933" y="0"/>
                    </a:lnTo>
                    <a:lnTo>
                      <a:pt x="2117" y="38100"/>
                    </a:lnTo>
                    <a:cubicBezTo>
                      <a:pt x="1411" y="62795"/>
                      <a:pt x="706" y="87489"/>
                      <a:pt x="0" y="112184"/>
                    </a:cubicBezTo>
                    <a:lnTo>
                      <a:pt x="546100" y="8678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任意多边形 147"/>
              <p:cNvSpPr/>
              <p:nvPr/>
            </p:nvSpPr>
            <p:spPr>
              <a:xfrm>
                <a:off x="6689127" y="4425951"/>
                <a:ext cx="386818" cy="121054"/>
              </a:xfrm>
              <a:custGeom>
                <a:avLst/>
                <a:gdLst>
                  <a:gd name="connsiteX0" fmla="*/ 162984 w 588434"/>
                  <a:gd name="connsiteY0" fmla="*/ 184150 h 184150"/>
                  <a:gd name="connsiteX1" fmla="*/ 44450 w 588434"/>
                  <a:gd name="connsiteY1" fmla="*/ 120650 h 184150"/>
                  <a:gd name="connsiteX2" fmla="*/ 0 w 588434"/>
                  <a:gd name="connsiteY2" fmla="*/ 67733 h 184150"/>
                  <a:gd name="connsiteX3" fmla="*/ 508000 w 588434"/>
                  <a:gd name="connsiteY3" fmla="*/ 0 h 184150"/>
                  <a:gd name="connsiteX4" fmla="*/ 588434 w 588434"/>
                  <a:gd name="connsiteY4" fmla="*/ 38100 h 184150"/>
                  <a:gd name="connsiteX5" fmla="*/ 162984 w 588434"/>
                  <a:gd name="connsiteY5" fmla="*/ 18415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434" h="184150">
                    <a:moveTo>
                      <a:pt x="162984" y="184150"/>
                    </a:moveTo>
                    <a:lnTo>
                      <a:pt x="44450" y="120650"/>
                    </a:lnTo>
                    <a:lnTo>
                      <a:pt x="0" y="67733"/>
                    </a:lnTo>
                    <a:lnTo>
                      <a:pt x="508000" y="0"/>
                    </a:lnTo>
                    <a:lnTo>
                      <a:pt x="588434" y="38100"/>
                    </a:lnTo>
                    <a:lnTo>
                      <a:pt x="162984" y="18415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任意多边形 148"/>
              <p:cNvSpPr/>
              <p:nvPr/>
            </p:nvSpPr>
            <p:spPr>
              <a:xfrm>
                <a:off x="7888751" y="4180417"/>
                <a:ext cx="357597" cy="111314"/>
              </a:xfrm>
              <a:custGeom>
                <a:avLst/>
                <a:gdLst>
                  <a:gd name="connsiteX0" fmla="*/ 0 w 543983"/>
                  <a:gd name="connsiteY0" fmla="*/ 120650 h 169333"/>
                  <a:gd name="connsiteX1" fmla="*/ 59267 w 543983"/>
                  <a:gd name="connsiteY1" fmla="*/ 169333 h 169333"/>
                  <a:gd name="connsiteX2" fmla="*/ 543983 w 543983"/>
                  <a:gd name="connsiteY2" fmla="*/ 112183 h 169333"/>
                  <a:gd name="connsiteX3" fmla="*/ 480483 w 543983"/>
                  <a:gd name="connsiteY3" fmla="*/ 46566 h 169333"/>
                  <a:gd name="connsiteX4" fmla="*/ 374650 w 543983"/>
                  <a:gd name="connsiteY4" fmla="*/ 0 h 169333"/>
                  <a:gd name="connsiteX5" fmla="*/ 0 w 543983"/>
                  <a:gd name="connsiteY5" fmla="*/ 120650 h 16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3983" h="169333">
                    <a:moveTo>
                      <a:pt x="0" y="120650"/>
                    </a:moveTo>
                    <a:lnTo>
                      <a:pt x="59267" y="169333"/>
                    </a:lnTo>
                    <a:lnTo>
                      <a:pt x="543983" y="112183"/>
                    </a:lnTo>
                    <a:lnTo>
                      <a:pt x="480483" y="46566"/>
                    </a:lnTo>
                    <a:lnTo>
                      <a:pt x="374650" y="0"/>
                    </a:lnTo>
                    <a:lnTo>
                      <a:pt x="0" y="12065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任意多边形 149"/>
              <p:cNvSpPr/>
              <p:nvPr/>
            </p:nvSpPr>
            <p:spPr>
              <a:xfrm>
                <a:off x="7962830" y="4328583"/>
                <a:ext cx="361771" cy="77920"/>
              </a:xfrm>
              <a:custGeom>
                <a:avLst/>
                <a:gdLst>
                  <a:gd name="connsiteX0" fmla="*/ 0 w 550334"/>
                  <a:gd name="connsiteY0" fmla="*/ 29634 h 118534"/>
                  <a:gd name="connsiteX1" fmla="*/ 0 w 550334"/>
                  <a:gd name="connsiteY1" fmla="*/ 80434 h 118534"/>
                  <a:gd name="connsiteX2" fmla="*/ 531284 w 550334"/>
                  <a:gd name="connsiteY2" fmla="*/ 118534 h 118534"/>
                  <a:gd name="connsiteX3" fmla="*/ 550334 w 550334"/>
                  <a:gd name="connsiteY3" fmla="*/ 65617 h 118534"/>
                  <a:gd name="connsiteX4" fmla="*/ 524934 w 550334"/>
                  <a:gd name="connsiteY4" fmla="*/ 0 h 118534"/>
                  <a:gd name="connsiteX5" fmla="*/ 0 w 550334"/>
                  <a:gd name="connsiteY5" fmla="*/ 29634 h 118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0334" h="118534">
                    <a:moveTo>
                      <a:pt x="0" y="29634"/>
                    </a:moveTo>
                    <a:lnTo>
                      <a:pt x="0" y="80434"/>
                    </a:lnTo>
                    <a:lnTo>
                      <a:pt x="531284" y="118534"/>
                    </a:lnTo>
                    <a:lnTo>
                      <a:pt x="550334" y="65617"/>
                    </a:lnTo>
                    <a:lnTo>
                      <a:pt x="524934" y="0"/>
                    </a:lnTo>
                    <a:lnTo>
                      <a:pt x="0" y="2963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/>
            </p:nvSpPr>
            <p:spPr>
              <a:xfrm>
                <a:off x="7895096" y="4419600"/>
                <a:ext cx="378468" cy="122446"/>
              </a:xfrm>
              <a:custGeom>
                <a:avLst/>
                <a:gdLst>
                  <a:gd name="connsiteX0" fmla="*/ 0 w 575733"/>
                  <a:gd name="connsiteY0" fmla="*/ 55033 h 186267"/>
                  <a:gd name="connsiteX1" fmla="*/ 416983 w 575733"/>
                  <a:gd name="connsiteY1" fmla="*/ 186267 h 186267"/>
                  <a:gd name="connsiteX2" fmla="*/ 518583 w 575733"/>
                  <a:gd name="connsiteY2" fmla="*/ 131233 h 186267"/>
                  <a:gd name="connsiteX3" fmla="*/ 575733 w 575733"/>
                  <a:gd name="connsiteY3" fmla="*/ 67733 h 186267"/>
                  <a:gd name="connsiteX4" fmla="*/ 65617 w 575733"/>
                  <a:gd name="connsiteY4" fmla="*/ 0 h 186267"/>
                  <a:gd name="connsiteX5" fmla="*/ 0 w 575733"/>
                  <a:gd name="connsiteY5" fmla="*/ 55033 h 186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5733" h="186267">
                    <a:moveTo>
                      <a:pt x="0" y="55033"/>
                    </a:moveTo>
                    <a:lnTo>
                      <a:pt x="416983" y="186267"/>
                    </a:lnTo>
                    <a:lnTo>
                      <a:pt x="518583" y="131233"/>
                    </a:lnTo>
                    <a:lnTo>
                      <a:pt x="575733" y="67733"/>
                    </a:lnTo>
                    <a:lnTo>
                      <a:pt x="65617" y="0"/>
                    </a:lnTo>
                    <a:lnTo>
                      <a:pt x="0" y="55033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7028544" y="4197420"/>
                <a:ext cx="892761" cy="3362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5" name="任意多边形 144"/>
            <p:cNvSpPr/>
            <p:nvPr/>
          </p:nvSpPr>
          <p:spPr>
            <a:xfrm>
              <a:off x="5060064" y="-110752"/>
              <a:ext cx="1226984" cy="3193890"/>
            </a:xfrm>
            <a:custGeom>
              <a:avLst/>
              <a:gdLst>
                <a:gd name="connsiteX0" fmla="*/ 0 w 809534"/>
                <a:gd name="connsiteY0" fmla="*/ 0 h 896731"/>
                <a:gd name="connsiteX1" fmla="*/ 809534 w 809534"/>
                <a:gd name="connsiteY1" fmla="*/ 0 h 896731"/>
                <a:gd name="connsiteX2" fmla="*/ 809534 w 809534"/>
                <a:gd name="connsiteY2" fmla="*/ 795539 h 896731"/>
                <a:gd name="connsiteX3" fmla="*/ 404767 w 809534"/>
                <a:gd name="connsiteY3" fmla="*/ 896731 h 896731"/>
                <a:gd name="connsiteX4" fmla="*/ 178458 w 809534"/>
                <a:gd name="connsiteY4" fmla="*/ 879449 h 896731"/>
                <a:gd name="connsiteX5" fmla="*/ 0 w 809534"/>
                <a:gd name="connsiteY5" fmla="*/ 795539 h 89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534" h="896731">
                  <a:moveTo>
                    <a:pt x="0" y="0"/>
                  </a:moveTo>
                  <a:lnTo>
                    <a:pt x="809534" y="0"/>
                  </a:lnTo>
                  <a:lnTo>
                    <a:pt x="809534" y="795539"/>
                  </a:lnTo>
                  <a:cubicBezTo>
                    <a:pt x="809534" y="851426"/>
                    <a:pt x="628314" y="896731"/>
                    <a:pt x="404767" y="896731"/>
                  </a:cubicBezTo>
                  <a:cubicBezTo>
                    <a:pt x="320937" y="896731"/>
                    <a:pt x="243059" y="890360"/>
                    <a:pt x="178458" y="879449"/>
                  </a:cubicBezTo>
                  <a:cubicBezTo>
                    <a:pt x="70789" y="861264"/>
                    <a:pt x="0" y="830469"/>
                    <a:pt x="0" y="79553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54" name="任意多边形 353"/>
            <p:cNvSpPr/>
            <p:nvPr/>
          </p:nvSpPr>
          <p:spPr>
            <a:xfrm>
              <a:off x="4007052" y="-259588"/>
              <a:ext cx="3362590" cy="3977927"/>
            </a:xfrm>
            <a:custGeom>
              <a:avLst/>
              <a:gdLst>
                <a:gd name="connsiteX0" fmla="*/ 0 w 809534"/>
                <a:gd name="connsiteY0" fmla="*/ 0 h 896731"/>
                <a:gd name="connsiteX1" fmla="*/ 809534 w 809534"/>
                <a:gd name="connsiteY1" fmla="*/ 0 h 896731"/>
                <a:gd name="connsiteX2" fmla="*/ 809534 w 809534"/>
                <a:gd name="connsiteY2" fmla="*/ 795539 h 896731"/>
                <a:gd name="connsiteX3" fmla="*/ 404767 w 809534"/>
                <a:gd name="connsiteY3" fmla="*/ 896731 h 896731"/>
                <a:gd name="connsiteX4" fmla="*/ 178458 w 809534"/>
                <a:gd name="connsiteY4" fmla="*/ 879449 h 896731"/>
                <a:gd name="connsiteX5" fmla="*/ 0 w 809534"/>
                <a:gd name="connsiteY5" fmla="*/ 795539 h 896731"/>
                <a:gd name="connsiteX0-1" fmla="*/ 0 w 809534"/>
                <a:gd name="connsiteY0-2" fmla="*/ 0 h 968328"/>
                <a:gd name="connsiteX1-3" fmla="*/ 809534 w 809534"/>
                <a:gd name="connsiteY1-4" fmla="*/ 0 h 968328"/>
                <a:gd name="connsiteX2-5" fmla="*/ 809534 w 809534"/>
                <a:gd name="connsiteY2-6" fmla="*/ 795539 h 968328"/>
                <a:gd name="connsiteX3-7" fmla="*/ 406434 w 809534"/>
                <a:gd name="connsiteY3-8" fmla="*/ 968328 h 968328"/>
                <a:gd name="connsiteX4-9" fmla="*/ 178458 w 809534"/>
                <a:gd name="connsiteY4-10" fmla="*/ 879449 h 968328"/>
                <a:gd name="connsiteX5-11" fmla="*/ 0 w 809534"/>
                <a:gd name="connsiteY5-12" fmla="*/ 795539 h 968328"/>
                <a:gd name="connsiteX6" fmla="*/ 0 w 809534"/>
                <a:gd name="connsiteY6" fmla="*/ 0 h 968328"/>
                <a:gd name="connsiteX0-13" fmla="*/ 0 w 809534"/>
                <a:gd name="connsiteY0-14" fmla="*/ 0 h 968328"/>
                <a:gd name="connsiteX1-15" fmla="*/ 809534 w 809534"/>
                <a:gd name="connsiteY1-16" fmla="*/ 0 h 968328"/>
                <a:gd name="connsiteX2-17" fmla="*/ 809534 w 809534"/>
                <a:gd name="connsiteY2-18" fmla="*/ 795539 h 968328"/>
                <a:gd name="connsiteX3-19" fmla="*/ 406434 w 809534"/>
                <a:gd name="connsiteY3-20" fmla="*/ 968328 h 968328"/>
                <a:gd name="connsiteX4-21" fmla="*/ 0 w 809534"/>
                <a:gd name="connsiteY4-22" fmla="*/ 795539 h 968328"/>
                <a:gd name="connsiteX5-23" fmla="*/ 0 w 809534"/>
                <a:gd name="connsiteY5-24" fmla="*/ 0 h 968328"/>
                <a:gd name="connsiteX0-25" fmla="*/ 0 w 809534"/>
                <a:gd name="connsiteY0-26" fmla="*/ 0 h 1005000"/>
                <a:gd name="connsiteX1-27" fmla="*/ 809534 w 809534"/>
                <a:gd name="connsiteY1-28" fmla="*/ 0 h 1005000"/>
                <a:gd name="connsiteX2-29" fmla="*/ 809534 w 809534"/>
                <a:gd name="connsiteY2-30" fmla="*/ 795539 h 1005000"/>
                <a:gd name="connsiteX3-31" fmla="*/ 411436 w 809534"/>
                <a:gd name="connsiteY3-32" fmla="*/ 1005000 h 1005000"/>
                <a:gd name="connsiteX4-33" fmla="*/ 0 w 809534"/>
                <a:gd name="connsiteY4-34" fmla="*/ 795539 h 1005000"/>
                <a:gd name="connsiteX5-35" fmla="*/ 0 w 809534"/>
                <a:gd name="connsiteY5-36" fmla="*/ 0 h 1005000"/>
                <a:gd name="connsiteX0-37" fmla="*/ 1667 w 811201"/>
                <a:gd name="connsiteY0-38" fmla="*/ 0 h 1005000"/>
                <a:gd name="connsiteX1-39" fmla="*/ 811201 w 811201"/>
                <a:gd name="connsiteY1-40" fmla="*/ 0 h 1005000"/>
                <a:gd name="connsiteX2-41" fmla="*/ 811201 w 811201"/>
                <a:gd name="connsiteY2-42" fmla="*/ 795539 h 1005000"/>
                <a:gd name="connsiteX3-43" fmla="*/ 413103 w 811201"/>
                <a:gd name="connsiteY3-44" fmla="*/ 1005000 h 1005000"/>
                <a:gd name="connsiteX4-45" fmla="*/ 0 w 811201"/>
                <a:gd name="connsiteY4-46" fmla="*/ 821733 h 1005000"/>
                <a:gd name="connsiteX5-47" fmla="*/ 1667 w 811201"/>
                <a:gd name="connsiteY5-48" fmla="*/ 0 h 1005000"/>
                <a:gd name="connsiteX0-49" fmla="*/ 1667 w 811201"/>
                <a:gd name="connsiteY0-50" fmla="*/ 0 h 1005000"/>
                <a:gd name="connsiteX1-51" fmla="*/ 811201 w 811201"/>
                <a:gd name="connsiteY1-52" fmla="*/ 0 h 1005000"/>
                <a:gd name="connsiteX2-53" fmla="*/ 807866 w 811201"/>
                <a:gd name="connsiteY2-54" fmla="*/ 835703 h 1005000"/>
                <a:gd name="connsiteX3-55" fmla="*/ 413103 w 811201"/>
                <a:gd name="connsiteY3-56" fmla="*/ 1005000 h 1005000"/>
                <a:gd name="connsiteX4-57" fmla="*/ 0 w 811201"/>
                <a:gd name="connsiteY4-58" fmla="*/ 821733 h 1005000"/>
                <a:gd name="connsiteX5-59" fmla="*/ 1667 w 811201"/>
                <a:gd name="connsiteY5-60" fmla="*/ 0 h 1005000"/>
                <a:gd name="connsiteX0-61" fmla="*/ 1667 w 811201"/>
                <a:gd name="connsiteY0-62" fmla="*/ 0 h 1005000"/>
                <a:gd name="connsiteX1-63" fmla="*/ 811201 w 811201"/>
                <a:gd name="connsiteY1-64" fmla="*/ 0 h 1005000"/>
                <a:gd name="connsiteX2-65" fmla="*/ 806199 w 811201"/>
                <a:gd name="connsiteY2-66" fmla="*/ 839196 h 1005000"/>
                <a:gd name="connsiteX3-67" fmla="*/ 413103 w 811201"/>
                <a:gd name="connsiteY3-68" fmla="*/ 1005000 h 1005000"/>
                <a:gd name="connsiteX4-69" fmla="*/ 0 w 811201"/>
                <a:gd name="connsiteY4-70" fmla="*/ 821733 h 1005000"/>
                <a:gd name="connsiteX5-71" fmla="*/ 1667 w 811201"/>
                <a:gd name="connsiteY5-72" fmla="*/ 0 h 1005000"/>
                <a:gd name="connsiteX0-73" fmla="*/ 1667 w 811201"/>
                <a:gd name="connsiteY0-74" fmla="*/ 0 h 1005000"/>
                <a:gd name="connsiteX1-75" fmla="*/ 811201 w 811201"/>
                <a:gd name="connsiteY1-76" fmla="*/ 0 h 1005000"/>
                <a:gd name="connsiteX2-77" fmla="*/ 807867 w 811201"/>
                <a:gd name="connsiteY2-78" fmla="*/ 839196 h 1005000"/>
                <a:gd name="connsiteX3-79" fmla="*/ 413103 w 811201"/>
                <a:gd name="connsiteY3-80" fmla="*/ 1005000 h 1005000"/>
                <a:gd name="connsiteX4-81" fmla="*/ 0 w 811201"/>
                <a:gd name="connsiteY4-82" fmla="*/ 821733 h 1005000"/>
                <a:gd name="connsiteX5-83" fmla="*/ 1667 w 811201"/>
                <a:gd name="connsiteY5-84" fmla="*/ 0 h 1005000"/>
                <a:gd name="connsiteX0-85" fmla="*/ 1667 w 811201"/>
                <a:gd name="connsiteY0-86" fmla="*/ 0 h 1005000"/>
                <a:gd name="connsiteX1-87" fmla="*/ 811201 w 811201"/>
                <a:gd name="connsiteY1-88" fmla="*/ 0 h 1005000"/>
                <a:gd name="connsiteX2-89" fmla="*/ 807867 w 811201"/>
                <a:gd name="connsiteY2-90" fmla="*/ 839196 h 1005000"/>
                <a:gd name="connsiteX3-91" fmla="*/ 413103 w 811201"/>
                <a:gd name="connsiteY3-92" fmla="*/ 1005000 h 1005000"/>
                <a:gd name="connsiteX4-93" fmla="*/ 0 w 811201"/>
                <a:gd name="connsiteY4-94" fmla="*/ 821733 h 1005000"/>
                <a:gd name="connsiteX5-95" fmla="*/ 1667 w 811201"/>
                <a:gd name="connsiteY5-96" fmla="*/ 0 h 10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11201" h="1005000">
                  <a:moveTo>
                    <a:pt x="1667" y="0"/>
                  </a:moveTo>
                  <a:lnTo>
                    <a:pt x="811201" y="0"/>
                  </a:lnTo>
                  <a:cubicBezTo>
                    <a:pt x="810089" y="278568"/>
                    <a:pt x="808979" y="560628"/>
                    <a:pt x="807867" y="839196"/>
                  </a:cubicBezTo>
                  <a:cubicBezTo>
                    <a:pt x="807867" y="895083"/>
                    <a:pt x="636650" y="1005000"/>
                    <a:pt x="413103" y="1005000"/>
                  </a:cubicBezTo>
                  <a:cubicBezTo>
                    <a:pt x="278181" y="1005000"/>
                    <a:pt x="67739" y="983121"/>
                    <a:pt x="0" y="821733"/>
                  </a:cubicBezTo>
                  <a:cubicBezTo>
                    <a:pt x="556" y="547822"/>
                    <a:pt x="1111" y="273911"/>
                    <a:pt x="166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5" name="矩形 254"/>
          <p:cNvSpPr/>
          <p:nvPr/>
        </p:nvSpPr>
        <p:spPr>
          <a:xfrm>
            <a:off x="2923454" y="3045608"/>
            <a:ext cx="1453701" cy="9129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8102365" y="3045608"/>
            <a:ext cx="1453701" cy="9129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rot="18939063">
            <a:off x="3559691" y="3959787"/>
            <a:ext cx="1504834" cy="10396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rot="16200000">
            <a:off x="5749645" y="4317348"/>
            <a:ext cx="1147898" cy="94275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 rot="13353817">
            <a:off x="7554493" y="3895887"/>
            <a:ext cx="1523054" cy="1092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2942962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3122875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3287364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3478525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3658438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3848790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4040344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4217329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3807678" y="437426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3907865" y="4262380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4027644" y="4146752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4127464" y="40590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4252785" y="3945037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4368442" y="3818941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4496820" y="3709934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4614073" y="3583838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4714260" y="348264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8101388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8265877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8457038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8636951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8827303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9018857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9195842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9387616" y="302859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255511" y="3765098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6255511" y="3903527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6255511" y="4055862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6255511" y="4195207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6255511" y="4347686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6255511" y="4499575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6255511" y="4651074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6255511" y="4801937"/>
            <a:ext cx="125321" cy="125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7739053" y="3403132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7839240" y="3505045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7966757" y="3614165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8094274" y="3717502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8207161" y="3821654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8325461" y="3932337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8436611" y="4043162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8572288" y="4169945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8684909" y="4284773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8799919" y="4398055"/>
            <a:ext cx="125321" cy="125321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 343"/>
          <p:cNvSpPr/>
          <p:nvPr/>
        </p:nvSpPr>
        <p:spPr>
          <a:xfrm>
            <a:off x="5751494" y="245032"/>
            <a:ext cx="892925" cy="2572086"/>
          </a:xfrm>
          <a:custGeom>
            <a:avLst/>
            <a:gdLst>
              <a:gd name="connsiteX0" fmla="*/ 0 w 809534"/>
              <a:gd name="connsiteY0" fmla="*/ 0 h 896731"/>
              <a:gd name="connsiteX1" fmla="*/ 809534 w 809534"/>
              <a:gd name="connsiteY1" fmla="*/ 0 h 896731"/>
              <a:gd name="connsiteX2" fmla="*/ 809534 w 809534"/>
              <a:gd name="connsiteY2" fmla="*/ 795539 h 896731"/>
              <a:gd name="connsiteX3" fmla="*/ 404767 w 809534"/>
              <a:gd name="connsiteY3" fmla="*/ 896731 h 896731"/>
              <a:gd name="connsiteX4" fmla="*/ 178458 w 809534"/>
              <a:gd name="connsiteY4" fmla="*/ 879449 h 896731"/>
              <a:gd name="connsiteX5" fmla="*/ 0 w 809534"/>
              <a:gd name="connsiteY5" fmla="*/ 795539 h 89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9534" h="896731">
                <a:moveTo>
                  <a:pt x="0" y="0"/>
                </a:moveTo>
                <a:lnTo>
                  <a:pt x="809534" y="0"/>
                </a:lnTo>
                <a:lnTo>
                  <a:pt x="809534" y="795539"/>
                </a:lnTo>
                <a:cubicBezTo>
                  <a:pt x="809534" y="851426"/>
                  <a:pt x="628314" y="896731"/>
                  <a:pt x="404767" y="896731"/>
                </a:cubicBezTo>
                <a:cubicBezTo>
                  <a:pt x="320937" y="896731"/>
                  <a:pt x="243059" y="890360"/>
                  <a:pt x="178458" y="879449"/>
                </a:cubicBezTo>
                <a:cubicBezTo>
                  <a:pt x="70789" y="861264"/>
                  <a:pt x="0" y="830469"/>
                  <a:pt x="0" y="795539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60000"/>
                </a:schemeClr>
              </a:gs>
              <a:gs pos="82000">
                <a:schemeClr val="accent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73" name="组合 372"/>
          <p:cNvGrpSpPr/>
          <p:nvPr/>
        </p:nvGrpSpPr>
        <p:grpSpPr>
          <a:xfrm>
            <a:off x="2199893" y="3381124"/>
            <a:ext cx="2293870" cy="2165516"/>
            <a:chOff x="2199893" y="3381124"/>
            <a:chExt cx="2293870" cy="2165516"/>
          </a:xfrm>
        </p:grpSpPr>
        <p:grpSp>
          <p:nvGrpSpPr>
            <p:cNvPr id="259" name="组合 258"/>
            <p:cNvGrpSpPr/>
            <p:nvPr/>
          </p:nvGrpSpPr>
          <p:grpSpPr>
            <a:xfrm>
              <a:off x="2199893" y="3463420"/>
              <a:ext cx="2293870" cy="2083220"/>
              <a:chOff x="3194443" y="-110752"/>
              <a:chExt cx="4993781" cy="4535194"/>
            </a:xfrm>
          </p:grpSpPr>
          <p:sp>
            <p:nvSpPr>
              <p:cNvPr id="260" name="椭圆 259"/>
              <p:cNvSpPr/>
              <p:nvPr/>
            </p:nvSpPr>
            <p:spPr>
              <a:xfrm>
                <a:off x="3194443" y="2033976"/>
                <a:ext cx="4993781" cy="239046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椭圆 260"/>
              <p:cNvSpPr/>
              <p:nvPr/>
            </p:nvSpPr>
            <p:spPr>
              <a:xfrm>
                <a:off x="3757766" y="2087130"/>
                <a:ext cx="3867135" cy="1851153"/>
              </a:xfrm>
              <a:prstGeom prst="ellipse">
                <a:avLst/>
              </a:prstGeom>
              <a:solidFill>
                <a:schemeClr val="tx1"/>
              </a:solidFill>
              <a:ln w="34925">
                <a:solidFill>
                  <a:schemeClr val="accent1"/>
                </a:solidFill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3610602" y="2044319"/>
                <a:ext cx="4161461" cy="1992044"/>
              </a:xfrm>
              <a:prstGeom prst="ellipse">
                <a:avLst/>
              </a:prstGeom>
              <a:noFill/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/>
              <p:cNvSpPr/>
              <p:nvPr/>
            </p:nvSpPr>
            <p:spPr>
              <a:xfrm>
                <a:off x="4013027" y="2121623"/>
                <a:ext cx="3356614" cy="1606773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15875">
                <a:noFill/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4" name="组合 263"/>
              <p:cNvGrpSpPr/>
              <p:nvPr/>
            </p:nvGrpSpPr>
            <p:grpSpPr>
              <a:xfrm>
                <a:off x="4544414" y="2587656"/>
                <a:ext cx="2285447" cy="502236"/>
                <a:chOff x="6646794" y="4178300"/>
                <a:chExt cx="1677807" cy="368705"/>
              </a:xfrm>
            </p:grpSpPr>
            <p:sp>
              <p:nvSpPr>
                <p:cNvPr id="266" name="任意多边形 265"/>
                <p:cNvSpPr/>
                <p:nvPr/>
              </p:nvSpPr>
              <p:spPr>
                <a:xfrm>
                  <a:off x="6727238" y="4178300"/>
                  <a:ext cx="360381" cy="107140"/>
                </a:xfrm>
                <a:custGeom>
                  <a:avLst/>
                  <a:gdLst>
                    <a:gd name="connsiteX0" fmla="*/ 486834 w 548217"/>
                    <a:gd name="connsiteY0" fmla="*/ 162983 h 162983"/>
                    <a:gd name="connsiteX1" fmla="*/ 548217 w 548217"/>
                    <a:gd name="connsiteY1" fmla="*/ 118533 h 162983"/>
                    <a:gd name="connsiteX2" fmla="*/ 173567 w 548217"/>
                    <a:gd name="connsiteY2" fmla="*/ 0 h 162983"/>
                    <a:gd name="connsiteX3" fmla="*/ 67734 w 548217"/>
                    <a:gd name="connsiteY3" fmla="*/ 46567 h 162983"/>
                    <a:gd name="connsiteX4" fmla="*/ 0 w 548217"/>
                    <a:gd name="connsiteY4" fmla="*/ 103717 h 162983"/>
                    <a:gd name="connsiteX5" fmla="*/ 486834 w 548217"/>
                    <a:gd name="connsiteY5" fmla="*/ 162983 h 162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8217" h="162983">
                      <a:moveTo>
                        <a:pt x="486834" y="162983"/>
                      </a:moveTo>
                      <a:lnTo>
                        <a:pt x="548217" y="118533"/>
                      </a:lnTo>
                      <a:lnTo>
                        <a:pt x="173567" y="0"/>
                      </a:lnTo>
                      <a:lnTo>
                        <a:pt x="67734" y="46567"/>
                      </a:lnTo>
                      <a:lnTo>
                        <a:pt x="0" y="103717"/>
                      </a:lnTo>
                      <a:lnTo>
                        <a:pt x="486834" y="16298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7" name="任意多边形 266"/>
                <p:cNvSpPr/>
                <p:nvPr/>
              </p:nvSpPr>
              <p:spPr>
                <a:xfrm>
                  <a:off x="6646794" y="4328583"/>
                  <a:ext cx="358988" cy="73746"/>
                </a:xfrm>
                <a:custGeom>
                  <a:avLst/>
                  <a:gdLst>
                    <a:gd name="connsiteX0" fmla="*/ 546100 w 546100"/>
                    <a:gd name="connsiteY0" fmla="*/ 86784 h 112184"/>
                    <a:gd name="connsiteX1" fmla="*/ 546100 w 546100"/>
                    <a:gd name="connsiteY1" fmla="*/ 33867 h 112184"/>
                    <a:gd name="connsiteX2" fmla="*/ 16933 w 546100"/>
                    <a:gd name="connsiteY2" fmla="*/ 0 h 112184"/>
                    <a:gd name="connsiteX3" fmla="*/ 2117 w 546100"/>
                    <a:gd name="connsiteY3" fmla="*/ 38100 h 112184"/>
                    <a:gd name="connsiteX4" fmla="*/ 0 w 546100"/>
                    <a:gd name="connsiteY4" fmla="*/ 112184 h 112184"/>
                    <a:gd name="connsiteX5" fmla="*/ 546100 w 546100"/>
                    <a:gd name="connsiteY5" fmla="*/ 86784 h 112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6100" h="112184">
                      <a:moveTo>
                        <a:pt x="546100" y="86784"/>
                      </a:moveTo>
                      <a:lnTo>
                        <a:pt x="546100" y="33867"/>
                      </a:lnTo>
                      <a:lnTo>
                        <a:pt x="16933" y="0"/>
                      </a:lnTo>
                      <a:lnTo>
                        <a:pt x="2117" y="38100"/>
                      </a:lnTo>
                      <a:cubicBezTo>
                        <a:pt x="1411" y="62795"/>
                        <a:pt x="706" y="87489"/>
                        <a:pt x="0" y="112184"/>
                      </a:cubicBezTo>
                      <a:lnTo>
                        <a:pt x="546100" y="8678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8" name="任意多边形 267"/>
                <p:cNvSpPr/>
                <p:nvPr/>
              </p:nvSpPr>
              <p:spPr>
                <a:xfrm>
                  <a:off x="6689127" y="4425951"/>
                  <a:ext cx="386818" cy="121054"/>
                </a:xfrm>
                <a:custGeom>
                  <a:avLst/>
                  <a:gdLst>
                    <a:gd name="connsiteX0" fmla="*/ 162984 w 588434"/>
                    <a:gd name="connsiteY0" fmla="*/ 184150 h 184150"/>
                    <a:gd name="connsiteX1" fmla="*/ 44450 w 588434"/>
                    <a:gd name="connsiteY1" fmla="*/ 120650 h 184150"/>
                    <a:gd name="connsiteX2" fmla="*/ 0 w 588434"/>
                    <a:gd name="connsiteY2" fmla="*/ 67733 h 184150"/>
                    <a:gd name="connsiteX3" fmla="*/ 508000 w 588434"/>
                    <a:gd name="connsiteY3" fmla="*/ 0 h 184150"/>
                    <a:gd name="connsiteX4" fmla="*/ 588434 w 588434"/>
                    <a:gd name="connsiteY4" fmla="*/ 38100 h 184150"/>
                    <a:gd name="connsiteX5" fmla="*/ 162984 w 588434"/>
                    <a:gd name="connsiteY5" fmla="*/ 184150 h 184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88434" h="184150">
                      <a:moveTo>
                        <a:pt x="162984" y="184150"/>
                      </a:moveTo>
                      <a:lnTo>
                        <a:pt x="44450" y="120650"/>
                      </a:lnTo>
                      <a:lnTo>
                        <a:pt x="0" y="67733"/>
                      </a:lnTo>
                      <a:lnTo>
                        <a:pt x="508000" y="0"/>
                      </a:lnTo>
                      <a:lnTo>
                        <a:pt x="588434" y="38100"/>
                      </a:lnTo>
                      <a:lnTo>
                        <a:pt x="162984" y="1841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9" name="任意多边形 268"/>
                <p:cNvSpPr/>
                <p:nvPr/>
              </p:nvSpPr>
              <p:spPr>
                <a:xfrm>
                  <a:off x="7888751" y="4180417"/>
                  <a:ext cx="357597" cy="111314"/>
                </a:xfrm>
                <a:custGeom>
                  <a:avLst/>
                  <a:gdLst>
                    <a:gd name="connsiteX0" fmla="*/ 0 w 543983"/>
                    <a:gd name="connsiteY0" fmla="*/ 120650 h 169333"/>
                    <a:gd name="connsiteX1" fmla="*/ 59267 w 543983"/>
                    <a:gd name="connsiteY1" fmla="*/ 169333 h 169333"/>
                    <a:gd name="connsiteX2" fmla="*/ 543983 w 543983"/>
                    <a:gd name="connsiteY2" fmla="*/ 112183 h 169333"/>
                    <a:gd name="connsiteX3" fmla="*/ 480483 w 543983"/>
                    <a:gd name="connsiteY3" fmla="*/ 46566 h 169333"/>
                    <a:gd name="connsiteX4" fmla="*/ 374650 w 543983"/>
                    <a:gd name="connsiteY4" fmla="*/ 0 h 169333"/>
                    <a:gd name="connsiteX5" fmla="*/ 0 w 543983"/>
                    <a:gd name="connsiteY5" fmla="*/ 120650 h 169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3983" h="169333">
                      <a:moveTo>
                        <a:pt x="0" y="120650"/>
                      </a:moveTo>
                      <a:lnTo>
                        <a:pt x="59267" y="169333"/>
                      </a:lnTo>
                      <a:lnTo>
                        <a:pt x="543983" y="112183"/>
                      </a:lnTo>
                      <a:lnTo>
                        <a:pt x="480483" y="46566"/>
                      </a:lnTo>
                      <a:lnTo>
                        <a:pt x="374650" y="0"/>
                      </a:lnTo>
                      <a:lnTo>
                        <a:pt x="0" y="1206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任意多边形 269"/>
                <p:cNvSpPr/>
                <p:nvPr/>
              </p:nvSpPr>
              <p:spPr>
                <a:xfrm>
                  <a:off x="7962830" y="4328583"/>
                  <a:ext cx="361771" cy="77920"/>
                </a:xfrm>
                <a:custGeom>
                  <a:avLst/>
                  <a:gdLst>
                    <a:gd name="connsiteX0" fmla="*/ 0 w 550334"/>
                    <a:gd name="connsiteY0" fmla="*/ 29634 h 118534"/>
                    <a:gd name="connsiteX1" fmla="*/ 0 w 550334"/>
                    <a:gd name="connsiteY1" fmla="*/ 80434 h 118534"/>
                    <a:gd name="connsiteX2" fmla="*/ 531284 w 550334"/>
                    <a:gd name="connsiteY2" fmla="*/ 118534 h 118534"/>
                    <a:gd name="connsiteX3" fmla="*/ 550334 w 550334"/>
                    <a:gd name="connsiteY3" fmla="*/ 65617 h 118534"/>
                    <a:gd name="connsiteX4" fmla="*/ 524934 w 550334"/>
                    <a:gd name="connsiteY4" fmla="*/ 0 h 118534"/>
                    <a:gd name="connsiteX5" fmla="*/ 0 w 550334"/>
                    <a:gd name="connsiteY5" fmla="*/ 29634 h 118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0334" h="118534">
                      <a:moveTo>
                        <a:pt x="0" y="29634"/>
                      </a:moveTo>
                      <a:lnTo>
                        <a:pt x="0" y="80434"/>
                      </a:lnTo>
                      <a:lnTo>
                        <a:pt x="531284" y="118534"/>
                      </a:lnTo>
                      <a:lnTo>
                        <a:pt x="550334" y="65617"/>
                      </a:lnTo>
                      <a:lnTo>
                        <a:pt x="524934" y="0"/>
                      </a:lnTo>
                      <a:lnTo>
                        <a:pt x="0" y="2963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任意多边形 270"/>
                <p:cNvSpPr/>
                <p:nvPr/>
              </p:nvSpPr>
              <p:spPr>
                <a:xfrm>
                  <a:off x="7895096" y="4419600"/>
                  <a:ext cx="378468" cy="122446"/>
                </a:xfrm>
                <a:custGeom>
                  <a:avLst/>
                  <a:gdLst>
                    <a:gd name="connsiteX0" fmla="*/ 0 w 575733"/>
                    <a:gd name="connsiteY0" fmla="*/ 55033 h 186267"/>
                    <a:gd name="connsiteX1" fmla="*/ 416983 w 575733"/>
                    <a:gd name="connsiteY1" fmla="*/ 186267 h 186267"/>
                    <a:gd name="connsiteX2" fmla="*/ 518583 w 575733"/>
                    <a:gd name="connsiteY2" fmla="*/ 131233 h 186267"/>
                    <a:gd name="connsiteX3" fmla="*/ 575733 w 575733"/>
                    <a:gd name="connsiteY3" fmla="*/ 67733 h 186267"/>
                    <a:gd name="connsiteX4" fmla="*/ 65617 w 575733"/>
                    <a:gd name="connsiteY4" fmla="*/ 0 h 186267"/>
                    <a:gd name="connsiteX5" fmla="*/ 0 w 575733"/>
                    <a:gd name="connsiteY5" fmla="*/ 55033 h 18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5733" h="186267">
                      <a:moveTo>
                        <a:pt x="0" y="55033"/>
                      </a:moveTo>
                      <a:lnTo>
                        <a:pt x="416983" y="186267"/>
                      </a:lnTo>
                      <a:lnTo>
                        <a:pt x="518583" y="131233"/>
                      </a:lnTo>
                      <a:lnTo>
                        <a:pt x="575733" y="67733"/>
                      </a:lnTo>
                      <a:lnTo>
                        <a:pt x="65617" y="0"/>
                      </a:lnTo>
                      <a:lnTo>
                        <a:pt x="0" y="550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2" name="椭圆 271"/>
                <p:cNvSpPr/>
                <p:nvPr/>
              </p:nvSpPr>
              <p:spPr>
                <a:xfrm>
                  <a:off x="7028544" y="4197420"/>
                  <a:ext cx="892761" cy="3362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5" name="任意多边形 264"/>
              <p:cNvSpPr/>
              <p:nvPr/>
            </p:nvSpPr>
            <p:spPr>
              <a:xfrm>
                <a:off x="5060064" y="-110752"/>
                <a:ext cx="1226984" cy="3193890"/>
              </a:xfrm>
              <a:custGeom>
                <a:avLst/>
                <a:gdLst>
                  <a:gd name="connsiteX0" fmla="*/ 0 w 809534"/>
                  <a:gd name="connsiteY0" fmla="*/ 0 h 896731"/>
                  <a:gd name="connsiteX1" fmla="*/ 809534 w 809534"/>
                  <a:gd name="connsiteY1" fmla="*/ 0 h 896731"/>
                  <a:gd name="connsiteX2" fmla="*/ 809534 w 809534"/>
                  <a:gd name="connsiteY2" fmla="*/ 795539 h 896731"/>
                  <a:gd name="connsiteX3" fmla="*/ 404767 w 809534"/>
                  <a:gd name="connsiteY3" fmla="*/ 896731 h 896731"/>
                  <a:gd name="connsiteX4" fmla="*/ 178458 w 809534"/>
                  <a:gd name="connsiteY4" fmla="*/ 879449 h 896731"/>
                  <a:gd name="connsiteX5" fmla="*/ 0 w 809534"/>
                  <a:gd name="connsiteY5" fmla="*/ 795539 h 896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534" h="896731">
                    <a:moveTo>
                      <a:pt x="0" y="0"/>
                    </a:moveTo>
                    <a:lnTo>
                      <a:pt x="809534" y="0"/>
                    </a:lnTo>
                    <a:lnTo>
                      <a:pt x="809534" y="795539"/>
                    </a:lnTo>
                    <a:cubicBezTo>
                      <a:pt x="809534" y="851426"/>
                      <a:pt x="628314" y="896731"/>
                      <a:pt x="404767" y="896731"/>
                    </a:cubicBezTo>
                    <a:cubicBezTo>
                      <a:pt x="320937" y="896731"/>
                      <a:pt x="243059" y="890360"/>
                      <a:pt x="178458" y="879449"/>
                    </a:cubicBezTo>
                    <a:cubicBezTo>
                      <a:pt x="70789" y="861264"/>
                      <a:pt x="0" y="830469"/>
                      <a:pt x="0" y="7955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6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62" name="任意多边形 361"/>
            <p:cNvSpPr/>
            <p:nvPr/>
          </p:nvSpPr>
          <p:spPr>
            <a:xfrm>
              <a:off x="2574955" y="3381124"/>
              <a:ext cx="1544590" cy="1827242"/>
            </a:xfrm>
            <a:custGeom>
              <a:avLst/>
              <a:gdLst>
                <a:gd name="connsiteX0" fmla="*/ 0 w 809534"/>
                <a:gd name="connsiteY0" fmla="*/ 0 h 896731"/>
                <a:gd name="connsiteX1" fmla="*/ 809534 w 809534"/>
                <a:gd name="connsiteY1" fmla="*/ 0 h 896731"/>
                <a:gd name="connsiteX2" fmla="*/ 809534 w 809534"/>
                <a:gd name="connsiteY2" fmla="*/ 795539 h 896731"/>
                <a:gd name="connsiteX3" fmla="*/ 404767 w 809534"/>
                <a:gd name="connsiteY3" fmla="*/ 896731 h 896731"/>
                <a:gd name="connsiteX4" fmla="*/ 178458 w 809534"/>
                <a:gd name="connsiteY4" fmla="*/ 879449 h 896731"/>
                <a:gd name="connsiteX5" fmla="*/ 0 w 809534"/>
                <a:gd name="connsiteY5" fmla="*/ 795539 h 896731"/>
                <a:gd name="connsiteX0-1" fmla="*/ 0 w 809534"/>
                <a:gd name="connsiteY0-2" fmla="*/ 0 h 968328"/>
                <a:gd name="connsiteX1-3" fmla="*/ 809534 w 809534"/>
                <a:gd name="connsiteY1-4" fmla="*/ 0 h 968328"/>
                <a:gd name="connsiteX2-5" fmla="*/ 809534 w 809534"/>
                <a:gd name="connsiteY2-6" fmla="*/ 795539 h 968328"/>
                <a:gd name="connsiteX3-7" fmla="*/ 406434 w 809534"/>
                <a:gd name="connsiteY3-8" fmla="*/ 968328 h 968328"/>
                <a:gd name="connsiteX4-9" fmla="*/ 178458 w 809534"/>
                <a:gd name="connsiteY4-10" fmla="*/ 879449 h 968328"/>
                <a:gd name="connsiteX5-11" fmla="*/ 0 w 809534"/>
                <a:gd name="connsiteY5-12" fmla="*/ 795539 h 968328"/>
                <a:gd name="connsiteX6" fmla="*/ 0 w 809534"/>
                <a:gd name="connsiteY6" fmla="*/ 0 h 968328"/>
                <a:gd name="connsiteX0-13" fmla="*/ 0 w 809534"/>
                <a:gd name="connsiteY0-14" fmla="*/ 0 h 968328"/>
                <a:gd name="connsiteX1-15" fmla="*/ 809534 w 809534"/>
                <a:gd name="connsiteY1-16" fmla="*/ 0 h 968328"/>
                <a:gd name="connsiteX2-17" fmla="*/ 809534 w 809534"/>
                <a:gd name="connsiteY2-18" fmla="*/ 795539 h 968328"/>
                <a:gd name="connsiteX3-19" fmla="*/ 406434 w 809534"/>
                <a:gd name="connsiteY3-20" fmla="*/ 968328 h 968328"/>
                <a:gd name="connsiteX4-21" fmla="*/ 0 w 809534"/>
                <a:gd name="connsiteY4-22" fmla="*/ 795539 h 968328"/>
                <a:gd name="connsiteX5-23" fmla="*/ 0 w 809534"/>
                <a:gd name="connsiteY5-24" fmla="*/ 0 h 968328"/>
                <a:gd name="connsiteX0-25" fmla="*/ 0 w 809534"/>
                <a:gd name="connsiteY0-26" fmla="*/ 0 h 1005000"/>
                <a:gd name="connsiteX1-27" fmla="*/ 809534 w 809534"/>
                <a:gd name="connsiteY1-28" fmla="*/ 0 h 1005000"/>
                <a:gd name="connsiteX2-29" fmla="*/ 809534 w 809534"/>
                <a:gd name="connsiteY2-30" fmla="*/ 795539 h 1005000"/>
                <a:gd name="connsiteX3-31" fmla="*/ 411436 w 809534"/>
                <a:gd name="connsiteY3-32" fmla="*/ 1005000 h 1005000"/>
                <a:gd name="connsiteX4-33" fmla="*/ 0 w 809534"/>
                <a:gd name="connsiteY4-34" fmla="*/ 795539 h 1005000"/>
                <a:gd name="connsiteX5-35" fmla="*/ 0 w 809534"/>
                <a:gd name="connsiteY5-36" fmla="*/ 0 h 1005000"/>
                <a:gd name="connsiteX0-37" fmla="*/ 1667 w 811201"/>
                <a:gd name="connsiteY0-38" fmla="*/ 0 h 1005000"/>
                <a:gd name="connsiteX1-39" fmla="*/ 811201 w 811201"/>
                <a:gd name="connsiteY1-40" fmla="*/ 0 h 1005000"/>
                <a:gd name="connsiteX2-41" fmla="*/ 811201 w 811201"/>
                <a:gd name="connsiteY2-42" fmla="*/ 795539 h 1005000"/>
                <a:gd name="connsiteX3-43" fmla="*/ 413103 w 811201"/>
                <a:gd name="connsiteY3-44" fmla="*/ 1005000 h 1005000"/>
                <a:gd name="connsiteX4-45" fmla="*/ 0 w 811201"/>
                <a:gd name="connsiteY4-46" fmla="*/ 821733 h 1005000"/>
                <a:gd name="connsiteX5-47" fmla="*/ 1667 w 811201"/>
                <a:gd name="connsiteY5-48" fmla="*/ 0 h 1005000"/>
                <a:gd name="connsiteX0-49" fmla="*/ 1667 w 811201"/>
                <a:gd name="connsiteY0-50" fmla="*/ 0 h 1005000"/>
                <a:gd name="connsiteX1-51" fmla="*/ 811201 w 811201"/>
                <a:gd name="connsiteY1-52" fmla="*/ 0 h 1005000"/>
                <a:gd name="connsiteX2-53" fmla="*/ 807866 w 811201"/>
                <a:gd name="connsiteY2-54" fmla="*/ 835703 h 1005000"/>
                <a:gd name="connsiteX3-55" fmla="*/ 413103 w 811201"/>
                <a:gd name="connsiteY3-56" fmla="*/ 1005000 h 1005000"/>
                <a:gd name="connsiteX4-57" fmla="*/ 0 w 811201"/>
                <a:gd name="connsiteY4-58" fmla="*/ 821733 h 1005000"/>
                <a:gd name="connsiteX5-59" fmla="*/ 1667 w 811201"/>
                <a:gd name="connsiteY5-60" fmla="*/ 0 h 1005000"/>
                <a:gd name="connsiteX0-61" fmla="*/ 1667 w 811201"/>
                <a:gd name="connsiteY0-62" fmla="*/ 0 h 1005000"/>
                <a:gd name="connsiteX1-63" fmla="*/ 811201 w 811201"/>
                <a:gd name="connsiteY1-64" fmla="*/ 0 h 1005000"/>
                <a:gd name="connsiteX2-65" fmla="*/ 806199 w 811201"/>
                <a:gd name="connsiteY2-66" fmla="*/ 839196 h 1005000"/>
                <a:gd name="connsiteX3-67" fmla="*/ 413103 w 811201"/>
                <a:gd name="connsiteY3-68" fmla="*/ 1005000 h 1005000"/>
                <a:gd name="connsiteX4-69" fmla="*/ 0 w 811201"/>
                <a:gd name="connsiteY4-70" fmla="*/ 821733 h 1005000"/>
                <a:gd name="connsiteX5-71" fmla="*/ 1667 w 811201"/>
                <a:gd name="connsiteY5-72" fmla="*/ 0 h 1005000"/>
                <a:gd name="connsiteX0-73" fmla="*/ 1667 w 811201"/>
                <a:gd name="connsiteY0-74" fmla="*/ 0 h 1005000"/>
                <a:gd name="connsiteX1-75" fmla="*/ 811201 w 811201"/>
                <a:gd name="connsiteY1-76" fmla="*/ 0 h 1005000"/>
                <a:gd name="connsiteX2-77" fmla="*/ 807867 w 811201"/>
                <a:gd name="connsiteY2-78" fmla="*/ 839196 h 1005000"/>
                <a:gd name="connsiteX3-79" fmla="*/ 413103 w 811201"/>
                <a:gd name="connsiteY3-80" fmla="*/ 1005000 h 1005000"/>
                <a:gd name="connsiteX4-81" fmla="*/ 0 w 811201"/>
                <a:gd name="connsiteY4-82" fmla="*/ 821733 h 1005000"/>
                <a:gd name="connsiteX5-83" fmla="*/ 1667 w 811201"/>
                <a:gd name="connsiteY5-84" fmla="*/ 0 h 1005000"/>
                <a:gd name="connsiteX0-85" fmla="*/ 1667 w 811201"/>
                <a:gd name="connsiteY0-86" fmla="*/ 0 h 1005000"/>
                <a:gd name="connsiteX1-87" fmla="*/ 811201 w 811201"/>
                <a:gd name="connsiteY1-88" fmla="*/ 0 h 1005000"/>
                <a:gd name="connsiteX2-89" fmla="*/ 807867 w 811201"/>
                <a:gd name="connsiteY2-90" fmla="*/ 839196 h 1005000"/>
                <a:gd name="connsiteX3-91" fmla="*/ 413103 w 811201"/>
                <a:gd name="connsiteY3-92" fmla="*/ 1005000 h 1005000"/>
                <a:gd name="connsiteX4-93" fmla="*/ 0 w 811201"/>
                <a:gd name="connsiteY4-94" fmla="*/ 821733 h 1005000"/>
                <a:gd name="connsiteX5-95" fmla="*/ 1667 w 811201"/>
                <a:gd name="connsiteY5-96" fmla="*/ 0 h 10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11201" h="1005000">
                  <a:moveTo>
                    <a:pt x="1667" y="0"/>
                  </a:moveTo>
                  <a:lnTo>
                    <a:pt x="811201" y="0"/>
                  </a:lnTo>
                  <a:cubicBezTo>
                    <a:pt x="810089" y="278568"/>
                    <a:pt x="808979" y="560628"/>
                    <a:pt x="807867" y="839196"/>
                  </a:cubicBezTo>
                  <a:cubicBezTo>
                    <a:pt x="807867" y="895083"/>
                    <a:pt x="636650" y="1005000"/>
                    <a:pt x="413103" y="1005000"/>
                  </a:cubicBezTo>
                  <a:cubicBezTo>
                    <a:pt x="278181" y="1005000"/>
                    <a:pt x="67739" y="983121"/>
                    <a:pt x="0" y="821733"/>
                  </a:cubicBezTo>
                  <a:cubicBezTo>
                    <a:pt x="556" y="547822"/>
                    <a:pt x="1111" y="273911"/>
                    <a:pt x="166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74" name="组合 373"/>
          <p:cNvGrpSpPr/>
          <p:nvPr/>
        </p:nvGrpSpPr>
        <p:grpSpPr>
          <a:xfrm>
            <a:off x="5160985" y="3896372"/>
            <a:ext cx="2293870" cy="2156139"/>
            <a:chOff x="5160985" y="3896372"/>
            <a:chExt cx="2293870" cy="2156139"/>
          </a:xfrm>
        </p:grpSpPr>
        <p:grpSp>
          <p:nvGrpSpPr>
            <p:cNvPr id="195" name="组合 194"/>
            <p:cNvGrpSpPr/>
            <p:nvPr/>
          </p:nvGrpSpPr>
          <p:grpSpPr>
            <a:xfrm>
              <a:off x="5160985" y="3969291"/>
              <a:ext cx="2293870" cy="2083220"/>
              <a:chOff x="3194443" y="-110752"/>
              <a:chExt cx="4993781" cy="4535194"/>
            </a:xfrm>
          </p:grpSpPr>
          <p:sp>
            <p:nvSpPr>
              <p:cNvPr id="196" name="椭圆 195"/>
              <p:cNvSpPr/>
              <p:nvPr/>
            </p:nvSpPr>
            <p:spPr>
              <a:xfrm>
                <a:off x="3194443" y="2033976"/>
                <a:ext cx="4993781" cy="239046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57766" y="2087130"/>
                <a:ext cx="3867135" cy="1851153"/>
              </a:xfrm>
              <a:prstGeom prst="ellipse">
                <a:avLst/>
              </a:prstGeom>
              <a:solidFill>
                <a:schemeClr val="tx1"/>
              </a:solidFill>
              <a:ln w="34925">
                <a:solidFill>
                  <a:schemeClr val="accent1"/>
                </a:solidFill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610602" y="2044319"/>
                <a:ext cx="4161461" cy="1992044"/>
              </a:xfrm>
              <a:prstGeom prst="ellipse">
                <a:avLst/>
              </a:prstGeom>
              <a:noFill/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3027" y="2121623"/>
                <a:ext cx="3356614" cy="1606773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15875">
                <a:noFill/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0" name="组合 199"/>
              <p:cNvGrpSpPr/>
              <p:nvPr/>
            </p:nvGrpSpPr>
            <p:grpSpPr>
              <a:xfrm>
                <a:off x="4544414" y="2587656"/>
                <a:ext cx="2285447" cy="502236"/>
                <a:chOff x="6646794" y="4178300"/>
                <a:chExt cx="1677807" cy="368705"/>
              </a:xfrm>
            </p:grpSpPr>
            <p:sp>
              <p:nvSpPr>
                <p:cNvPr id="202" name="任意多边形 201"/>
                <p:cNvSpPr/>
                <p:nvPr/>
              </p:nvSpPr>
              <p:spPr>
                <a:xfrm>
                  <a:off x="6727238" y="4178300"/>
                  <a:ext cx="360381" cy="107140"/>
                </a:xfrm>
                <a:custGeom>
                  <a:avLst/>
                  <a:gdLst>
                    <a:gd name="connsiteX0" fmla="*/ 486834 w 548217"/>
                    <a:gd name="connsiteY0" fmla="*/ 162983 h 162983"/>
                    <a:gd name="connsiteX1" fmla="*/ 548217 w 548217"/>
                    <a:gd name="connsiteY1" fmla="*/ 118533 h 162983"/>
                    <a:gd name="connsiteX2" fmla="*/ 173567 w 548217"/>
                    <a:gd name="connsiteY2" fmla="*/ 0 h 162983"/>
                    <a:gd name="connsiteX3" fmla="*/ 67734 w 548217"/>
                    <a:gd name="connsiteY3" fmla="*/ 46567 h 162983"/>
                    <a:gd name="connsiteX4" fmla="*/ 0 w 548217"/>
                    <a:gd name="connsiteY4" fmla="*/ 103717 h 162983"/>
                    <a:gd name="connsiteX5" fmla="*/ 486834 w 548217"/>
                    <a:gd name="connsiteY5" fmla="*/ 162983 h 162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8217" h="162983">
                      <a:moveTo>
                        <a:pt x="486834" y="162983"/>
                      </a:moveTo>
                      <a:lnTo>
                        <a:pt x="548217" y="118533"/>
                      </a:lnTo>
                      <a:lnTo>
                        <a:pt x="173567" y="0"/>
                      </a:lnTo>
                      <a:lnTo>
                        <a:pt x="67734" y="46567"/>
                      </a:lnTo>
                      <a:lnTo>
                        <a:pt x="0" y="103717"/>
                      </a:lnTo>
                      <a:lnTo>
                        <a:pt x="486834" y="16298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任意多边形 202"/>
                <p:cNvSpPr/>
                <p:nvPr/>
              </p:nvSpPr>
              <p:spPr>
                <a:xfrm>
                  <a:off x="6646794" y="4328583"/>
                  <a:ext cx="358988" cy="73746"/>
                </a:xfrm>
                <a:custGeom>
                  <a:avLst/>
                  <a:gdLst>
                    <a:gd name="connsiteX0" fmla="*/ 546100 w 546100"/>
                    <a:gd name="connsiteY0" fmla="*/ 86784 h 112184"/>
                    <a:gd name="connsiteX1" fmla="*/ 546100 w 546100"/>
                    <a:gd name="connsiteY1" fmla="*/ 33867 h 112184"/>
                    <a:gd name="connsiteX2" fmla="*/ 16933 w 546100"/>
                    <a:gd name="connsiteY2" fmla="*/ 0 h 112184"/>
                    <a:gd name="connsiteX3" fmla="*/ 2117 w 546100"/>
                    <a:gd name="connsiteY3" fmla="*/ 38100 h 112184"/>
                    <a:gd name="connsiteX4" fmla="*/ 0 w 546100"/>
                    <a:gd name="connsiteY4" fmla="*/ 112184 h 112184"/>
                    <a:gd name="connsiteX5" fmla="*/ 546100 w 546100"/>
                    <a:gd name="connsiteY5" fmla="*/ 86784 h 112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6100" h="112184">
                      <a:moveTo>
                        <a:pt x="546100" y="86784"/>
                      </a:moveTo>
                      <a:lnTo>
                        <a:pt x="546100" y="33867"/>
                      </a:lnTo>
                      <a:lnTo>
                        <a:pt x="16933" y="0"/>
                      </a:lnTo>
                      <a:lnTo>
                        <a:pt x="2117" y="38100"/>
                      </a:lnTo>
                      <a:cubicBezTo>
                        <a:pt x="1411" y="62795"/>
                        <a:pt x="706" y="87489"/>
                        <a:pt x="0" y="112184"/>
                      </a:cubicBezTo>
                      <a:lnTo>
                        <a:pt x="546100" y="8678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4" name="任意多边形 203"/>
                <p:cNvSpPr/>
                <p:nvPr/>
              </p:nvSpPr>
              <p:spPr>
                <a:xfrm>
                  <a:off x="6689127" y="4425951"/>
                  <a:ext cx="386818" cy="121054"/>
                </a:xfrm>
                <a:custGeom>
                  <a:avLst/>
                  <a:gdLst>
                    <a:gd name="connsiteX0" fmla="*/ 162984 w 588434"/>
                    <a:gd name="connsiteY0" fmla="*/ 184150 h 184150"/>
                    <a:gd name="connsiteX1" fmla="*/ 44450 w 588434"/>
                    <a:gd name="connsiteY1" fmla="*/ 120650 h 184150"/>
                    <a:gd name="connsiteX2" fmla="*/ 0 w 588434"/>
                    <a:gd name="connsiteY2" fmla="*/ 67733 h 184150"/>
                    <a:gd name="connsiteX3" fmla="*/ 508000 w 588434"/>
                    <a:gd name="connsiteY3" fmla="*/ 0 h 184150"/>
                    <a:gd name="connsiteX4" fmla="*/ 588434 w 588434"/>
                    <a:gd name="connsiteY4" fmla="*/ 38100 h 184150"/>
                    <a:gd name="connsiteX5" fmla="*/ 162984 w 588434"/>
                    <a:gd name="connsiteY5" fmla="*/ 184150 h 184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88434" h="184150">
                      <a:moveTo>
                        <a:pt x="162984" y="184150"/>
                      </a:moveTo>
                      <a:lnTo>
                        <a:pt x="44450" y="120650"/>
                      </a:lnTo>
                      <a:lnTo>
                        <a:pt x="0" y="67733"/>
                      </a:lnTo>
                      <a:lnTo>
                        <a:pt x="508000" y="0"/>
                      </a:lnTo>
                      <a:lnTo>
                        <a:pt x="588434" y="38100"/>
                      </a:lnTo>
                      <a:lnTo>
                        <a:pt x="162984" y="1841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7888751" y="4180417"/>
                  <a:ext cx="357597" cy="111314"/>
                </a:xfrm>
                <a:custGeom>
                  <a:avLst/>
                  <a:gdLst>
                    <a:gd name="connsiteX0" fmla="*/ 0 w 543983"/>
                    <a:gd name="connsiteY0" fmla="*/ 120650 h 169333"/>
                    <a:gd name="connsiteX1" fmla="*/ 59267 w 543983"/>
                    <a:gd name="connsiteY1" fmla="*/ 169333 h 169333"/>
                    <a:gd name="connsiteX2" fmla="*/ 543983 w 543983"/>
                    <a:gd name="connsiteY2" fmla="*/ 112183 h 169333"/>
                    <a:gd name="connsiteX3" fmla="*/ 480483 w 543983"/>
                    <a:gd name="connsiteY3" fmla="*/ 46566 h 169333"/>
                    <a:gd name="connsiteX4" fmla="*/ 374650 w 543983"/>
                    <a:gd name="connsiteY4" fmla="*/ 0 h 169333"/>
                    <a:gd name="connsiteX5" fmla="*/ 0 w 543983"/>
                    <a:gd name="connsiteY5" fmla="*/ 120650 h 169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3983" h="169333">
                      <a:moveTo>
                        <a:pt x="0" y="120650"/>
                      </a:moveTo>
                      <a:lnTo>
                        <a:pt x="59267" y="169333"/>
                      </a:lnTo>
                      <a:lnTo>
                        <a:pt x="543983" y="112183"/>
                      </a:lnTo>
                      <a:lnTo>
                        <a:pt x="480483" y="46566"/>
                      </a:lnTo>
                      <a:lnTo>
                        <a:pt x="374650" y="0"/>
                      </a:lnTo>
                      <a:lnTo>
                        <a:pt x="0" y="1206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任意多边形 205"/>
                <p:cNvSpPr/>
                <p:nvPr/>
              </p:nvSpPr>
              <p:spPr>
                <a:xfrm>
                  <a:off x="7962830" y="4328583"/>
                  <a:ext cx="361771" cy="77920"/>
                </a:xfrm>
                <a:custGeom>
                  <a:avLst/>
                  <a:gdLst>
                    <a:gd name="connsiteX0" fmla="*/ 0 w 550334"/>
                    <a:gd name="connsiteY0" fmla="*/ 29634 h 118534"/>
                    <a:gd name="connsiteX1" fmla="*/ 0 w 550334"/>
                    <a:gd name="connsiteY1" fmla="*/ 80434 h 118534"/>
                    <a:gd name="connsiteX2" fmla="*/ 531284 w 550334"/>
                    <a:gd name="connsiteY2" fmla="*/ 118534 h 118534"/>
                    <a:gd name="connsiteX3" fmla="*/ 550334 w 550334"/>
                    <a:gd name="connsiteY3" fmla="*/ 65617 h 118534"/>
                    <a:gd name="connsiteX4" fmla="*/ 524934 w 550334"/>
                    <a:gd name="connsiteY4" fmla="*/ 0 h 118534"/>
                    <a:gd name="connsiteX5" fmla="*/ 0 w 550334"/>
                    <a:gd name="connsiteY5" fmla="*/ 29634 h 118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0334" h="118534">
                      <a:moveTo>
                        <a:pt x="0" y="29634"/>
                      </a:moveTo>
                      <a:lnTo>
                        <a:pt x="0" y="80434"/>
                      </a:lnTo>
                      <a:lnTo>
                        <a:pt x="531284" y="118534"/>
                      </a:lnTo>
                      <a:lnTo>
                        <a:pt x="550334" y="65617"/>
                      </a:lnTo>
                      <a:lnTo>
                        <a:pt x="524934" y="0"/>
                      </a:lnTo>
                      <a:lnTo>
                        <a:pt x="0" y="2963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任意多边形 206"/>
                <p:cNvSpPr/>
                <p:nvPr/>
              </p:nvSpPr>
              <p:spPr>
                <a:xfrm>
                  <a:off x="7895096" y="4419600"/>
                  <a:ext cx="378468" cy="122446"/>
                </a:xfrm>
                <a:custGeom>
                  <a:avLst/>
                  <a:gdLst>
                    <a:gd name="connsiteX0" fmla="*/ 0 w 575733"/>
                    <a:gd name="connsiteY0" fmla="*/ 55033 h 186267"/>
                    <a:gd name="connsiteX1" fmla="*/ 416983 w 575733"/>
                    <a:gd name="connsiteY1" fmla="*/ 186267 h 186267"/>
                    <a:gd name="connsiteX2" fmla="*/ 518583 w 575733"/>
                    <a:gd name="connsiteY2" fmla="*/ 131233 h 186267"/>
                    <a:gd name="connsiteX3" fmla="*/ 575733 w 575733"/>
                    <a:gd name="connsiteY3" fmla="*/ 67733 h 186267"/>
                    <a:gd name="connsiteX4" fmla="*/ 65617 w 575733"/>
                    <a:gd name="connsiteY4" fmla="*/ 0 h 186267"/>
                    <a:gd name="connsiteX5" fmla="*/ 0 w 575733"/>
                    <a:gd name="connsiteY5" fmla="*/ 55033 h 18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5733" h="186267">
                      <a:moveTo>
                        <a:pt x="0" y="55033"/>
                      </a:moveTo>
                      <a:lnTo>
                        <a:pt x="416983" y="186267"/>
                      </a:lnTo>
                      <a:lnTo>
                        <a:pt x="518583" y="131233"/>
                      </a:lnTo>
                      <a:lnTo>
                        <a:pt x="575733" y="67733"/>
                      </a:lnTo>
                      <a:lnTo>
                        <a:pt x="65617" y="0"/>
                      </a:lnTo>
                      <a:lnTo>
                        <a:pt x="0" y="550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椭圆 207"/>
                <p:cNvSpPr/>
                <p:nvPr/>
              </p:nvSpPr>
              <p:spPr>
                <a:xfrm>
                  <a:off x="7028544" y="4197420"/>
                  <a:ext cx="892761" cy="3362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1" name="任意多边形 200"/>
              <p:cNvSpPr/>
              <p:nvPr/>
            </p:nvSpPr>
            <p:spPr>
              <a:xfrm>
                <a:off x="5060064" y="-110752"/>
                <a:ext cx="1226984" cy="3193890"/>
              </a:xfrm>
              <a:custGeom>
                <a:avLst/>
                <a:gdLst>
                  <a:gd name="connsiteX0" fmla="*/ 0 w 809534"/>
                  <a:gd name="connsiteY0" fmla="*/ 0 h 896731"/>
                  <a:gd name="connsiteX1" fmla="*/ 809534 w 809534"/>
                  <a:gd name="connsiteY1" fmla="*/ 0 h 896731"/>
                  <a:gd name="connsiteX2" fmla="*/ 809534 w 809534"/>
                  <a:gd name="connsiteY2" fmla="*/ 795539 h 896731"/>
                  <a:gd name="connsiteX3" fmla="*/ 404767 w 809534"/>
                  <a:gd name="connsiteY3" fmla="*/ 896731 h 896731"/>
                  <a:gd name="connsiteX4" fmla="*/ 178458 w 809534"/>
                  <a:gd name="connsiteY4" fmla="*/ 879449 h 896731"/>
                  <a:gd name="connsiteX5" fmla="*/ 0 w 809534"/>
                  <a:gd name="connsiteY5" fmla="*/ 795539 h 896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534" h="896731">
                    <a:moveTo>
                      <a:pt x="0" y="0"/>
                    </a:moveTo>
                    <a:lnTo>
                      <a:pt x="809534" y="0"/>
                    </a:lnTo>
                    <a:lnTo>
                      <a:pt x="809534" y="795539"/>
                    </a:lnTo>
                    <a:cubicBezTo>
                      <a:pt x="809534" y="851426"/>
                      <a:pt x="628314" y="896731"/>
                      <a:pt x="404767" y="896731"/>
                    </a:cubicBezTo>
                    <a:cubicBezTo>
                      <a:pt x="320937" y="896731"/>
                      <a:pt x="243059" y="890360"/>
                      <a:pt x="178458" y="879449"/>
                    </a:cubicBezTo>
                    <a:cubicBezTo>
                      <a:pt x="70789" y="861264"/>
                      <a:pt x="0" y="830469"/>
                      <a:pt x="0" y="7955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6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70" name="任意多边形 369"/>
            <p:cNvSpPr/>
            <p:nvPr/>
          </p:nvSpPr>
          <p:spPr>
            <a:xfrm>
              <a:off x="5549431" y="3896372"/>
              <a:ext cx="1544590" cy="1827242"/>
            </a:xfrm>
            <a:custGeom>
              <a:avLst/>
              <a:gdLst>
                <a:gd name="connsiteX0" fmla="*/ 0 w 809534"/>
                <a:gd name="connsiteY0" fmla="*/ 0 h 896731"/>
                <a:gd name="connsiteX1" fmla="*/ 809534 w 809534"/>
                <a:gd name="connsiteY1" fmla="*/ 0 h 896731"/>
                <a:gd name="connsiteX2" fmla="*/ 809534 w 809534"/>
                <a:gd name="connsiteY2" fmla="*/ 795539 h 896731"/>
                <a:gd name="connsiteX3" fmla="*/ 404767 w 809534"/>
                <a:gd name="connsiteY3" fmla="*/ 896731 h 896731"/>
                <a:gd name="connsiteX4" fmla="*/ 178458 w 809534"/>
                <a:gd name="connsiteY4" fmla="*/ 879449 h 896731"/>
                <a:gd name="connsiteX5" fmla="*/ 0 w 809534"/>
                <a:gd name="connsiteY5" fmla="*/ 795539 h 896731"/>
                <a:gd name="connsiteX0-1" fmla="*/ 0 w 809534"/>
                <a:gd name="connsiteY0-2" fmla="*/ 0 h 968328"/>
                <a:gd name="connsiteX1-3" fmla="*/ 809534 w 809534"/>
                <a:gd name="connsiteY1-4" fmla="*/ 0 h 968328"/>
                <a:gd name="connsiteX2-5" fmla="*/ 809534 w 809534"/>
                <a:gd name="connsiteY2-6" fmla="*/ 795539 h 968328"/>
                <a:gd name="connsiteX3-7" fmla="*/ 406434 w 809534"/>
                <a:gd name="connsiteY3-8" fmla="*/ 968328 h 968328"/>
                <a:gd name="connsiteX4-9" fmla="*/ 178458 w 809534"/>
                <a:gd name="connsiteY4-10" fmla="*/ 879449 h 968328"/>
                <a:gd name="connsiteX5-11" fmla="*/ 0 w 809534"/>
                <a:gd name="connsiteY5-12" fmla="*/ 795539 h 968328"/>
                <a:gd name="connsiteX6" fmla="*/ 0 w 809534"/>
                <a:gd name="connsiteY6" fmla="*/ 0 h 968328"/>
                <a:gd name="connsiteX0-13" fmla="*/ 0 w 809534"/>
                <a:gd name="connsiteY0-14" fmla="*/ 0 h 968328"/>
                <a:gd name="connsiteX1-15" fmla="*/ 809534 w 809534"/>
                <a:gd name="connsiteY1-16" fmla="*/ 0 h 968328"/>
                <a:gd name="connsiteX2-17" fmla="*/ 809534 w 809534"/>
                <a:gd name="connsiteY2-18" fmla="*/ 795539 h 968328"/>
                <a:gd name="connsiteX3-19" fmla="*/ 406434 w 809534"/>
                <a:gd name="connsiteY3-20" fmla="*/ 968328 h 968328"/>
                <a:gd name="connsiteX4-21" fmla="*/ 0 w 809534"/>
                <a:gd name="connsiteY4-22" fmla="*/ 795539 h 968328"/>
                <a:gd name="connsiteX5-23" fmla="*/ 0 w 809534"/>
                <a:gd name="connsiteY5-24" fmla="*/ 0 h 968328"/>
                <a:gd name="connsiteX0-25" fmla="*/ 0 w 809534"/>
                <a:gd name="connsiteY0-26" fmla="*/ 0 h 1005000"/>
                <a:gd name="connsiteX1-27" fmla="*/ 809534 w 809534"/>
                <a:gd name="connsiteY1-28" fmla="*/ 0 h 1005000"/>
                <a:gd name="connsiteX2-29" fmla="*/ 809534 w 809534"/>
                <a:gd name="connsiteY2-30" fmla="*/ 795539 h 1005000"/>
                <a:gd name="connsiteX3-31" fmla="*/ 411436 w 809534"/>
                <a:gd name="connsiteY3-32" fmla="*/ 1005000 h 1005000"/>
                <a:gd name="connsiteX4-33" fmla="*/ 0 w 809534"/>
                <a:gd name="connsiteY4-34" fmla="*/ 795539 h 1005000"/>
                <a:gd name="connsiteX5-35" fmla="*/ 0 w 809534"/>
                <a:gd name="connsiteY5-36" fmla="*/ 0 h 1005000"/>
                <a:gd name="connsiteX0-37" fmla="*/ 1667 w 811201"/>
                <a:gd name="connsiteY0-38" fmla="*/ 0 h 1005000"/>
                <a:gd name="connsiteX1-39" fmla="*/ 811201 w 811201"/>
                <a:gd name="connsiteY1-40" fmla="*/ 0 h 1005000"/>
                <a:gd name="connsiteX2-41" fmla="*/ 811201 w 811201"/>
                <a:gd name="connsiteY2-42" fmla="*/ 795539 h 1005000"/>
                <a:gd name="connsiteX3-43" fmla="*/ 413103 w 811201"/>
                <a:gd name="connsiteY3-44" fmla="*/ 1005000 h 1005000"/>
                <a:gd name="connsiteX4-45" fmla="*/ 0 w 811201"/>
                <a:gd name="connsiteY4-46" fmla="*/ 821733 h 1005000"/>
                <a:gd name="connsiteX5-47" fmla="*/ 1667 w 811201"/>
                <a:gd name="connsiteY5-48" fmla="*/ 0 h 1005000"/>
                <a:gd name="connsiteX0-49" fmla="*/ 1667 w 811201"/>
                <a:gd name="connsiteY0-50" fmla="*/ 0 h 1005000"/>
                <a:gd name="connsiteX1-51" fmla="*/ 811201 w 811201"/>
                <a:gd name="connsiteY1-52" fmla="*/ 0 h 1005000"/>
                <a:gd name="connsiteX2-53" fmla="*/ 807866 w 811201"/>
                <a:gd name="connsiteY2-54" fmla="*/ 835703 h 1005000"/>
                <a:gd name="connsiteX3-55" fmla="*/ 413103 w 811201"/>
                <a:gd name="connsiteY3-56" fmla="*/ 1005000 h 1005000"/>
                <a:gd name="connsiteX4-57" fmla="*/ 0 w 811201"/>
                <a:gd name="connsiteY4-58" fmla="*/ 821733 h 1005000"/>
                <a:gd name="connsiteX5-59" fmla="*/ 1667 w 811201"/>
                <a:gd name="connsiteY5-60" fmla="*/ 0 h 1005000"/>
                <a:gd name="connsiteX0-61" fmla="*/ 1667 w 811201"/>
                <a:gd name="connsiteY0-62" fmla="*/ 0 h 1005000"/>
                <a:gd name="connsiteX1-63" fmla="*/ 811201 w 811201"/>
                <a:gd name="connsiteY1-64" fmla="*/ 0 h 1005000"/>
                <a:gd name="connsiteX2-65" fmla="*/ 806199 w 811201"/>
                <a:gd name="connsiteY2-66" fmla="*/ 839196 h 1005000"/>
                <a:gd name="connsiteX3-67" fmla="*/ 413103 w 811201"/>
                <a:gd name="connsiteY3-68" fmla="*/ 1005000 h 1005000"/>
                <a:gd name="connsiteX4-69" fmla="*/ 0 w 811201"/>
                <a:gd name="connsiteY4-70" fmla="*/ 821733 h 1005000"/>
                <a:gd name="connsiteX5-71" fmla="*/ 1667 w 811201"/>
                <a:gd name="connsiteY5-72" fmla="*/ 0 h 1005000"/>
                <a:gd name="connsiteX0-73" fmla="*/ 1667 w 811201"/>
                <a:gd name="connsiteY0-74" fmla="*/ 0 h 1005000"/>
                <a:gd name="connsiteX1-75" fmla="*/ 811201 w 811201"/>
                <a:gd name="connsiteY1-76" fmla="*/ 0 h 1005000"/>
                <a:gd name="connsiteX2-77" fmla="*/ 807867 w 811201"/>
                <a:gd name="connsiteY2-78" fmla="*/ 839196 h 1005000"/>
                <a:gd name="connsiteX3-79" fmla="*/ 413103 w 811201"/>
                <a:gd name="connsiteY3-80" fmla="*/ 1005000 h 1005000"/>
                <a:gd name="connsiteX4-81" fmla="*/ 0 w 811201"/>
                <a:gd name="connsiteY4-82" fmla="*/ 821733 h 1005000"/>
                <a:gd name="connsiteX5-83" fmla="*/ 1667 w 811201"/>
                <a:gd name="connsiteY5-84" fmla="*/ 0 h 1005000"/>
                <a:gd name="connsiteX0-85" fmla="*/ 1667 w 811201"/>
                <a:gd name="connsiteY0-86" fmla="*/ 0 h 1005000"/>
                <a:gd name="connsiteX1-87" fmla="*/ 811201 w 811201"/>
                <a:gd name="connsiteY1-88" fmla="*/ 0 h 1005000"/>
                <a:gd name="connsiteX2-89" fmla="*/ 807867 w 811201"/>
                <a:gd name="connsiteY2-90" fmla="*/ 839196 h 1005000"/>
                <a:gd name="connsiteX3-91" fmla="*/ 413103 w 811201"/>
                <a:gd name="connsiteY3-92" fmla="*/ 1005000 h 1005000"/>
                <a:gd name="connsiteX4-93" fmla="*/ 0 w 811201"/>
                <a:gd name="connsiteY4-94" fmla="*/ 821733 h 1005000"/>
                <a:gd name="connsiteX5-95" fmla="*/ 1667 w 811201"/>
                <a:gd name="connsiteY5-96" fmla="*/ 0 h 10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11201" h="1005000">
                  <a:moveTo>
                    <a:pt x="1667" y="0"/>
                  </a:moveTo>
                  <a:lnTo>
                    <a:pt x="811201" y="0"/>
                  </a:lnTo>
                  <a:cubicBezTo>
                    <a:pt x="810089" y="278568"/>
                    <a:pt x="808979" y="560628"/>
                    <a:pt x="807867" y="839196"/>
                  </a:cubicBezTo>
                  <a:cubicBezTo>
                    <a:pt x="807867" y="895083"/>
                    <a:pt x="636650" y="1005000"/>
                    <a:pt x="413103" y="1005000"/>
                  </a:cubicBezTo>
                  <a:cubicBezTo>
                    <a:pt x="278181" y="1005000"/>
                    <a:pt x="67739" y="983121"/>
                    <a:pt x="0" y="821733"/>
                  </a:cubicBezTo>
                  <a:cubicBezTo>
                    <a:pt x="556" y="547822"/>
                    <a:pt x="1111" y="273911"/>
                    <a:pt x="166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8225422" y="3361222"/>
            <a:ext cx="2293870" cy="2137534"/>
            <a:chOff x="8225422" y="3361222"/>
            <a:chExt cx="2293870" cy="2137534"/>
          </a:xfrm>
        </p:grpSpPr>
        <p:grpSp>
          <p:nvGrpSpPr>
            <p:cNvPr id="209" name="组合 208"/>
            <p:cNvGrpSpPr/>
            <p:nvPr/>
          </p:nvGrpSpPr>
          <p:grpSpPr>
            <a:xfrm>
              <a:off x="8225422" y="3415536"/>
              <a:ext cx="2293870" cy="2083220"/>
              <a:chOff x="3194443" y="-110752"/>
              <a:chExt cx="4993781" cy="4535194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3194443" y="2033976"/>
                <a:ext cx="4993781" cy="239046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3757766" y="2087130"/>
                <a:ext cx="3867135" cy="1851153"/>
              </a:xfrm>
              <a:prstGeom prst="ellipse">
                <a:avLst/>
              </a:prstGeom>
              <a:solidFill>
                <a:schemeClr val="tx1"/>
              </a:solidFill>
              <a:ln w="34925">
                <a:solidFill>
                  <a:schemeClr val="accent1"/>
                </a:solidFill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3610602" y="2044319"/>
                <a:ext cx="4161461" cy="1992044"/>
              </a:xfrm>
              <a:prstGeom prst="ellipse">
                <a:avLst/>
              </a:prstGeom>
              <a:noFill/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4013027" y="2121623"/>
                <a:ext cx="3356614" cy="1606773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15875">
                <a:noFill/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14" name="组合 213"/>
              <p:cNvGrpSpPr/>
              <p:nvPr/>
            </p:nvGrpSpPr>
            <p:grpSpPr>
              <a:xfrm>
                <a:off x="4544414" y="2587656"/>
                <a:ext cx="2285447" cy="502236"/>
                <a:chOff x="6646794" y="4178300"/>
                <a:chExt cx="1677807" cy="368705"/>
              </a:xfrm>
            </p:grpSpPr>
            <p:sp>
              <p:nvSpPr>
                <p:cNvPr id="216" name="任意多边形 215"/>
                <p:cNvSpPr/>
                <p:nvPr/>
              </p:nvSpPr>
              <p:spPr>
                <a:xfrm>
                  <a:off x="6727238" y="4178300"/>
                  <a:ext cx="360381" cy="107140"/>
                </a:xfrm>
                <a:custGeom>
                  <a:avLst/>
                  <a:gdLst>
                    <a:gd name="connsiteX0" fmla="*/ 486834 w 548217"/>
                    <a:gd name="connsiteY0" fmla="*/ 162983 h 162983"/>
                    <a:gd name="connsiteX1" fmla="*/ 548217 w 548217"/>
                    <a:gd name="connsiteY1" fmla="*/ 118533 h 162983"/>
                    <a:gd name="connsiteX2" fmla="*/ 173567 w 548217"/>
                    <a:gd name="connsiteY2" fmla="*/ 0 h 162983"/>
                    <a:gd name="connsiteX3" fmla="*/ 67734 w 548217"/>
                    <a:gd name="connsiteY3" fmla="*/ 46567 h 162983"/>
                    <a:gd name="connsiteX4" fmla="*/ 0 w 548217"/>
                    <a:gd name="connsiteY4" fmla="*/ 103717 h 162983"/>
                    <a:gd name="connsiteX5" fmla="*/ 486834 w 548217"/>
                    <a:gd name="connsiteY5" fmla="*/ 162983 h 162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8217" h="162983">
                      <a:moveTo>
                        <a:pt x="486834" y="162983"/>
                      </a:moveTo>
                      <a:lnTo>
                        <a:pt x="548217" y="118533"/>
                      </a:lnTo>
                      <a:lnTo>
                        <a:pt x="173567" y="0"/>
                      </a:lnTo>
                      <a:lnTo>
                        <a:pt x="67734" y="46567"/>
                      </a:lnTo>
                      <a:lnTo>
                        <a:pt x="0" y="103717"/>
                      </a:lnTo>
                      <a:lnTo>
                        <a:pt x="486834" y="16298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任意多边形 216"/>
                <p:cNvSpPr/>
                <p:nvPr/>
              </p:nvSpPr>
              <p:spPr>
                <a:xfrm>
                  <a:off x="6646794" y="4328583"/>
                  <a:ext cx="358988" cy="73746"/>
                </a:xfrm>
                <a:custGeom>
                  <a:avLst/>
                  <a:gdLst>
                    <a:gd name="connsiteX0" fmla="*/ 546100 w 546100"/>
                    <a:gd name="connsiteY0" fmla="*/ 86784 h 112184"/>
                    <a:gd name="connsiteX1" fmla="*/ 546100 w 546100"/>
                    <a:gd name="connsiteY1" fmla="*/ 33867 h 112184"/>
                    <a:gd name="connsiteX2" fmla="*/ 16933 w 546100"/>
                    <a:gd name="connsiteY2" fmla="*/ 0 h 112184"/>
                    <a:gd name="connsiteX3" fmla="*/ 2117 w 546100"/>
                    <a:gd name="connsiteY3" fmla="*/ 38100 h 112184"/>
                    <a:gd name="connsiteX4" fmla="*/ 0 w 546100"/>
                    <a:gd name="connsiteY4" fmla="*/ 112184 h 112184"/>
                    <a:gd name="connsiteX5" fmla="*/ 546100 w 546100"/>
                    <a:gd name="connsiteY5" fmla="*/ 86784 h 112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6100" h="112184">
                      <a:moveTo>
                        <a:pt x="546100" y="86784"/>
                      </a:moveTo>
                      <a:lnTo>
                        <a:pt x="546100" y="33867"/>
                      </a:lnTo>
                      <a:lnTo>
                        <a:pt x="16933" y="0"/>
                      </a:lnTo>
                      <a:lnTo>
                        <a:pt x="2117" y="38100"/>
                      </a:lnTo>
                      <a:cubicBezTo>
                        <a:pt x="1411" y="62795"/>
                        <a:pt x="706" y="87489"/>
                        <a:pt x="0" y="112184"/>
                      </a:cubicBezTo>
                      <a:lnTo>
                        <a:pt x="546100" y="8678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6689127" y="4425951"/>
                  <a:ext cx="386818" cy="121054"/>
                </a:xfrm>
                <a:custGeom>
                  <a:avLst/>
                  <a:gdLst>
                    <a:gd name="connsiteX0" fmla="*/ 162984 w 588434"/>
                    <a:gd name="connsiteY0" fmla="*/ 184150 h 184150"/>
                    <a:gd name="connsiteX1" fmla="*/ 44450 w 588434"/>
                    <a:gd name="connsiteY1" fmla="*/ 120650 h 184150"/>
                    <a:gd name="connsiteX2" fmla="*/ 0 w 588434"/>
                    <a:gd name="connsiteY2" fmla="*/ 67733 h 184150"/>
                    <a:gd name="connsiteX3" fmla="*/ 508000 w 588434"/>
                    <a:gd name="connsiteY3" fmla="*/ 0 h 184150"/>
                    <a:gd name="connsiteX4" fmla="*/ 588434 w 588434"/>
                    <a:gd name="connsiteY4" fmla="*/ 38100 h 184150"/>
                    <a:gd name="connsiteX5" fmla="*/ 162984 w 588434"/>
                    <a:gd name="connsiteY5" fmla="*/ 184150 h 184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88434" h="184150">
                      <a:moveTo>
                        <a:pt x="162984" y="184150"/>
                      </a:moveTo>
                      <a:lnTo>
                        <a:pt x="44450" y="120650"/>
                      </a:lnTo>
                      <a:lnTo>
                        <a:pt x="0" y="67733"/>
                      </a:lnTo>
                      <a:lnTo>
                        <a:pt x="508000" y="0"/>
                      </a:lnTo>
                      <a:lnTo>
                        <a:pt x="588434" y="38100"/>
                      </a:lnTo>
                      <a:lnTo>
                        <a:pt x="162984" y="1841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任意多边形 218"/>
                <p:cNvSpPr/>
                <p:nvPr/>
              </p:nvSpPr>
              <p:spPr>
                <a:xfrm>
                  <a:off x="7888751" y="4180417"/>
                  <a:ext cx="357597" cy="111314"/>
                </a:xfrm>
                <a:custGeom>
                  <a:avLst/>
                  <a:gdLst>
                    <a:gd name="connsiteX0" fmla="*/ 0 w 543983"/>
                    <a:gd name="connsiteY0" fmla="*/ 120650 h 169333"/>
                    <a:gd name="connsiteX1" fmla="*/ 59267 w 543983"/>
                    <a:gd name="connsiteY1" fmla="*/ 169333 h 169333"/>
                    <a:gd name="connsiteX2" fmla="*/ 543983 w 543983"/>
                    <a:gd name="connsiteY2" fmla="*/ 112183 h 169333"/>
                    <a:gd name="connsiteX3" fmla="*/ 480483 w 543983"/>
                    <a:gd name="connsiteY3" fmla="*/ 46566 h 169333"/>
                    <a:gd name="connsiteX4" fmla="*/ 374650 w 543983"/>
                    <a:gd name="connsiteY4" fmla="*/ 0 h 169333"/>
                    <a:gd name="connsiteX5" fmla="*/ 0 w 543983"/>
                    <a:gd name="connsiteY5" fmla="*/ 120650 h 169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3983" h="169333">
                      <a:moveTo>
                        <a:pt x="0" y="120650"/>
                      </a:moveTo>
                      <a:lnTo>
                        <a:pt x="59267" y="169333"/>
                      </a:lnTo>
                      <a:lnTo>
                        <a:pt x="543983" y="112183"/>
                      </a:lnTo>
                      <a:lnTo>
                        <a:pt x="480483" y="46566"/>
                      </a:lnTo>
                      <a:lnTo>
                        <a:pt x="374650" y="0"/>
                      </a:lnTo>
                      <a:lnTo>
                        <a:pt x="0" y="1206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" name="任意多边形 219"/>
                <p:cNvSpPr/>
                <p:nvPr/>
              </p:nvSpPr>
              <p:spPr>
                <a:xfrm>
                  <a:off x="7962830" y="4328583"/>
                  <a:ext cx="361771" cy="77920"/>
                </a:xfrm>
                <a:custGeom>
                  <a:avLst/>
                  <a:gdLst>
                    <a:gd name="connsiteX0" fmla="*/ 0 w 550334"/>
                    <a:gd name="connsiteY0" fmla="*/ 29634 h 118534"/>
                    <a:gd name="connsiteX1" fmla="*/ 0 w 550334"/>
                    <a:gd name="connsiteY1" fmla="*/ 80434 h 118534"/>
                    <a:gd name="connsiteX2" fmla="*/ 531284 w 550334"/>
                    <a:gd name="connsiteY2" fmla="*/ 118534 h 118534"/>
                    <a:gd name="connsiteX3" fmla="*/ 550334 w 550334"/>
                    <a:gd name="connsiteY3" fmla="*/ 65617 h 118534"/>
                    <a:gd name="connsiteX4" fmla="*/ 524934 w 550334"/>
                    <a:gd name="connsiteY4" fmla="*/ 0 h 118534"/>
                    <a:gd name="connsiteX5" fmla="*/ 0 w 550334"/>
                    <a:gd name="connsiteY5" fmla="*/ 29634 h 118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0334" h="118534">
                      <a:moveTo>
                        <a:pt x="0" y="29634"/>
                      </a:moveTo>
                      <a:lnTo>
                        <a:pt x="0" y="80434"/>
                      </a:lnTo>
                      <a:lnTo>
                        <a:pt x="531284" y="118534"/>
                      </a:lnTo>
                      <a:lnTo>
                        <a:pt x="550334" y="65617"/>
                      </a:lnTo>
                      <a:lnTo>
                        <a:pt x="524934" y="0"/>
                      </a:lnTo>
                      <a:lnTo>
                        <a:pt x="0" y="2963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任意多边形 220"/>
                <p:cNvSpPr/>
                <p:nvPr/>
              </p:nvSpPr>
              <p:spPr>
                <a:xfrm>
                  <a:off x="7895096" y="4419600"/>
                  <a:ext cx="378468" cy="122446"/>
                </a:xfrm>
                <a:custGeom>
                  <a:avLst/>
                  <a:gdLst>
                    <a:gd name="connsiteX0" fmla="*/ 0 w 575733"/>
                    <a:gd name="connsiteY0" fmla="*/ 55033 h 186267"/>
                    <a:gd name="connsiteX1" fmla="*/ 416983 w 575733"/>
                    <a:gd name="connsiteY1" fmla="*/ 186267 h 186267"/>
                    <a:gd name="connsiteX2" fmla="*/ 518583 w 575733"/>
                    <a:gd name="connsiteY2" fmla="*/ 131233 h 186267"/>
                    <a:gd name="connsiteX3" fmla="*/ 575733 w 575733"/>
                    <a:gd name="connsiteY3" fmla="*/ 67733 h 186267"/>
                    <a:gd name="connsiteX4" fmla="*/ 65617 w 575733"/>
                    <a:gd name="connsiteY4" fmla="*/ 0 h 186267"/>
                    <a:gd name="connsiteX5" fmla="*/ 0 w 575733"/>
                    <a:gd name="connsiteY5" fmla="*/ 55033 h 18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5733" h="186267">
                      <a:moveTo>
                        <a:pt x="0" y="55033"/>
                      </a:moveTo>
                      <a:lnTo>
                        <a:pt x="416983" y="186267"/>
                      </a:lnTo>
                      <a:lnTo>
                        <a:pt x="518583" y="131233"/>
                      </a:lnTo>
                      <a:lnTo>
                        <a:pt x="575733" y="67733"/>
                      </a:lnTo>
                      <a:lnTo>
                        <a:pt x="65617" y="0"/>
                      </a:lnTo>
                      <a:lnTo>
                        <a:pt x="0" y="550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7028544" y="4197420"/>
                  <a:ext cx="892761" cy="3362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5" name="任意多边形 214"/>
              <p:cNvSpPr/>
              <p:nvPr/>
            </p:nvSpPr>
            <p:spPr>
              <a:xfrm>
                <a:off x="5060064" y="-110752"/>
                <a:ext cx="1226984" cy="3193890"/>
              </a:xfrm>
              <a:custGeom>
                <a:avLst/>
                <a:gdLst>
                  <a:gd name="connsiteX0" fmla="*/ 0 w 809534"/>
                  <a:gd name="connsiteY0" fmla="*/ 0 h 896731"/>
                  <a:gd name="connsiteX1" fmla="*/ 809534 w 809534"/>
                  <a:gd name="connsiteY1" fmla="*/ 0 h 896731"/>
                  <a:gd name="connsiteX2" fmla="*/ 809534 w 809534"/>
                  <a:gd name="connsiteY2" fmla="*/ 795539 h 896731"/>
                  <a:gd name="connsiteX3" fmla="*/ 404767 w 809534"/>
                  <a:gd name="connsiteY3" fmla="*/ 896731 h 896731"/>
                  <a:gd name="connsiteX4" fmla="*/ 178458 w 809534"/>
                  <a:gd name="connsiteY4" fmla="*/ 879449 h 896731"/>
                  <a:gd name="connsiteX5" fmla="*/ 0 w 809534"/>
                  <a:gd name="connsiteY5" fmla="*/ 795539 h 896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534" h="896731">
                    <a:moveTo>
                      <a:pt x="0" y="0"/>
                    </a:moveTo>
                    <a:lnTo>
                      <a:pt x="809534" y="0"/>
                    </a:lnTo>
                    <a:lnTo>
                      <a:pt x="809534" y="795539"/>
                    </a:lnTo>
                    <a:cubicBezTo>
                      <a:pt x="809534" y="851426"/>
                      <a:pt x="628314" y="896731"/>
                      <a:pt x="404767" y="896731"/>
                    </a:cubicBezTo>
                    <a:cubicBezTo>
                      <a:pt x="320937" y="896731"/>
                      <a:pt x="243059" y="890360"/>
                      <a:pt x="178458" y="879449"/>
                    </a:cubicBezTo>
                    <a:cubicBezTo>
                      <a:pt x="70789" y="861264"/>
                      <a:pt x="0" y="830469"/>
                      <a:pt x="0" y="7955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6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71" name="任意多边形 370"/>
            <p:cNvSpPr/>
            <p:nvPr/>
          </p:nvSpPr>
          <p:spPr>
            <a:xfrm>
              <a:off x="8598690" y="3361222"/>
              <a:ext cx="1544590" cy="1827242"/>
            </a:xfrm>
            <a:custGeom>
              <a:avLst/>
              <a:gdLst>
                <a:gd name="connsiteX0" fmla="*/ 0 w 809534"/>
                <a:gd name="connsiteY0" fmla="*/ 0 h 896731"/>
                <a:gd name="connsiteX1" fmla="*/ 809534 w 809534"/>
                <a:gd name="connsiteY1" fmla="*/ 0 h 896731"/>
                <a:gd name="connsiteX2" fmla="*/ 809534 w 809534"/>
                <a:gd name="connsiteY2" fmla="*/ 795539 h 896731"/>
                <a:gd name="connsiteX3" fmla="*/ 404767 w 809534"/>
                <a:gd name="connsiteY3" fmla="*/ 896731 h 896731"/>
                <a:gd name="connsiteX4" fmla="*/ 178458 w 809534"/>
                <a:gd name="connsiteY4" fmla="*/ 879449 h 896731"/>
                <a:gd name="connsiteX5" fmla="*/ 0 w 809534"/>
                <a:gd name="connsiteY5" fmla="*/ 795539 h 896731"/>
                <a:gd name="connsiteX0-1" fmla="*/ 0 w 809534"/>
                <a:gd name="connsiteY0-2" fmla="*/ 0 h 968328"/>
                <a:gd name="connsiteX1-3" fmla="*/ 809534 w 809534"/>
                <a:gd name="connsiteY1-4" fmla="*/ 0 h 968328"/>
                <a:gd name="connsiteX2-5" fmla="*/ 809534 w 809534"/>
                <a:gd name="connsiteY2-6" fmla="*/ 795539 h 968328"/>
                <a:gd name="connsiteX3-7" fmla="*/ 406434 w 809534"/>
                <a:gd name="connsiteY3-8" fmla="*/ 968328 h 968328"/>
                <a:gd name="connsiteX4-9" fmla="*/ 178458 w 809534"/>
                <a:gd name="connsiteY4-10" fmla="*/ 879449 h 968328"/>
                <a:gd name="connsiteX5-11" fmla="*/ 0 w 809534"/>
                <a:gd name="connsiteY5-12" fmla="*/ 795539 h 968328"/>
                <a:gd name="connsiteX6" fmla="*/ 0 w 809534"/>
                <a:gd name="connsiteY6" fmla="*/ 0 h 968328"/>
                <a:gd name="connsiteX0-13" fmla="*/ 0 w 809534"/>
                <a:gd name="connsiteY0-14" fmla="*/ 0 h 968328"/>
                <a:gd name="connsiteX1-15" fmla="*/ 809534 w 809534"/>
                <a:gd name="connsiteY1-16" fmla="*/ 0 h 968328"/>
                <a:gd name="connsiteX2-17" fmla="*/ 809534 w 809534"/>
                <a:gd name="connsiteY2-18" fmla="*/ 795539 h 968328"/>
                <a:gd name="connsiteX3-19" fmla="*/ 406434 w 809534"/>
                <a:gd name="connsiteY3-20" fmla="*/ 968328 h 968328"/>
                <a:gd name="connsiteX4-21" fmla="*/ 0 w 809534"/>
                <a:gd name="connsiteY4-22" fmla="*/ 795539 h 968328"/>
                <a:gd name="connsiteX5-23" fmla="*/ 0 w 809534"/>
                <a:gd name="connsiteY5-24" fmla="*/ 0 h 968328"/>
                <a:gd name="connsiteX0-25" fmla="*/ 0 w 809534"/>
                <a:gd name="connsiteY0-26" fmla="*/ 0 h 1005000"/>
                <a:gd name="connsiteX1-27" fmla="*/ 809534 w 809534"/>
                <a:gd name="connsiteY1-28" fmla="*/ 0 h 1005000"/>
                <a:gd name="connsiteX2-29" fmla="*/ 809534 w 809534"/>
                <a:gd name="connsiteY2-30" fmla="*/ 795539 h 1005000"/>
                <a:gd name="connsiteX3-31" fmla="*/ 411436 w 809534"/>
                <a:gd name="connsiteY3-32" fmla="*/ 1005000 h 1005000"/>
                <a:gd name="connsiteX4-33" fmla="*/ 0 w 809534"/>
                <a:gd name="connsiteY4-34" fmla="*/ 795539 h 1005000"/>
                <a:gd name="connsiteX5-35" fmla="*/ 0 w 809534"/>
                <a:gd name="connsiteY5-36" fmla="*/ 0 h 1005000"/>
                <a:gd name="connsiteX0-37" fmla="*/ 1667 w 811201"/>
                <a:gd name="connsiteY0-38" fmla="*/ 0 h 1005000"/>
                <a:gd name="connsiteX1-39" fmla="*/ 811201 w 811201"/>
                <a:gd name="connsiteY1-40" fmla="*/ 0 h 1005000"/>
                <a:gd name="connsiteX2-41" fmla="*/ 811201 w 811201"/>
                <a:gd name="connsiteY2-42" fmla="*/ 795539 h 1005000"/>
                <a:gd name="connsiteX3-43" fmla="*/ 413103 w 811201"/>
                <a:gd name="connsiteY3-44" fmla="*/ 1005000 h 1005000"/>
                <a:gd name="connsiteX4-45" fmla="*/ 0 w 811201"/>
                <a:gd name="connsiteY4-46" fmla="*/ 821733 h 1005000"/>
                <a:gd name="connsiteX5-47" fmla="*/ 1667 w 811201"/>
                <a:gd name="connsiteY5-48" fmla="*/ 0 h 1005000"/>
                <a:gd name="connsiteX0-49" fmla="*/ 1667 w 811201"/>
                <a:gd name="connsiteY0-50" fmla="*/ 0 h 1005000"/>
                <a:gd name="connsiteX1-51" fmla="*/ 811201 w 811201"/>
                <a:gd name="connsiteY1-52" fmla="*/ 0 h 1005000"/>
                <a:gd name="connsiteX2-53" fmla="*/ 807866 w 811201"/>
                <a:gd name="connsiteY2-54" fmla="*/ 835703 h 1005000"/>
                <a:gd name="connsiteX3-55" fmla="*/ 413103 w 811201"/>
                <a:gd name="connsiteY3-56" fmla="*/ 1005000 h 1005000"/>
                <a:gd name="connsiteX4-57" fmla="*/ 0 w 811201"/>
                <a:gd name="connsiteY4-58" fmla="*/ 821733 h 1005000"/>
                <a:gd name="connsiteX5-59" fmla="*/ 1667 w 811201"/>
                <a:gd name="connsiteY5-60" fmla="*/ 0 h 1005000"/>
                <a:gd name="connsiteX0-61" fmla="*/ 1667 w 811201"/>
                <a:gd name="connsiteY0-62" fmla="*/ 0 h 1005000"/>
                <a:gd name="connsiteX1-63" fmla="*/ 811201 w 811201"/>
                <a:gd name="connsiteY1-64" fmla="*/ 0 h 1005000"/>
                <a:gd name="connsiteX2-65" fmla="*/ 806199 w 811201"/>
                <a:gd name="connsiteY2-66" fmla="*/ 839196 h 1005000"/>
                <a:gd name="connsiteX3-67" fmla="*/ 413103 w 811201"/>
                <a:gd name="connsiteY3-68" fmla="*/ 1005000 h 1005000"/>
                <a:gd name="connsiteX4-69" fmla="*/ 0 w 811201"/>
                <a:gd name="connsiteY4-70" fmla="*/ 821733 h 1005000"/>
                <a:gd name="connsiteX5-71" fmla="*/ 1667 w 811201"/>
                <a:gd name="connsiteY5-72" fmla="*/ 0 h 1005000"/>
                <a:gd name="connsiteX0-73" fmla="*/ 1667 w 811201"/>
                <a:gd name="connsiteY0-74" fmla="*/ 0 h 1005000"/>
                <a:gd name="connsiteX1-75" fmla="*/ 811201 w 811201"/>
                <a:gd name="connsiteY1-76" fmla="*/ 0 h 1005000"/>
                <a:gd name="connsiteX2-77" fmla="*/ 807867 w 811201"/>
                <a:gd name="connsiteY2-78" fmla="*/ 839196 h 1005000"/>
                <a:gd name="connsiteX3-79" fmla="*/ 413103 w 811201"/>
                <a:gd name="connsiteY3-80" fmla="*/ 1005000 h 1005000"/>
                <a:gd name="connsiteX4-81" fmla="*/ 0 w 811201"/>
                <a:gd name="connsiteY4-82" fmla="*/ 821733 h 1005000"/>
                <a:gd name="connsiteX5-83" fmla="*/ 1667 w 811201"/>
                <a:gd name="connsiteY5-84" fmla="*/ 0 h 1005000"/>
                <a:gd name="connsiteX0-85" fmla="*/ 1667 w 811201"/>
                <a:gd name="connsiteY0-86" fmla="*/ 0 h 1005000"/>
                <a:gd name="connsiteX1-87" fmla="*/ 811201 w 811201"/>
                <a:gd name="connsiteY1-88" fmla="*/ 0 h 1005000"/>
                <a:gd name="connsiteX2-89" fmla="*/ 807867 w 811201"/>
                <a:gd name="connsiteY2-90" fmla="*/ 839196 h 1005000"/>
                <a:gd name="connsiteX3-91" fmla="*/ 413103 w 811201"/>
                <a:gd name="connsiteY3-92" fmla="*/ 1005000 h 1005000"/>
                <a:gd name="connsiteX4-93" fmla="*/ 0 w 811201"/>
                <a:gd name="connsiteY4-94" fmla="*/ 821733 h 1005000"/>
                <a:gd name="connsiteX5-95" fmla="*/ 1667 w 811201"/>
                <a:gd name="connsiteY5-96" fmla="*/ 0 h 10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11201" h="1005000">
                  <a:moveTo>
                    <a:pt x="1667" y="0"/>
                  </a:moveTo>
                  <a:lnTo>
                    <a:pt x="811201" y="0"/>
                  </a:lnTo>
                  <a:cubicBezTo>
                    <a:pt x="810089" y="278568"/>
                    <a:pt x="808979" y="560628"/>
                    <a:pt x="807867" y="839196"/>
                  </a:cubicBezTo>
                  <a:cubicBezTo>
                    <a:pt x="807867" y="895083"/>
                    <a:pt x="636650" y="1005000"/>
                    <a:pt x="413103" y="1005000"/>
                  </a:cubicBezTo>
                  <a:cubicBezTo>
                    <a:pt x="278181" y="1005000"/>
                    <a:pt x="67739" y="983121"/>
                    <a:pt x="0" y="821733"/>
                  </a:cubicBezTo>
                  <a:cubicBezTo>
                    <a:pt x="556" y="547822"/>
                    <a:pt x="1111" y="273911"/>
                    <a:pt x="166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75" name="组合 374"/>
          <p:cNvGrpSpPr/>
          <p:nvPr/>
        </p:nvGrpSpPr>
        <p:grpSpPr>
          <a:xfrm>
            <a:off x="9483193" y="1415216"/>
            <a:ext cx="2293870" cy="2151587"/>
            <a:chOff x="9483193" y="1415216"/>
            <a:chExt cx="2293870" cy="2151587"/>
          </a:xfrm>
        </p:grpSpPr>
        <p:grpSp>
          <p:nvGrpSpPr>
            <p:cNvPr id="237" name="组合 236"/>
            <p:cNvGrpSpPr/>
            <p:nvPr/>
          </p:nvGrpSpPr>
          <p:grpSpPr>
            <a:xfrm>
              <a:off x="9483193" y="1483583"/>
              <a:ext cx="2293870" cy="2083220"/>
              <a:chOff x="3194443" y="-110752"/>
              <a:chExt cx="4993781" cy="4535194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3194443" y="2033976"/>
                <a:ext cx="4993781" cy="239046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3757766" y="2087130"/>
                <a:ext cx="3867135" cy="1851153"/>
              </a:xfrm>
              <a:prstGeom prst="ellipse">
                <a:avLst/>
              </a:prstGeom>
              <a:solidFill>
                <a:schemeClr val="tx1"/>
              </a:solidFill>
              <a:ln w="34925">
                <a:solidFill>
                  <a:schemeClr val="accent1"/>
                </a:solidFill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>
                <a:off x="3610602" y="2044319"/>
                <a:ext cx="4161461" cy="1992044"/>
              </a:xfrm>
              <a:prstGeom prst="ellipse">
                <a:avLst/>
              </a:prstGeom>
              <a:noFill/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>
                <a:off x="4013027" y="2121623"/>
                <a:ext cx="3356614" cy="1606773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15875">
                <a:noFill/>
              </a:ln>
              <a:effectLst>
                <a:innerShdw blurRad="381000">
                  <a:schemeClr val="accent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4544414" y="2587656"/>
                <a:ext cx="2285447" cy="502236"/>
                <a:chOff x="6646794" y="4178300"/>
                <a:chExt cx="1677807" cy="368705"/>
              </a:xfrm>
            </p:grpSpPr>
            <p:sp>
              <p:nvSpPr>
                <p:cNvPr id="244" name="任意多边形 243"/>
                <p:cNvSpPr/>
                <p:nvPr/>
              </p:nvSpPr>
              <p:spPr>
                <a:xfrm>
                  <a:off x="6727238" y="4178300"/>
                  <a:ext cx="360381" cy="107140"/>
                </a:xfrm>
                <a:custGeom>
                  <a:avLst/>
                  <a:gdLst>
                    <a:gd name="connsiteX0" fmla="*/ 486834 w 548217"/>
                    <a:gd name="connsiteY0" fmla="*/ 162983 h 162983"/>
                    <a:gd name="connsiteX1" fmla="*/ 548217 w 548217"/>
                    <a:gd name="connsiteY1" fmla="*/ 118533 h 162983"/>
                    <a:gd name="connsiteX2" fmla="*/ 173567 w 548217"/>
                    <a:gd name="connsiteY2" fmla="*/ 0 h 162983"/>
                    <a:gd name="connsiteX3" fmla="*/ 67734 w 548217"/>
                    <a:gd name="connsiteY3" fmla="*/ 46567 h 162983"/>
                    <a:gd name="connsiteX4" fmla="*/ 0 w 548217"/>
                    <a:gd name="connsiteY4" fmla="*/ 103717 h 162983"/>
                    <a:gd name="connsiteX5" fmla="*/ 486834 w 548217"/>
                    <a:gd name="connsiteY5" fmla="*/ 162983 h 162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8217" h="162983">
                      <a:moveTo>
                        <a:pt x="486834" y="162983"/>
                      </a:moveTo>
                      <a:lnTo>
                        <a:pt x="548217" y="118533"/>
                      </a:lnTo>
                      <a:lnTo>
                        <a:pt x="173567" y="0"/>
                      </a:lnTo>
                      <a:lnTo>
                        <a:pt x="67734" y="46567"/>
                      </a:lnTo>
                      <a:lnTo>
                        <a:pt x="0" y="103717"/>
                      </a:lnTo>
                      <a:lnTo>
                        <a:pt x="486834" y="16298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5" name="任意多边形 244"/>
                <p:cNvSpPr/>
                <p:nvPr/>
              </p:nvSpPr>
              <p:spPr>
                <a:xfrm>
                  <a:off x="6646794" y="4328583"/>
                  <a:ext cx="358988" cy="73746"/>
                </a:xfrm>
                <a:custGeom>
                  <a:avLst/>
                  <a:gdLst>
                    <a:gd name="connsiteX0" fmla="*/ 546100 w 546100"/>
                    <a:gd name="connsiteY0" fmla="*/ 86784 h 112184"/>
                    <a:gd name="connsiteX1" fmla="*/ 546100 w 546100"/>
                    <a:gd name="connsiteY1" fmla="*/ 33867 h 112184"/>
                    <a:gd name="connsiteX2" fmla="*/ 16933 w 546100"/>
                    <a:gd name="connsiteY2" fmla="*/ 0 h 112184"/>
                    <a:gd name="connsiteX3" fmla="*/ 2117 w 546100"/>
                    <a:gd name="connsiteY3" fmla="*/ 38100 h 112184"/>
                    <a:gd name="connsiteX4" fmla="*/ 0 w 546100"/>
                    <a:gd name="connsiteY4" fmla="*/ 112184 h 112184"/>
                    <a:gd name="connsiteX5" fmla="*/ 546100 w 546100"/>
                    <a:gd name="connsiteY5" fmla="*/ 86784 h 112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6100" h="112184">
                      <a:moveTo>
                        <a:pt x="546100" y="86784"/>
                      </a:moveTo>
                      <a:lnTo>
                        <a:pt x="546100" y="33867"/>
                      </a:lnTo>
                      <a:lnTo>
                        <a:pt x="16933" y="0"/>
                      </a:lnTo>
                      <a:lnTo>
                        <a:pt x="2117" y="38100"/>
                      </a:lnTo>
                      <a:cubicBezTo>
                        <a:pt x="1411" y="62795"/>
                        <a:pt x="706" y="87489"/>
                        <a:pt x="0" y="112184"/>
                      </a:cubicBezTo>
                      <a:lnTo>
                        <a:pt x="546100" y="8678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6689127" y="4425951"/>
                  <a:ext cx="386818" cy="121054"/>
                </a:xfrm>
                <a:custGeom>
                  <a:avLst/>
                  <a:gdLst>
                    <a:gd name="connsiteX0" fmla="*/ 162984 w 588434"/>
                    <a:gd name="connsiteY0" fmla="*/ 184150 h 184150"/>
                    <a:gd name="connsiteX1" fmla="*/ 44450 w 588434"/>
                    <a:gd name="connsiteY1" fmla="*/ 120650 h 184150"/>
                    <a:gd name="connsiteX2" fmla="*/ 0 w 588434"/>
                    <a:gd name="connsiteY2" fmla="*/ 67733 h 184150"/>
                    <a:gd name="connsiteX3" fmla="*/ 508000 w 588434"/>
                    <a:gd name="connsiteY3" fmla="*/ 0 h 184150"/>
                    <a:gd name="connsiteX4" fmla="*/ 588434 w 588434"/>
                    <a:gd name="connsiteY4" fmla="*/ 38100 h 184150"/>
                    <a:gd name="connsiteX5" fmla="*/ 162984 w 588434"/>
                    <a:gd name="connsiteY5" fmla="*/ 184150 h 184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88434" h="184150">
                      <a:moveTo>
                        <a:pt x="162984" y="184150"/>
                      </a:moveTo>
                      <a:lnTo>
                        <a:pt x="44450" y="120650"/>
                      </a:lnTo>
                      <a:lnTo>
                        <a:pt x="0" y="67733"/>
                      </a:lnTo>
                      <a:lnTo>
                        <a:pt x="508000" y="0"/>
                      </a:lnTo>
                      <a:lnTo>
                        <a:pt x="588434" y="38100"/>
                      </a:lnTo>
                      <a:lnTo>
                        <a:pt x="162984" y="1841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任意多边形 246"/>
                <p:cNvSpPr/>
                <p:nvPr/>
              </p:nvSpPr>
              <p:spPr>
                <a:xfrm>
                  <a:off x="7888751" y="4180417"/>
                  <a:ext cx="357597" cy="111314"/>
                </a:xfrm>
                <a:custGeom>
                  <a:avLst/>
                  <a:gdLst>
                    <a:gd name="connsiteX0" fmla="*/ 0 w 543983"/>
                    <a:gd name="connsiteY0" fmla="*/ 120650 h 169333"/>
                    <a:gd name="connsiteX1" fmla="*/ 59267 w 543983"/>
                    <a:gd name="connsiteY1" fmla="*/ 169333 h 169333"/>
                    <a:gd name="connsiteX2" fmla="*/ 543983 w 543983"/>
                    <a:gd name="connsiteY2" fmla="*/ 112183 h 169333"/>
                    <a:gd name="connsiteX3" fmla="*/ 480483 w 543983"/>
                    <a:gd name="connsiteY3" fmla="*/ 46566 h 169333"/>
                    <a:gd name="connsiteX4" fmla="*/ 374650 w 543983"/>
                    <a:gd name="connsiteY4" fmla="*/ 0 h 169333"/>
                    <a:gd name="connsiteX5" fmla="*/ 0 w 543983"/>
                    <a:gd name="connsiteY5" fmla="*/ 120650 h 169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3983" h="169333">
                      <a:moveTo>
                        <a:pt x="0" y="120650"/>
                      </a:moveTo>
                      <a:lnTo>
                        <a:pt x="59267" y="169333"/>
                      </a:lnTo>
                      <a:lnTo>
                        <a:pt x="543983" y="112183"/>
                      </a:lnTo>
                      <a:lnTo>
                        <a:pt x="480483" y="46566"/>
                      </a:lnTo>
                      <a:lnTo>
                        <a:pt x="374650" y="0"/>
                      </a:lnTo>
                      <a:lnTo>
                        <a:pt x="0" y="1206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任意多边形 247"/>
                <p:cNvSpPr/>
                <p:nvPr/>
              </p:nvSpPr>
              <p:spPr>
                <a:xfrm>
                  <a:off x="7962830" y="4328583"/>
                  <a:ext cx="361771" cy="77920"/>
                </a:xfrm>
                <a:custGeom>
                  <a:avLst/>
                  <a:gdLst>
                    <a:gd name="connsiteX0" fmla="*/ 0 w 550334"/>
                    <a:gd name="connsiteY0" fmla="*/ 29634 h 118534"/>
                    <a:gd name="connsiteX1" fmla="*/ 0 w 550334"/>
                    <a:gd name="connsiteY1" fmla="*/ 80434 h 118534"/>
                    <a:gd name="connsiteX2" fmla="*/ 531284 w 550334"/>
                    <a:gd name="connsiteY2" fmla="*/ 118534 h 118534"/>
                    <a:gd name="connsiteX3" fmla="*/ 550334 w 550334"/>
                    <a:gd name="connsiteY3" fmla="*/ 65617 h 118534"/>
                    <a:gd name="connsiteX4" fmla="*/ 524934 w 550334"/>
                    <a:gd name="connsiteY4" fmla="*/ 0 h 118534"/>
                    <a:gd name="connsiteX5" fmla="*/ 0 w 550334"/>
                    <a:gd name="connsiteY5" fmla="*/ 29634 h 118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0334" h="118534">
                      <a:moveTo>
                        <a:pt x="0" y="29634"/>
                      </a:moveTo>
                      <a:lnTo>
                        <a:pt x="0" y="80434"/>
                      </a:lnTo>
                      <a:lnTo>
                        <a:pt x="531284" y="118534"/>
                      </a:lnTo>
                      <a:lnTo>
                        <a:pt x="550334" y="65617"/>
                      </a:lnTo>
                      <a:lnTo>
                        <a:pt x="524934" y="0"/>
                      </a:lnTo>
                      <a:lnTo>
                        <a:pt x="0" y="2963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任意多边形 248"/>
                <p:cNvSpPr/>
                <p:nvPr/>
              </p:nvSpPr>
              <p:spPr>
                <a:xfrm>
                  <a:off x="7895096" y="4419600"/>
                  <a:ext cx="378468" cy="122446"/>
                </a:xfrm>
                <a:custGeom>
                  <a:avLst/>
                  <a:gdLst>
                    <a:gd name="connsiteX0" fmla="*/ 0 w 575733"/>
                    <a:gd name="connsiteY0" fmla="*/ 55033 h 186267"/>
                    <a:gd name="connsiteX1" fmla="*/ 416983 w 575733"/>
                    <a:gd name="connsiteY1" fmla="*/ 186267 h 186267"/>
                    <a:gd name="connsiteX2" fmla="*/ 518583 w 575733"/>
                    <a:gd name="connsiteY2" fmla="*/ 131233 h 186267"/>
                    <a:gd name="connsiteX3" fmla="*/ 575733 w 575733"/>
                    <a:gd name="connsiteY3" fmla="*/ 67733 h 186267"/>
                    <a:gd name="connsiteX4" fmla="*/ 65617 w 575733"/>
                    <a:gd name="connsiteY4" fmla="*/ 0 h 186267"/>
                    <a:gd name="connsiteX5" fmla="*/ 0 w 575733"/>
                    <a:gd name="connsiteY5" fmla="*/ 55033 h 18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5733" h="186267">
                      <a:moveTo>
                        <a:pt x="0" y="55033"/>
                      </a:moveTo>
                      <a:lnTo>
                        <a:pt x="416983" y="186267"/>
                      </a:lnTo>
                      <a:lnTo>
                        <a:pt x="518583" y="131233"/>
                      </a:lnTo>
                      <a:lnTo>
                        <a:pt x="575733" y="67733"/>
                      </a:lnTo>
                      <a:lnTo>
                        <a:pt x="65617" y="0"/>
                      </a:lnTo>
                      <a:lnTo>
                        <a:pt x="0" y="550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椭圆 249"/>
                <p:cNvSpPr/>
                <p:nvPr/>
              </p:nvSpPr>
              <p:spPr>
                <a:xfrm>
                  <a:off x="7028544" y="4197420"/>
                  <a:ext cx="892761" cy="3362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3" name="任意多边形 242"/>
              <p:cNvSpPr/>
              <p:nvPr/>
            </p:nvSpPr>
            <p:spPr>
              <a:xfrm>
                <a:off x="5060064" y="-110752"/>
                <a:ext cx="1226984" cy="3193890"/>
              </a:xfrm>
              <a:custGeom>
                <a:avLst/>
                <a:gdLst>
                  <a:gd name="connsiteX0" fmla="*/ 0 w 809534"/>
                  <a:gd name="connsiteY0" fmla="*/ 0 h 896731"/>
                  <a:gd name="connsiteX1" fmla="*/ 809534 w 809534"/>
                  <a:gd name="connsiteY1" fmla="*/ 0 h 896731"/>
                  <a:gd name="connsiteX2" fmla="*/ 809534 w 809534"/>
                  <a:gd name="connsiteY2" fmla="*/ 795539 h 896731"/>
                  <a:gd name="connsiteX3" fmla="*/ 404767 w 809534"/>
                  <a:gd name="connsiteY3" fmla="*/ 896731 h 896731"/>
                  <a:gd name="connsiteX4" fmla="*/ 178458 w 809534"/>
                  <a:gd name="connsiteY4" fmla="*/ 879449 h 896731"/>
                  <a:gd name="connsiteX5" fmla="*/ 0 w 809534"/>
                  <a:gd name="connsiteY5" fmla="*/ 795539 h 896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534" h="896731">
                    <a:moveTo>
                      <a:pt x="0" y="0"/>
                    </a:moveTo>
                    <a:lnTo>
                      <a:pt x="809534" y="0"/>
                    </a:lnTo>
                    <a:lnTo>
                      <a:pt x="809534" y="795539"/>
                    </a:lnTo>
                    <a:cubicBezTo>
                      <a:pt x="809534" y="851426"/>
                      <a:pt x="628314" y="896731"/>
                      <a:pt x="404767" y="896731"/>
                    </a:cubicBezTo>
                    <a:cubicBezTo>
                      <a:pt x="320937" y="896731"/>
                      <a:pt x="243059" y="890360"/>
                      <a:pt x="178458" y="879449"/>
                    </a:cubicBezTo>
                    <a:cubicBezTo>
                      <a:pt x="70789" y="861264"/>
                      <a:pt x="0" y="830469"/>
                      <a:pt x="0" y="7955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6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72" name="任意多边形 371"/>
            <p:cNvSpPr/>
            <p:nvPr/>
          </p:nvSpPr>
          <p:spPr>
            <a:xfrm>
              <a:off x="9870184" y="1415216"/>
              <a:ext cx="1544590" cy="1827242"/>
            </a:xfrm>
            <a:custGeom>
              <a:avLst/>
              <a:gdLst>
                <a:gd name="connsiteX0" fmla="*/ 0 w 809534"/>
                <a:gd name="connsiteY0" fmla="*/ 0 h 896731"/>
                <a:gd name="connsiteX1" fmla="*/ 809534 w 809534"/>
                <a:gd name="connsiteY1" fmla="*/ 0 h 896731"/>
                <a:gd name="connsiteX2" fmla="*/ 809534 w 809534"/>
                <a:gd name="connsiteY2" fmla="*/ 795539 h 896731"/>
                <a:gd name="connsiteX3" fmla="*/ 404767 w 809534"/>
                <a:gd name="connsiteY3" fmla="*/ 896731 h 896731"/>
                <a:gd name="connsiteX4" fmla="*/ 178458 w 809534"/>
                <a:gd name="connsiteY4" fmla="*/ 879449 h 896731"/>
                <a:gd name="connsiteX5" fmla="*/ 0 w 809534"/>
                <a:gd name="connsiteY5" fmla="*/ 795539 h 896731"/>
                <a:gd name="connsiteX0-1" fmla="*/ 0 w 809534"/>
                <a:gd name="connsiteY0-2" fmla="*/ 0 h 968328"/>
                <a:gd name="connsiteX1-3" fmla="*/ 809534 w 809534"/>
                <a:gd name="connsiteY1-4" fmla="*/ 0 h 968328"/>
                <a:gd name="connsiteX2-5" fmla="*/ 809534 w 809534"/>
                <a:gd name="connsiteY2-6" fmla="*/ 795539 h 968328"/>
                <a:gd name="connsiteX3-7" fmla="*/ 406434 w 809534"/>
                <a:gd name="connsiteY3-8" fmla="*/ 968328 h 968328"/>
                <a:gd name="connsiteX4-9" fmla="*/ 178458 w 809534"/>
                <a:gd name="connsiteY4-10" fmla="*/ 879449 h 968328"/>
                <a:gd name="connsiteX5-11" fmla="*/ 0 w 809534"/>
                <a:gd name="connsiteY5-12" fmla="*/ 795539 h 968328"/>
                <a:gd name="connsiteX6" fmla="*/ 0 w 809534"/>
                <a:gd name="connsiteY6" fmla="*/ 0 h 968328"/>
                <a:gd name="connsiteX0-13" fmla="*/ 0 w 809534"/>
                <a:gd name="connsiteY0-14" fmla="*/ 0 h 968328"/>
                <a:gd name="connsiteX1-15" fmla="*/ 809534 w 809534"/>
                <a:gd name="connsiteY1-16" fmla="*/ 0 h 968328"/>
                <a:gd name="connsiteX2-17" fmla="*/ 809534 w 809534"/>
                <a:gd name="connsiteY2-18" fmla="*/ 795539 h 968328"/>
                <a:gd name="connsiteX3-19" fmla="*/ 406434 w 809534"/>
                <a:gd name="connsiteY3-20" fmla="*/ 968328 h 968328"/>
                <a:gd name="connsiteX4-21" fmla="*/ 0 w 809534"/>
                <a:gd name="connsiteY4-22" fmla="*/ 795539 h 968328"/>
                <a:gd name="connsiteX5-23" fmla="*/ 0 w 809534"/>
                <a:gd name="connsiteY5-24" fmla="*/ 0 h 968328"/>
                <a:gd name="connsiteX0-25" fmla="*/ 0 w 809534"/>
                <a:gd name="connsiteY0-26" fmla="*/ 0 h 1005000"/>
                <a:gd name="connsiteX1-27" fmla="*/ 809534 w 809534"/>
                <a:gd name="connsiteY1-28" fmla="*/ 0 h 1005000"/>
                <a:gd name="connsiteX2-29" fmla="*/ 809534 w 809534"/>
                <a:gd name="connsiteY2-30" fmla="*/ 795539 h 1005000"/>
                <a:gd name="connsiteX3-31" fmla="*/ 411436 w 809534"/>
                <a:gd name="connsiteY3-32" fmla="*/ 1005000 h 1005000"/>
                <a:gd name="connsiteX4-33" fmla="*/ 0 w 809534"/>
                <a:gd name="connsiteY4-34" fmla="*/ 795539 h 1005000"/>
                <a:gd name="connsiteX5-35" fmla="*/ 0 w 809534"/>
                <a:gd name="connsiteY5-36" fmla="*/ 0 h 1005000"/>
                <a:gd name="connsiteX0-37" fmla="*/ 1667 w 811201"/>
                <a:gd name="connsiteY0-38" fmla="*/ 0 h 1005000"/>
                <a:gd name="connsiteX1-39" fmla="*/ 811201 w 811201"/>
                <a:gd name="connsiteY1-40" fmla="*/ 0 h 1005000"/>
                <a:gd name="connsiteX2-41" fmla="*/ 811201 w 811201"/>
                <a:gd name="connsiteY2-42" fmla="*/ 795539 h 1005000"/>
                <a:gd name="connsiteX3-43" fmla="*/ 413103 w 811201"/>
                <a:gd name="connsiteY3-44" fmla="*/ 1005000 h 1005000"/>
                <a:gd name="connsiteX4-45" fmla="*/ 0 w 811201"/>
                <a:gd name="connsiteY4-46" fmla="*/ 821733 h 1005000"/>
                <a:gd name="connsiteX5-47" fmla="*/ 1667 w 811201"/>
                <a:gd name="connsiteY5-48" fmla="*/ 0 h 1005000"/>
                <a:gd name="connsiteX0-49" fmla="*/ 1667 w 811201"/>
                <a:gd name="connsiteY0-50" fmla="*/ 0 h 1005000"/>
                <a:gd name="connsiteX1-51" fmla="*/ 811201 w 811201"/>
                <a:gd name="connsiteY1-52" fmla="*/ 0 h 1005000"/>
                <a:gd name="connsiteX2-53" fmla="*/ 807866 w 811201"/>
                <a:gd name="connsiteY2-54" fmla="*/ 835703 h 1005000"/>
                <a:gd name="connsiteX3-55" fmla="*/ 413103 w 811201"/>
                <a:gd name="connsiteY3-56" fmla="*/ 1005000 h 1005000"/>
                <a:gd name="connsiteX4-57" fmla="*/ 0 w 811201"/>
                <a:gd name="connsiteY4-58" fmla="*/ 821733 h 1005000"/>
                <a:gd name="connsiteX5-59" fmla="*/ 1667 w 811201"/>
                <a:gd name="connsiteY5-60" fmla="*/ 0 h 1005000"/>
                <a:gd name="connsiteX0-61" fmla="*/ 1667 w 811201"/>
                <a:gd name="connsiteY0-62" fmla="*/ 0 h 1005000"/>
                <a:gd name="connsiteX1-63" fmla="*/ 811201 w 811201"/>
                <a:gd name="connsiteY1-64" fmla="*/ 0 h 1005000"/>
                <a:gd name="connsiteX2-65" fmla="*/ 806199 w 811201"/>
                <a:gd name="connsiteY2-66" fmla="*/ 839196 h 1005000"/>
                <a:gd name="connsiteX3-67" fmla="*/ 413103 w 811201"/>
                <a:gd name="connsiteY3-68" fmla="*/ 1005000 h 1005000"/>
                <a:gd name="connsiteX4-69" fmla="*/ 0 w 811201"/>
                <a:gd name="connsiteY4-70" fmla="*/ 821733 h 1005000"/>
                <a:gd name="connsiteX5-71" fmla="*/ 1667 w 811201"/>
                <a:gd name="connsiteY5-72" fmla="*/ 0 h 1005000"/>
                <a:gd name="connsiteX0-73" fmla="*/ 1667 w 811201"/>
                <a:gd name="connsiteY0-74" fmla="*/ 0 h 1005000"/>
                <a:gd name="connsiteX1-75" fmla="*/ 811201 w 811201"/>
                <a:gd name="connsiteY1-76" fmla="*/ 0 h 1005000"/>
                <a:gd name="connsiteX2-77" fmla="*/ 807867 w 811201"/>
                <a:gd name="connsiteY2-78" fmla="*/ 839196 h 1005000"/>
                <a:gd name="connsiteX3-79" fmla="*/ 413103 w 811201"/>
                <a:gd name="connsiteY3-80" fmla="*/ 1005000 h 1005000"/>
                <a:gd name="connsiteX4-81" fmla="*/ 0 w 811201"/>
                <a:gd name="connsiteY4-82" fmla="*/ 821733 h 1005000"/>
                <a:gd name="connsiteX5-83" fmla="*/ 1667 w 811201"/>
                <a:gd name="connsiteY5-84" fmla="*/ 0 h 1005000"/>
                <a:gd name="connsiteX0-85" fmla="*/ 1667 w 811201"/>
                <a:gd name="connsiteY0-86" fmla="*/ 0 h 1005000"/>
                <a:gd name="connsiteX1-87" fmla="*/ 811201 w 811201"/>
                <a:gd name="connsiteY1-88" fmla="*/ 0 h 1005000"/>
                <a:gd name="connsiteX2-89" fmla="*/ 807867 w 811201"/>
                <a:gd name="connsiteY2-90" fmla="*/ 839196 h 1005000"/>
                <a:gd name="connsiteX3-91" fmla="*/ 413103 w 811201"/>
                <a:gd name="connsiteY3-92" fmla="*/ 1005000 h 1005000"/>
                <a:gd name="connsiteX4-93" fmla="*/ 0 w 811201"/>
                <a:gd name="connsiteY4-94" fmla="*/ 821733 h 1005000"/>
                <a:gd name="connsiteX5-95" fmla="*/ 1667 w 811201"/>
                <a:gd name="connsiteY5-96" fmla="*/ 0 h 10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811201" h="1005000">
                  <a:moveTo>
                    <a:pt x="1667" y="0"/>
                  </a:moveTo>
                  <a:lnTo>
                    <a:pt x="811201" y="0"/>
                  </a:lnTo>
                  <a:cubicBezTo>
                    <a:pt x="810089" y="278568"/>
                    <a:pt x="808979" y="560628"/>
                    <a:pt x="807867" y="839196"/>
                  </a:cubicBezTo>
                  <a:cubicBezTo>
                    <a:pt x="807867" y="895083"/>
                    <a:pt x="636650" y="1005000"/>
                    <a:pt x="413103" y="1005000"/>
                  </a:cubicBezTo>
                  <a:cubicBezTo>
                    <a:pt x="278181" y="1005000"/>
                    <a:pt x="67739" y="983121"/>
                    <a:pt x="0" y="821733"/>
                  </a:cubicBezTo>
                  <a:cubicBezTo>
                    <a:pt x="556" y="547822"/>
                    <a:pt x="1111" y="273911"/>
                    <a:pt x="166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6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77" name="矩形 376"/>
          <p:cNvSpPr/>
          <p:nvPr/>
        </p:nvSpPr>
        <p:spPr>
          <a:xfrm>
            <a:off x="333592" y="509668"/>
            <a:ext cx="1090474" cy="44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Part one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8" name="矩形 377"/>
          <p:cNvSpPr/>
          <p:nvPr/>
        </p:nvSpPr>
        <p:spPr>
          <a:xfrm>
            <a:off x="4452451" y="484913"/>
            <a:ext cx="308187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zh-CN" sz="2800" b="1" spc="500" dirty="0">
                <a:latin typeface="+mj-ea"/>
                <a:ea typeface="+mj-ea"/>
                <a:sym typeface="+mn-ea"/>
              </a:rPr>
              <a:t>해결</a:t>
            </a:r>
            <a:r>
              <a:rPr lang="en-US" altLang="ko-KR" sz="28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  <a:sym typeface="+mn-ea"/>
              </a:rPr>
              <a:t>방안</a:t>
            </a:r>
            <a:r>
              <a:rPr lang="en-US" altLang="ko-KR" sz="2800" b="1" spc="500" dirty="0">
                <a:latin typeface="+mj-ea"/>
                <a:ea typeface="+mj-ea"/>
                <a:sym typeface="+mn-ea"/>
              </a:rPr>
              <a:t> </a:t>
            </a:r>
            <a:r>
              <a:rPr lang="ko-KR" altLang="en-US" sz="2800" b="1" spc="500" dirty="0">
                <a:latin typeface="+mj-ea"/>
                <a:ea typeface="+mj-ea"/>
                <a:sym typeface="+mn-ea"/>
              </a:rPr>
              <a:t>도출</a:t>
            </a:r>
            <a:r>
              <a:rPr lang="en-US" altLang="ko-KR" sz="2800" b="1" spc="500" dirty="0">
                <a:latin typeface="+mj-ea"/>
                <a:ea typeface="+mj-ea"/>
              </a:rPr>
              <a:t> </a:t>
            </a:r>
            <a:endParaRPr lang="ko-KR" altLang="en-US" sz="2800" b="1" spc="500" dirty="0">
              <a:latin typeface="+mj-ea"/>
              <a:ea typeface="+mj-ea"/>
            </a:endParaRPr>
          </a:p>
        </p:txBody>
      </p:sp>
      <p:sp>
        <p:nvSpPr>
          <p:cNvPr id="154" name="任意多边形 153"/>
          <p:cNvSpPr/>
          <p:nvPr/>
        </p:nvSpPr>
        <p:spPr>
          <a:xfrm>
            <a:off x="5805629" y="1344498"/>
            <a:ext cx="865454" cy="970549"/>
          </a:xfrm>
          <a:custGeom>
            <a:avLst/>
            <a:gdLst>
              <a:gd name="T0" fmla="*/ 8327 w 8903"/>
              <a:gd name="T1" fmla="*/ 5437 h 9984"/>
              <a:gd name="T2" fmla="*/ 7677 w 8903"/>
              <a:gd name="T3" fmla="*/ 4670 h 9984"/>
              <a:gd name="T4" fmla="*/ 7694 w 8903"/>
              <a:gd name="T5" fmla="*/ 3413 h 9984"/>
              <a:gd name="T6" fmla="*/ 7473 w 8903"/>
              <a:gd name="T7" fmla="*/ 2330 h 9984"/>
              <a:gd name="T8" fmla="*/ 6505 w 8903"/>
              <a:gd name="T9" fmla="*/ 1028 h 9984"/>
              <a:gd name="T10" fmla="*/ 3807 w 8903"/>
              <a:gd name="T11" fmla="*/ 0 h 9984"/>
              <a:gd name="T12" fmla="*/ 0 w 8903"/>
              <a:gd name="T13" fmla="*/ 3482 h 9984"/>
              <a:gd name="T14" fmla="*/ 24 w 8903"/>
              <a:gd name="T15" fmla="*/ 3862 h 9984"/>
              <a:gd name="T16" fmla="*/ 1050 w 8903"/>
              <a:gd name="T17" fmla="*/ 6807 h 9984"/>
              <a:gd name="T18" fmla="*/ 0 w 8903"/>
              <a:gd name="T19" fmla="*/ 9977 h 9984"/>
              <a:gd name="T20" fmla="*/ 4618 w 8903"/>
              <a:gd name="T21" fmla="*/ 9984 h 9984"/>
              <a:gd name="T22" fmla="*/ 5528 w 8903"/>
              <a:gd name="T23" fmla="*/ 8608 h 9984"/>
              <a:gd name="T24" fmla="*/ 6963 w 8903"/>
              <a:gd name="T25" fmla="*/ 8617 h 9984"/>
              <a:gd name="T26" fmla="*/ 7189 w 8903"/>
              <a:gd name="T27" fmla="*/ 8599 h 9984"/>
              <a:gd name="T28" fmla="*/ 7198 w 8903"/>
              <a:gd name="T29" fmla="*/ 8598 h 9984"/>
              <a:gd name="T30" fmla="*/ 7198 w 8903"/>
              <a:gd name="T31" fmla="*/ 8594 h 9984"/>
              <a:gd name="T32" fmla="*/ 7298 w 8903"/>
              <a:gd name="T33" fmla="*/ 7675 h 9984"/>
              <a:gd name="T34" fmla="*/ 7603 w 8903"/>
              <a:gd name="T35" fmla="*/ 7365 h 9984"/>
              <a:gd name="T36" fmla="*/ 7603 w 8903"/>
              <a:gd name="T37" fmla="*/ 7344 h 9984"/>
              <a:gd name="T38" fmla="*/ 7158 w 8903"/>
              <a:gd name="T39" fmla="*/ 7080 h 9984"/>
              <a:gd name="T40" fmla="*/ 7278 w 8903"/>
              <a:gd name="T41" fmla="*/ 7080 h 9984"/>
              <a:gd name="T42" fmla="*/ 7633 w 8903"/>
              <a:gd name="T43" fmla="*/ 6843 h 9984"/>
              <a:gd name="T44" fmla="*/ 7633 w 8903"/>
              <a:gd name="T45" fmla="*/ 6825 h 9984"/>
              <a:gd name="T46" fmla="*/ 7598 w 8903"/>
              <a:gd name="T47" fmla="*/ 6724 h 9984"/>
              <a:gd name="T48" fmla="*/ 7803 w 8903"/>
              <a:gd name="T49" fmla="*/ 5887 h 9984"/>
              <a:gd name="T50" fmla="*/ 8327 w 8903"/>
              <a:gd name="T51" fmla="*/ 5437 h 9984"/>
              <a:gd name="T52" fmla="*/ 8327 w 8903"/>
              <a:gd name="T53" fmla="*/ 5437 h 9984"/>
              <a:gd name="T54" fmla="*/ 4452 w 8903"/>
              <a:gd name="T55" fmla="*/ 2668 h 9984"/>
              <a:gd name="T56" fmla="*/ 3917 w 8903"/>
              <a:gd name="T57" fmla="*/ 2977 h 9984"/>
              <a:gd name="T58" fmla="*/ 4024 w 8903"/>
              <a:gd name="T59" fmla="*/ 3438 h 9984"/>
              <a:gd name="T60" fmla="*/ 3843 w 8903"/>
              <a:gd name="T61" fmla="*/ 4035 h 9984"/>
              <a:gd name="T62" fmla="*/ 4847 w 8903"/>
              <a:gd name="T63" fmla="*/ 4615 h 9984"/>
              <a:gd name="T64" fmla="*/ 5098 w 8903"/>
              <a:gd name="T65" fmla="*/ 4511 h 9984"/>
              <a:gd name="T66" fmla="*/ 5455 w 8903"/>
              <a:gd name="T67" fmla="*/ 4869 h 9984"/>
              <a:gd name="T68" fmla="*/ 5098 w 8903"/>
              <a:gd name="T69" fmla="*/ 5226 h 9984"/>
              <a:gd name="T70" fmla="*/ 4740 w 8903"/>
              <a:gd name="T71" fmla="*/ 4869 h 9984"/>
              <a:gd name="T72" fmla="*/ 4760 w 8903"/>
              <a:gd name="T73" fmla="*/ 4770 h 9984"/>
              <a:gd name="T74" fmla="*/ 3728 w 8903"/>
              <a:gd name="T75" fmla="*/ 4174 h 9984"/>
              <a:gd name="T76" fmla="*/ 2950 w 8903"/>
              <a:gd name="T77" fmla="*/ 4510 h 9984"/>
              <a:gd name="T78" fmla="*/ 1877 w 8903"/>
              <a:gd name="T79" fmla="*/ 3437 h 9984"/>
              <a:gd name="T80" fmla="*/ 2950 w 8903"/>
              <a:gd name="T81" fmla="*/ 2363 h 9984"/>
              <a:gd name="T82" fmla="*/ 3828 w 8903"/>
              <a:gd name="T83" fmla="*/ 2820 h 9984"/>
              <a:gd name="T84" fmla="*/ 4395 w 8903"/>
              <a:gd name="T85" fmla="*/ 2493 h 9984"/>
              <a:gd name="T86" fmla="*/ 4382 w 8903"/>
              <a:gd name="T87" fmla="*/ 2363 h 9984"/>
              <a:gd name="T88" fmla="*/ 5098 w 8903"/>
              <a:gd name="T89" fmla="*/ 1647 h 9984"/>
              <a:gd name="T90" fmla="*/ 5814 w 8903"/>
              <a:gd name="T91" fmla="*/ 2363 h 9984"/>
              <a:gd name="T92" fmla="*/ 5098 w 8903"/>
              <a:gd name="T93" fmla="*/ 3079 h 9984"/>
              <a:gd name="T94" fmla="*/ 4452 w 8903"/>
              <a:gd name="T95" fmla="*/ 2668 h 9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903" h="9984">
                <a:moveTo>
                  <a:pt x="8327" y="5437"/>
                </a:moveTo>
                <a:cubicBezTo>
                  <a:pt x="8120" y="5205"/>
                  <a:pt x="7800" y="4960"/>
                  <a:pt x="7677" y="4670"/>
                </a:cubicBezTo>
                <a:cubicBezTo>
                  <a:pt x="7499" y="4255"/>
                  <a:pt x="7700" y="3839"/>
                  <a:pt x="7694" y="3413"/>
                </a:cubicBezTo>
                <a:cubicBezTo>
                  <a:pt x="7689" y="3072"/>
                  <a:pt x="7589" y="2647"/>
                  <a:pt x="7473" y="2330"/>
                </a:cubicBezTo>
                <a:cubicBezTo>
                  <a:pt x="7276" y="1797"/>
                  <a:pt x="6930" y="1363"/>
                  <a:pt x="6505" y="1028"/>
                </a:cubicBezTo>
                <a:cubicBezTo>
                  <a:pt x="5816" y="393"/>
                  <a:pt x="4861" y="0"/>
                  <a:pt x="3807" y="0"/>
                </a:cubicBezTo>
                <a:cubicBezTo>
                  <a:pt x="1704" y="0"/>
                  <a:pt x="0" y="1559"/>
                  <a:pt x="0" y="3482"/>
                </a:cubicBezTo>
                <a:cubicBezTo>
                  <a:pt x="0" y="3610"/>
                  <a:pt x="9" y="3737"/>
                  <a:pt x="24" y="3862"/>
                </a:cubicBezTo>
                <a:cubicBezTo>
                  <a:pt x="38" y="4695"/>
                  <a:pt x="299" y="5692"/>
                  <a:pt x="1050" y="6807"/>
                </a:cubicBezTo>
                <a:cubicBezTo>
                  <a:pt x="1050" y="6807"/>
                  <a:pt x="2099" y="8897"/>
                  <a:pt x="0" y="9977"/>
                </a:cubicBezTo>
                <a:lnTo>
                  <a:pt x="4618" y="9984"/>
                </a:lnTo>
                <a:cubicBezTo>
                  <a:pt x="4618" y="9984"/>
                  <a:pt x="4968" y="8608"/>
                  <a:pt x="5528" y="8608"/>
                </a:cubicBezTo>
                <a:cubicBezTo>
                  <a:pt x="6001" y="8608"/>
                  <a:pt x="6487" y="8643"/>
                  <a:pt x="6963" y="8617"/>
                </a:cubicBezTo>
                <a:cubicBezTo>
                  <a:pt x="7056" y="8633"/>
                  <a:pt x="7131" y="8625"/>
                  <a:pt x="7189" y="8599"/>
                </a:cubicBezTo>
                <a:cubicBezTo>
                  <a:pt x="7192" y="8599"/>
                  <a:pt x="7195" y="8598"/>
                  <a:pt x="7198" y="8598"/>
                </a:cubicBezTo>
                <a:lnTo>
                  <a:pt x="7198" y="8594"/>
                </a:lnTo>
                <a:cubicBezTo>
                  <a:pt x="7524" y="8432"/>
                  <a:pt x="7298" y="7675"/>
                  <a:pt x="7298" y="7675"/>
                </a:cubicBezTo>
                <a:cubicBezTo>
                  <a:pt x="7482" y="7597"/>
                  <a:pt x="7603" y="7464"/>
                  <a:pt x="7603" y="7365"/>
                </a:cubicBezTo>
                <a:lnTo>
                  <a:pt x="7603" y="7344"/>
                </a:lnTo>
                <a:cubicBezTo>
                  <a:pt x="7603" y="7220"/>
                  <a:pt x="7417" y="7117"/>
                  <a:pt x="7158" y="7080"/>
                </a:cubicBezTo>
                <a:lnTo>
                  <a:pt x="7278" y="7080"/>
                </a:lnTo>
                <a:cubicBezTo>
                  <a:pt x="7473" y="7080"/>
                  <a:pt x="7633" y="6974"/>
                  <a:pt x="7633" y="6843"/>
                </a:cubicBezTo>
                <a:lnTo>
                  <a:pt x="7633" y="6825"/>
                </a:lnTo>
                <a:cubicBezTo>
                  <a:pt x="7633" y="6789"/>
                  <a:pt x="7620" y="6755"/>
                  <a:pt x="7598" y="6724"/>
                </a:cubicBezTo>
                <a:cubicBezTo>
                  <a:pt x="7633" y="6568"/>
                  <a:pt x="7771" y="5888"/>
                  <a:pt x="7803" y="5887"/>
                </a:cubicBezTo>
                <a:cubicBezTo>
                  <a:pt x="8903" y="5834"/>
                  <a:pt x="8326" y="5437"/>
                  <a:pt x="8327" y="5437"/>
                </a:cubicBezTo>
                <a:close/>
                <a:moveTo>
                  <a:pt x="8327" y="5437"/>
                </a:moveTo>
                <a:close/>
                <a:moveTo>
                  <a:pt x="4452" y="2668"/>
                </a:moveTo>
                <a:lnTo>
                  <a:pt x="3917" y="2977"/>
                </a:lnTo>
                <a:cubicBezTo>
                  <a:pt x="3984" y="3117"/>
                  <a:pt x="4024" y="3272"/>
                  <a:pt x="4024" y="3438"/>
                </a:cubicBezTo>
                <a:cubicBezTo>
                  <a:pt x="4024" y="3659"/>
                  <a:pt x="3957" y="3864"/>
                  <a:pt x="3843" y="4035"/>
                </a:cubicBezTo>
                <a:lnTo>
                  <a:pt x="4847" y="4615"/>
                </a:lnTo>
                <a:cubicBezTo>
                  <a:pt x="4912" y="4551"/>
                  <a:pt x="4999" y="4511"/>
                  <a:pt x="5098" y="4511"/>
                </a:cubicBezTo>
                <a:cubicBezTo>
                  <a:pt x="5295" y="4511"/>
                  <a:pt x="5455" y="4671"/>
                  <a:pt x="5455" y="4869"/>
                </a:cubicBezTo>
                <a:cubicBezTo>
                  <a:pt x="5455" y="5067"/>
                  <a:pt x="5295" y="5226"/>
                  <a:pt x="5098" y="5226"/>
                </a:cubicBezTo>
                <a:cubicBezTo>
                  <a:pt x="4900" y="5226"/>
                  <a:pt x="4740" y="5067"/>
                  <a:pt x="4740" y="4869"/>
                </a:cubicBezTo>
                <a:cubicBezTo>
                  <a:pt x="4740" y="4834"/>
                  <a:pt x="4750" y="4803"/>
                  <a:pt x="4760" y="4770"/>
                </a:cubicBezTo>
                <a:lnTo>
                  <a:pt x="3728" y="4174"/>
                </a:lnTo>
                <a:cubicBezTo>
                  <a:pt x="3532" y="4380"/>
                  <a:pt x="3258" y="4510"/>
                  <a:pt x="2950" y="4510"/>
                </a:cubicBezTo>
                <a:cubicBezTo>
                  <a:pt x="2358" y="4510"/>
                  <a:pt x="1877" y="4029"/>
                  <a:pt x="1877" y="3437"/>
                </a:cubicBezTo>
                <a:cubicBezTo>
                  <a:pt x="1877" y="2844"/>
                  <a:pt x="2358" y="2363"/>
                  <a:pt x="2950" y="2363"/>
                </a:cubicBezTo>
                <a:cubicBezTo>
                  <a:pt x="3314" y="2363"/>
                  <a:pt x="3633" y="2544"/>
                  <a:pt x="3828" y="2820"/>
                </a:cubicBezTo>
                <a:lnTo>
                  <a:pt x="4395" y="2493"/>
                </a:lnTo>
                <a:cubicBezTo>
                  <a:pt x="4388" y="2450"/>
                  <a:pt x="4382" y="2408"/>
                  <a:pt x="4382" y="2363"/>
                </a:cubicBezTo>
                <a:cubicBezTo>
                  <a:pt x="4382" y="1968"/>
                  <a:pt x="4702" y="1647"/>
                  <a:pt x="5098" y="1647"/>
                </a:cubicBezTo>
                <a:cubicBezTo>
                  <a:pt x="5493" y="1647"/>
                  <a:pt x="5814" y="1967"/>
                  <a:pt x="5814" y="2363"/>
                </a:cubicBezTo>
                <a:cubicBezTo>
                  <a:pt x="5814" y="2758"/>
                  <a:pt x="5494" y="3079"/>
                  <a:pt x="5098" y="3079"/>
                </a:cubicBezTo>
                <a:cubicBezTo>
                  <a:pt x="4811" y="3079"/>
                  <a:pt x="4566" y="2910"/>
                  <a:pt x="4452" y="2668"/>
                </a:cubicBez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55" name="矩形 154"/>
          <p:cNvSpPr/>
          <p:nvPr/>
        </p:nvSpPr>
        <p:spPr>
          <a:xfrm>
            <a:off x="5075285" y="2328857"/>
            <a:ext cx="2240014" cy="527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프로그램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22638" y="2267007"/>
            <a:ext cx="289411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날시정보 수집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2047350" y="3963607"/>
            <a:ext cx="2674659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0" i="0" dirty="0">
                <a:solidFill>
                  <a:schemeClr val="bg2"/>
                </a:solidFill>
                <a:effectLst/>
                <a:latin typeface="noto"/>
              </a:rPr>
              <a:t>옷을 얼마나 입을지 계산</a:t>
            </a:r>
            <a:endParaRPr lang="zh-CN" altLang="en-US" sz="28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5090195" y="4334581"/>
            <a:ext cx="2507763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0" i="0" dirty="0">
                <a:solidFill>
                  <a:schemeClr val="bg2"/>
                </a:solidFill>
                <a:effectLst/>
                <a:latin typeface="noto"/>
              </a:rPr>
              <a:t>옷</a:t>
            </a:r>
            <a:r>
              <a:rPr lang="en-US" altLang="zh-CN" sz="2800" b="0" i="0" dirty="0">
                <a:solidFill>
                  <a:schemeClr val="bg2"/>
                </a:solidFill>
                <a:effectLst/>
                <a:latin typeface="noto"/>
              </a:rPr>
              <a:t>library</a:t>
            </a:r>
            <a:r>
              <a:rPr lang="ko-KR" altLang="en-US" sz="2800" b="0" i="0" dirty="0">
                <a:solidFill>
                  <a:schemeClr val="bg2"/>
                </a:solidFill>
                <a:effectLst/>
                <a:latin typeface="noto"/>
              </a:rPr>
              <a:t> 에서 알맞은 옷을 찾다</a:t>
            </a:r>
            <a:r>
              <a:rPr lang="en-US" altLang="ko-KR" sz="2800" b="0" i="0" dirty="0">
                <a:solidFill>
                  <a:schemeClr val="bg2"/>
                </a:solidFill>
                <a:effectLst/>
                <a:latin typeface="noto"/>
              </a:rPr>
              <a:t>.</a:t>
            </a:r>
            <a:endParaRPr lang="zh-CN" altLang="en-US" sz="28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8711284" y="4296805"/>
            <a:ext cx="139201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+mj-ea"/>
                <a:ea typeface="+mj-ea"/>
              </a:rPr>
              <a:t>Ui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설계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9520255" y="1999716"/>
            <a:ext cx="2214157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사용자에게 추천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EE5EBC44-03C2-C1F7-F1AD-D82872173874}"/>
              </a:ext>
            </a:extLst>
          </p:cNvPr>
          <p:cNvSpPr/>
          <p:nvPr/>
        </p:nvSpPr>
        <p:spPr>
          <a:xfrm rot="19285617">
            <a:off x="915016" y="3944262"/>
            <a:ext cx="504870" cy="15544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화살표: 오른쪽으로 구부러짐 6">
            <a:extLst>
              <a:ext uri="{FF2B5EF4-FFF2-40B4-BE49-F238E27FC236}">
                <a16:creationId xmlns:a16="http://schemas.microsoft.com/office/drawing/2014/main" id="{8F1754DC-00F0-43CF-6045-123A90A05731}"/>
              </a:ext>
            </a:extLst>
          </p:cNvPr>
          <p:cNvSpPr/>
          <p:nvPr/>
        </p:nvSpPr>
        <p:spPr>
          <a:xfrm rot="16658253">
            <a:off x="4124719" y="5389273"/>
            <a:ext cx="504870" cy="15544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204FF8AB-C6C3-6655-F3A3-334CC0264544}"/>
              </a:ext>
            </a:extLst>
          </p:cNvPr>
          <p:cNvSpPr/>
          <p:nvPr/>
        </p:nvSpPr>
        <p:spPr>
          <a:xfrm rot="15196424">
            <a:off x="7941955" y="5373076"/>
            <a:ext cx="504870" cy="15544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으로 구부러짐 8">
            <a:extLst>
              <a:ext uri="{FF2B5EF4-FFF2-40B4-BE49-F238E27FC236}">
                <a16:creationId xmlns:a16="http://schemas.microsoft.com/office/drawing/2014/main" id="{81C20936-081C-9FE3-ECF2-FEF6CEB3BEF8}"/>
              </a:ext>
            </a:extLst>
          </p:cNvPr>
          <p:cNvSpPr/>
          <p:nvPr/>
        </p:nvSpPr>
        <p:spPr>
          <a:xfrm rot="12862705">
            <a:off x="11148967" y="3570185"/>
            <a:ext cx="504870" cy="15544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AA565-993F-66C9-A91F-2CF57DFCE00B}"/>
              </a:ext>
            </a:extLst>
          </p:cNvPr>
          <p:cNvSpPr txBox="1"/>
          <p:nvPr/>
        </p:nvSpPr>
        <p:spPr>
          <a:xfrm>
            <a:off x="422638" y="4558415"/>
            <a:ext cx="112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날시정보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B1A29-319B-0447-E21E-64D6FCD29114}"/>
              </a:ext>
            </a:extLst>
          </p:cNvPr>
          <p:cNvSpPr txBox="1"/>
          <p:nvPr/>
        </p:nvSpPr>
        <p:spPr>
          <a:xfrm>
            <a:off x="3878416" y="6040663"/>
            <a:ext cx="1105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계산</a:t>
            </a:r>
            <a:r>
              <a:rPr lang="ko-KR" altLang="en-US" dirty="0">
                <a:solidFill>
                  <a:schemeClr val="bg2"/>
                </a:solidFill>
              </a:rPr>
              <a:t>값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017E2-52F9-527C-182E-528FF17EC912}"/>
              </a:ext>
            </a:extLst>
          </p:cNvPr>
          <p:cNvSpPr txBox="1"/>
          <p:nvPr/>
        </p:nvSpPr>
        <p:spPr>
          <a:xfrm>
            <a:off x="7451316" y="6184913"/>
            <a:ext cx="1560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어울리는 옷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65F9E-5FAC-F460-1ED2-22C001BD36C6}"/>
              </a:ext>
            </a:extLst>
          </p:cNvPr>
          <p:cNvSpPr txBox="1"/>
          <p:nvPr/>
        </p:nvSpPr>
        <p:spPr>
          <a:xfrm>
            <a:off x="11097272" y="4172761"/>
            <a:ext cx="934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추천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392" y="535068"/>
            <a:ext cx="1090474" cy="44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Part one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452451" y="485538"/>
            <a:ext cx="3081873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저장소</a:t>
            </a:r>
            <a:endParaRPr lang="en-US" altLang="zh-CN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539" y="6057119"/>
            <a:ext cx="10331695" cy="1742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>
                <a:hlinkClick r:id="rId3"/>
              </a:rPr>
              <a:t>wangybforcn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oss-teamproject</a:t>
            </a:r>
            <a:r>
              <a:rPr lang="en-US" altLang="zh-CN" dirty="0">
                <a:hlinkClick r:id="rId3"/>
              </a:rPr>
              <a:t>: </a:t>
            </a:r>
            <a:r>
              <a:rPr lang="en-US" altLang="zh-CN" dirty="0" err="1">
                <a:hlinkClick r:id="rId3"/>
              </a:rPr>
              <a:t>oss</a:t>
            </a:r>
            <a:r>
              <a:rPr lang="ko-KR" altLang="en-US" dirty="0">
                <a:hlinkClick r:id="rId3"/>
              </a:rPr>
              <a:t>수업 </a:t>
            </a:r>
            <a:r>
              <a:rPr lang="en-US" altLang="zh-CN" dirty="0" err="1">
                <a:hlinkClick r:id="rId3"/>
              </a:rPr>
              <a:t>teamproject</a:t>
            </a:r>
            <a:r>
              <a:rPr lang="en-US" altLang="zh-CN" dirty="0">
                <a:hlinkClick r:id="rId3"/>
              </a:rPr>
              <a:t> A program that recommends what to wear today based on weather conditions (github.com)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72E08-4AC4-0CD6-DE26-7DA0D3AD5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45" y="1441381"/>
            <a:ext cx="8560777" cy="44299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217"/>
          <p:cNvSpPr/>
          <p:nvPr/>
        </p:nvSpPr>
        <p:spPr>
          <a:xfrm>
            <a:off x="4452451" y="485538"/>
            <a:ext cx="3081873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스크립트 설명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E91A5AA1-30B4-31CB-CDF6-C13FC0DAC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26" y="1626713"/>
            <a:ext cx="10083673" cy="38588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217"/>
          <p:cNvSpPr/>
          <p:nvPr/>
        </p:nvSpPr>
        <p:spPr>
          <a:xfrm>
            <a:off x="4452451" y="485538"/>
            <a:ext cx="3081873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스크립트 설명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6D1795-E313-6EFD-2315-AD27C694B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89" y="1691489"/>
            <a:ext cx="8331943" cy="45720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9253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0fd0f94-1e60-4e5b-a05e-c7c5fcd8e029"/>
  <p:tag name="COMMONDATA" val="eyJoZGlkIjoiMGNlZGZiMWE2Y2E1NjNiNTM4NGRiNDEyZmMyMTJkMG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747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566;#42022;#66615;#166757;#47557;#70275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747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747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747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747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747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747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7470;"/>
</p:tagLst>
</file>

<file path=ppt/theme/theme1.xml><?xml version="1.0" encoding="utf-8"?>
<a:theme xmlns:a="http://schemas.openxmlformats.org/drawingml/2006/main" name="Office 主题​​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99D6"/>
      </a:accent1>
      <a:accent2>
        <a:srgbClr val="01AAA9"/>
      </a:accent2>
      <a:accent3>
        <a:srgbClr val="0B70EF"/>
      </a:accent3>
      <a:accent4>
        <a:srgbClr val="FFC000"/>
      </a:accent4>
      <a:accent5>
        <a:srgbClr val="4D5BEA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341</Words>
  <Application>Microsoft Office PowerPoint</Application>
  <PresentationFormat>와이드스크린</PresentationFormat>
  <Paragraphs>107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noto</vt:lpstr>
      <vt:lpstr>等线</vt:lpstr>
      <vt:lpstr>微软雅黑</vt:lpstr>
      <vt:lpstr>Arial</vt:lpstr>
      <vt:lpstr>Office 主题​​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</dc:creator>
  <cp:lastModifiedBy>姚 智学</cp:lastModifiedBy>
  <cp:revision>176</cp:revision>
  <dcterms:created xsi:type="dcterms:W3CDTF">2022-07-12T02:38:00Z</dcterms:created>
  <dcterms:modified xsi:type="dcterms:W3CDTF">2022-11-25T09:08:45Z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4D17465D87004207AB624520C58801C8</vt:lpwstr>
  </property>
  <property fmtid="{D5CDD505-2E9C-101B-9397-08002B2CF9AE}" pid="3" name="KSOProductBuildVer">
    <vt:lpwstr>2052-11.1.0.12763</vt:lpwstr>
  </property>
</Properties>
</file>