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38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안녕하십니까</a:t>
            </a:r>
            <a:r>
              <a:rPr lang="en-US" altLang="ko-KR"/>
              <a:t>?</a:t>
            </a:r>
            <a:r>
              <a:rPr lang="ko-KR" altLang="en-US"/>
              <a:t>  저는 전반 부분 발표를 맞게 된  </a:t>
            </a:r>
            <a:r>
              <a:rPr lang="en-US" altLang="ko-KR"/>
              <a:t>16</a:t>
            </a:r>
            <a:r>
              <a:rPr lang="ko-KR" altLang="en-US"/>
              <a:t>조 조원  </a:t>
            </a:r>
            <a:r>
              <a:rPr lang="en-US" altLang="ko-KR"/>
              <a:t>...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지금부터 발표를 시작하도록 하겠습니다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저희프로그램 실행하면  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weatherinfo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txt파일를 생성하니다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lang="ko-KR" altLang="en-US"/>
              <a:t>  python의 requsets와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BeautifulSoup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라이브러리를 사용하여 기상청 홈페이지에서 날씨정보를 추출하고 weatherinfo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txt저장합니다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이번 발표에는 프로젝트 주제</a:t>
            </a:r>
            <a:r>
              <a:rPr lang="en-US" altLang="ko-KR"/>
              <a:t>,</a:t>
            </a:r>
            <a:r>
              <a:rPr lang="ko-KR" altLang="en-US"/>
              <a:t> 기능설명</a:t>
            </a:r>
            <a:r>
              <a:rPr lang="en-US" altLang="ko-KR"/>
              <a:t>,</a:t>
            </a:r>
            <a:r>
              <a:rPr lang="ko-KR" altLang="en-US"/>
              <a:t> 설치 및 시용방법 </a:t>
            </a:r>
            <a:r>
              <a:rPr lang="en-US" altLang="ko-KR"/>
              <a:t>,</a:t>
            </a:r>
            <a:r>
              <a:rPr lang="ko-KR" altLang="en-US"/>
              <a:t> git hub저장소 </a:t>
            </a:r>
            <a:r>
              <a:rPr lang="en-US" altLang="ko-KR"/>
              <a:t>,</a:t>
            </a:r>
            <a:r>
              <a:rPr lang="ko-KR" altLang="en-US"/>
              <a:t> 역할 분담 순서로 발표하겠습니다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우선 프로젝트 주제 설명하겠습니다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FontTx/>
              <a:buNone/>
              <a:defRPr/>
            </a:pPr>
            <a:r>
              <a:rPr lang="ko-KR" altLang="en-US"/>
              <a:t>사람들이 난방 , 냉방 환경에 오래 머무는 경우가 많아서  실외에 자연온도에 대한 정확하게 인식을 못할 수 있습니다</a:t>
            </a:r>
            <a:r>
              <a:rPr lang="en-US" altLang="ko-KR"/>
              <a:t>.</a:t>
            </a:r>
            <a:r>
              <a:rPr lang="ko-KR" altLang="en-US"/>
              <a:t>이로인해  </a:t>
            </a:r>
            <a:r>
              <a:rPr>
                <a:latin typeface="태 나무"/>
                <a:ea typeface="태 나무"/>
              </a:rPr>
              <a:t>외출할 때 입는 옷이 실외 날씨와 잘 맞지 않아서 춥거나 </a:t>
            </a:r>
            <a:r>
              <a:rPr lang="ko-KR">
                <a:latin typeface="태 나무"/>
                <a:ea typeface="태 나무"/>
              </a:rPr>
              <a:t>덥게</a:t>
            </a:r>
            <a:r>
              <a:rPr lang="en-US" altLang="ko-KR">
                <a:latin typeface="태 나무"/>
                <a:ea typeface="태 나무"/>
              </a:rPr>
              <a:t> </a:t>
            </a:r>
            <a:r>
              <a:rPr>
                <a:latin typeface="태 나무"/>
                <a:ea typeface="태 나무"/>
              </a:rPr>
              <a:t>느껴질 때가 있</a:t>
            </a:r>
            <a:r>
              <a:rPr lang="ko-KR" altLang="en-US">
                <a:latin typeface="태 나무"/>
                <a:ea typeface="태 나무"/>
              </a:rPr>
              <a:t>습니다</a:t>
            </a:r>
            <a:r>
              <a:rPr lang="en-US" altLang="ko-KR">
                <a:latin typeface="태 나무"/>
                <a:ea typeface="태 나무"/>
              </a:rPr>
              <a:t>.</a:t>
            </a:r>
            <a:r>
              <a:rPr lang="ko-KR" altLang="en-US">
                <a:latin typeface="태 나무"/>
                <a:ea typeface="태 나무"/>
              </a:rPr>
              <a:t> 이런 경우를 줄이기위해서 저희팀은  날씨에 따라 옷을 추천해주는 옷참림 프로그램을 주제로 했습니다</a:t>
            </a:r>
            <a:r>
              <a:rPr lang="en-US" altLang="ko-KR">
                <a:latin typeface="태 나무"/>
                <a:ea typeface="태 나무"/>
              </a:rPr>
              <a:t>.</a:t>
            </a:r>
            <a:endParaRPr lang="en-US" altLang="ko-KR">
              <a:latin typeface="태 나무"/>
              <a:ea typeface="태 나무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설명입니다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저희 프로그램에서 사용하는 날씨 </a:t>
            </a:r>
            <a:r>
              <a:rPr lang="en-US" altLang="ko-KR"/>
              <a:t>,</a:t>
            </a:r>
            <a:r>
              <a:rPr lang="ko-KR" altLang="en-US"/>
              <a:t> 현재온도 </a:t>
            </a:r>
            <a:r>
              <a:rPr lang="en-US" altLang="ko-KR"/>
              <a:t>,</a:t>
            </a:r>
            <a:r>
              <a:rPr lang="ko-KR" altLang="en-US"/>
              <a:t> 강수확률 정보는 모도 기상청 홈페이지에서 얻어왔습니다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저희프로그램 실행하시면  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weatherinfo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txt파일를 생성하니다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lang="ko-KR" altLang="en-US"/>
              <a:t>  python의 requsets와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BeautifulSoup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라이브러리를 사용하여 기상청 홈페이지에서 날씨정보를 추출하고 weatherinfo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txt저장합니다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현재 시간을 사용하여 현제 계절은 판단하고 weatherinfo</a:t>
            </a:r>
            <a:r>
              <a:rPr lang="en-US" altLang="ko-KR"/>
              <a:t>.</a:t>
            </a:r>
            <a:r>
              <a:rPr lang="ko-KR" altLang="en-US"/>
              <a:t>txt파일에 저장하고 있는 온도정보를 사용하여 절적한 날씨 값과 옷을 몇 겹 입어야 하는지 판단합니다</a:t>
            </a:r>
            <a:r>
              <a:rPr lang="en-US" altLang="ko-KR"/>
              <a:t>.</a:t>
            </a:r>
            <a:r>
              <a:rPr lang="ko-KR" altLang="en-US"/>
              <a:t>  예를 들어 현재 온도가 </a:t>
            </a:r>
            <a:r>
              <a:rPr lang="en-US" altLang="ko-KR"/>
              <a:t>-5</a:t>
            </a:r>
            <a:r>
              <a:rPr lang="ko-KR" altLang="en-US"/>
              <a:t>도이면 </a:t>
            </a:r>
            <a:r>
              <a:rPr lang="en-US" altLang="ko-KR"/>
              <a:t>,</a:t>
            </a:r>
            <a:r>
              <a:rPr lang="ko-KR" altLang="en-US"/>
              <a:t>   저희 프로그램 계산를 하고 날씨값이 </a:t>
            </a:r>
            <a:r>
              <a:rPr lang="en-US" altLang="ko-KR"/>
              <a:t>74</a:t>
            </a:r>
            <a:r>
              <a:rPr lang="ko-KR" altLang="en-US"/>
              <a:t>이며 상의 </a:t>
            </a:r>
            <a:r>
              <a:rPr lang="en-US" altLang="ko-KR"/>
              <a:t>3</a:t>
            </a:r>
            <a:r>
              <a:rPr lang="ko-KR" altLang="en-US"/>
              <a:t> 겹 입어야 하고 바지는 </a:t>
            </a:r>
            <a:r>
              <a:rPr lang="en-US" altLang="ko-KR"/>
              <a:t>2</a:t>
            </a:r>
            <a:r>
              <a:rPr lang="ko-KR" altLang="en-US"/>
              <a:t>겹 입어야 한다는 결과 나오게 됩니다 </a:t>
            </a:r>
            <a:r>
              <a:rPr lang="en-US" altLang="ko-KR"/>
              <a:t>.</a:t>
            </a:r>
            <a:r>
              <a:rPr lang="ko-KR" altLang="en-US"/>
              <a:t> 상의 값이 </a:t>
            </a:r>
            <a:r>
              <a:rPr lang="en-US" altLang="ko-KR"/>
              <a:t>37</a:t>
            </a:r>
            <a:r>
              <a:rPr lang="ko-KR" altLang="en-US"/>
              <a:t>이고 각 겹의 값이 </a:t>
            </a:r>
            <a:r>
              <a:rPr lang="en-US" altLang="ko-KR"/>
              <a:t>12.3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바지는 </a:t>
            </a:r>
            <a:r>
              <a:rPr lang="en-US" altLang="ko-KR"/>
              <a:t>22.2</a:t>
            </a:r>
            <a:r>
              <a:rPr lang="ko-KR" altLang="en-US"/>
              <a:t>이고 각겹의 값이 </a:t>
            </a:r>
            <a:r>
              <a:rPr lang="en-US" altLang="ko-KR"/>
              <a:t>11.1</a:t>
            </a:r>
            <a:r>
              <a:rPr lang="ko-KR" altLang="en-US"/>
              <a:t>입니다 </a:t>
            </a:r>
            <a:r>
              <a:rPr lang="en-US" altLang="ko-KR"/>
              <a:t>.</a:t>
            </a:r>
            <a:r>
              <a:rPr lang="ko-KR" altLang="en-US"/>
              <a:t>  그다음에  이 각겹의 값으로 저희가 정의하는 옷 중에서 가장 적절한 옷이 사용자 에게 추천합니다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algn="l">
              <a:defRPr/>
            </a:pPr>
            <a:endParaRPr lang="ko-KR" altLang="en-US"/>
          </a:p>
          <a:p>
            <a:pPr algn="l">
              <a:defRPr/>
            </a:pPr>
            <a:endParaRPr lang="ko-KR" altLang="en-US"/>
          </a:p>
          <a:p>
            <a:pPr algn="l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저희 프로그램 UI는 간단한 Html 코드로 구현 했습니다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python의 webbriwser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bottle라이브러리를 사용하여 pyton코드 내부에서 html코드를 작성하고 필요하는 변수들이 html코드에 전달하고 demo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_1.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html 를 생성한 다음에 실행합니다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</a:t>
            </a:r>
            <a:endParaRPr xmlns:mc="http://schemas.openxmlformats.org/markup-compatibility/2006" xmlns:hp="http://schemas.haansoft.com/office/presentation/8.0" lang="ko-KR" altLang="en-US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여기 그림을 보시면 현재 날씨를 의미 하는 이미지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현재 날씨 문자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현재 온도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,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그리고 미래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10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시간내에 최대 강수 확률을 보여주고 있습니다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2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번쩨 그림은 추천하는 옷의 문자 설명입니다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옷의 이미지 만 보시면 어떤옷 인지 확인할 때 어려움이 있어서 문자으로 더 정확하게 설명 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endParaRPr xmlns:mc="http://schemas.openxmlformats.org/markup-compatibility/2006" xmlns:hp="http://schemas.haansoft.com/office/presentation/8.0" lang="en-US" altLang="ko-KR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여기는 옷들의 이미지 입니다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프로그램 계산하는 데로 이미지가 출력하게 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그리고 옆에 있는 그림은  사용조건이 되면 출력하게 됩니다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</a:t>
            </a:r>
            <a:endParaRPr xmlns:mc="http://schemas.openxmlformats.org/markup-compatibility/2006" xmlns:hp="http://schemas.haansoft.com/office/presentation/8.0" lang="ko-KR" altLang="en-US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설치 방법입니다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저희 github저장소에 들어가서 다운로드 한다음에 압축을 풀고 옷차림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exe를 실행하시면 된니다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eb5800"/>
                </a:solidFill>
                <a:latin typeface="Arial"/>
                <a:ea typeface="Gulim"/>
              </a:rPr>
              <a:t> </a:t>
            </a:r>
            <a:endParaRPr xmlns:mc="http://schemas.openxmlformats.org/markup-compatibility/2006" xmlns:hp="http://schemas.haansoft.com/office/presentation/8.0" lang="ko-KR" altLang="en-US" b="0" i="0" strike="noStrike" mc:Ignorable="hp" hp:hslEmbossed="0">
              <a:solidFill>
                <a:srgbClr val="eb5800"/>
              </a:solidFill>
              <a:latin typeface="Arial"/>
              <a:ea typeface="Gulim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2022-12-05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7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818916" y="765724"/>
            <a:ext cx="7231766" cy="95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700" b="1">
                <a:ea typeface="태 나무"/>
                <a:cs typeface="Arial"/>
              </a:rPr>
              <a:t>16</a:t>
            </a:r>
            <a:r>
              <a:rPr lang="ko-KR" altLang="en-US" sz="5700" b="1">
                <a:ea typeface="태 나무"/>
                <a:cs typeface="Arial"/>
              </a:rPr>
              <a:t>조 </a:t>
            </a:r>
            <a:r>
              <a:rPr lang="zh-CN" altLang="en-US" sz="5700" b="1">
                <a:ea typeface="태 나무"/>
                <a:cs typeface="Arial"/>
              </a:rPr>
              <a:t>옷</a:t>
            </a:r>
            <a:r>
              <a:rPr lang="ko-KR" altLang="en-US" sz="5700" b="1">
                <a:ea typeface="태 나무"/>
                <a:cs typeface="Arial"/>
              </a:rPr>
              <a:t>차림 프로그램</a:t>
            </a:r>
            <a:r>
              <a:rPr lang="zh-CN" altLang="en-US" sz="5700" b="1">
                <a:ea typeface="태 나무"/>
                <a:cs typeface="Arial"/>
              </a:rPr>
              <a:t> </a:t>
            </a:r>
            <a:r>
              <a:rPr lang="en-US" altLang="zh-CN" sz="5700" b="1">
                <a:ea typeface="태 나무"/>
              </a:rPr>
              <a:t> </a:t>
            </a:r>
            <a:endParaRPr lang="en-US" altLang="zh-CN" sz="5700" b="1">
              <a:ea typeface="태 나무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8061282" y="1722120"/>
            <a:ext cx="2580190" cy="3664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오픈소스 소프트웨어개발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8353063" y="4845523"/>
            <a:ext cx="6096000" cy="11849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solidFill>
                  <a:schemeClr val="dk1"/>
                </a:solidFill>
              </a:rPr>
              <a:t>2021203507</a:t>
            </a:r>
            <a:r>
              <a:rPr lang="ko-KR" altLang="en-US" b="1">
                <a:solidFill>
                  <a:schemeClr val="dk1"/>
                </a:solidFill>
              </a:rPr>
              <a:t> 왕우박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팀장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en-US" altLang="ko-KR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2021203508 원복용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dk1"/>
                </a:solidFill>
              </a:rPr>
              <a:t>2020203509</a:t>
            </a:r>
            <a:r>
              <a:rPr lang="ko-KR" altLang="en-US" b="1">
                <a:solidFill>
                  <a:schemeClr val="dk1"/>
                </a:solidFill>
              </a:rPr>
              <a:t> 요지학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발표자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ko-KR" altLang="en-US" b="1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dk1"/>
                </a:solidFill>
              </a:rPr>
              <a:t>2020203510</a:t>
            </a:r>
            <a:r>
              <a:rPr lang="ko-KR" altLang="en-US" b="1">
                <a:solidFill>
                  <a:schemeClr val="dk1"/>
                </a:solidFill>
              </a:rPr>
              <a:t> 왕성룡</a:t>
            </a:r>
            <a:r>
              <a:rPr lang="en-US" altLang="ko-KR" b="1">
                <a:solidFill>
                  <a:schemeClr val="dk1"/>
                </a:solidFill>
              </a:rPr>
              <a:t>(</a:t>
            </a:r>
            <a:r>
              <a:rPr lang="ko-KR" altLang="en-US" b="1">
                <a:solidFill>
                  <a:schemeClr val="dk1"/>
                </a:solidFill>
              </a:rPr>
              <a:t>발표자</a:t>
            </a:r>
            <a:r>
              <a:rPr lang="en-US" altLang="ko-KR" b="1">
                <a:solidFill>
                  <a:schemeClr val="dk1"/>
                </a:solidFill>
              </a:rPr>
              <a:t>)</a:t>
            </a:r>
            <a:endParaRPr lang="en-US" altLang="ko-KR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2541606" cy="6957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역할분담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sp>
        <p:nvSpPr>
          <p:cNvPr id="50" name=""/>
          <p:cNvSpPr txBox="1"/>
          <p:nvPr/>
        </p:nvSpPr>
        <p:spPr>
          <a:xfrm>
            <a:off x="1335910" y="2249805"/>
            <a:ext cx="6096000" cy="1463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왕우박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(</a:t>
            </a: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팀장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):</a:t>
            </a:r>
            <a:endParaRPr lang="en-US" altLang="ko-KR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날씨 정보 추출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(</a:t>
            </a: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개인 완성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)</a:t>
            </a:r>
            <a:endParaRPr lang="en-US" altLang="ko-KR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ui구현</a:t>
            </a:r>
            <a:endParaRPr lang="ko-KR" altLang="en-US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소스코드 작성</a:t>
            </a:r>
            <a:endParaRPr lang="ko-KR" altLang="en-US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endParaRPr lang="ko-KR" altLang="en-US" b="1">
              <a:solidFill>
                <a:schemeClr val="dk1"/>
              </a:solidFill>
              <a:latin typeface="태 나무"/>
              <a:ea typeface="태 나무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35909" y="4194087"/>
            <a:ext cx="6096000" cy="11856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원복용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:</a:t>
            </a:r>
            <a:endParaRPr lang="en-US" altLang="ko-KR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자료수집</a:t>
            </a:r>
            <a:endParaRPr lang="ko-KR" altLang="en-US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소스코드 작성</a:t>
            </a:r>
            <a:endParaRPr lang="ko-KR" altLang="en-US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프로젝트 제안서 발표</a:t>
            </a:r>
            <a:endParaRPr lang="ko-KR" altLang="en-US">
              <a:latin typeface="태 나무"/>
              <a:ea typeface="태 나무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688475" y="2249805"/>
            <a:ext cx="6096000" cy="11868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요지학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:</a:t>
            </a:r>
            <a:endParaRPr lang="en-US" altLang="ko-KR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소스코드 작성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(</a:t>
            </a: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주로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)</a:t>
            </a:r>
            <a:endParaRPr lang="en-US" altLang="ko-KR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>
                <a:latin typeface="태 나무"/>
                <a:ea typeface="태 나무"/>
              </a:rPr>
              <a:t>ppt</a:t>
            </a:r>
            <a:r>
              <a:rPr lang="en-US" altLang="ko-KR">
                <a:latin typeface="태 나무"/>
                <a:ea typeface="태 나무"/>
              </a:rPr>
              <a:t>,</a:t>
            </a:r>
            <a:r>
              <a:rPr lang="ko-KR" altLang="en-US">
                <a:latin typeface="태 나무"/>
                <a:ea typeface="태 나무"/>
              </a:rPr>
              <a:t>최종보고서 제작</a:t>
            </a:r>
            <a:endParaRPr lang="ko-KR" altLang="en-US"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>
                <a:latin typeface="태 나무"/>
                <a:ea typeface="태 나무"/>
              </a:rPr>
              <a:t>최종발표</a:t>
            </a:r>
            <a:endParaRPr lang="ko-KR" altLang="en-US">
              <a:latin typeface="태 나무"/>
              <a:ea typeface="태 나무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688475" y="4194087"/>
            <a:ext cx="6096000" cy="11856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왕성룡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:</a:t>
            </a:r>
            <a:endParaRPr lang="en-US" altLang="ko-KR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ui구현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(</a:t>
            </a: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주로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)</a:t>
            </a:r>
            <a:endParaRPr lang="en-US" altLang="ko-KR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소스코드 작성</a:t>
            </a:r>
            <a:endParaRPr lang="ko-KR" altLang="en-US" b="1">
              <a:solidFill>
                <a:schemeClr val="dk1"/>
              </a:solidFill>
              <a:latin typeface="태 나무"/>
              <a:ea typeface="태 나무"/>
            </a:endParaRPr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프로젝트 제안서 발표</a:t>
            </a:r>
            <a:r>
              <a:rPr lang="en-US" altLang="ko-KR" b="1">
                <a:solidFill>
                  <a:schemeClr val="dk1"/>
                </a:solidFill>
                <a:latin typeface="태 나무"/>
                <a:ea typeface="태 나무"/>
              </a:rPr>
              <a:t>,</a:t>
            </a:r>
            <a:r>
              <a:rPr lang="ko-KR" altLang="en-US" b="1">
                <a:solidFill>
                  <a:schemeClr val="dk1"/>
                </a:solidFill>
                <a:latin typeface="태 나무"/>
                <a:ea typeface="태 나무"/>
              </a:rPr>
              <a:t> </a:t>
            </a:r>
            <a:r>
              <a:rPr lang="ko-KR" altLang="en-US">
                <a:latin typeface="태 나무"/>
                <a:ea typeface="태 나무"/>
              </a:rPr>
              <a:t>최종발표</a:t>
            </a:r>
            <a:endParaRPr lang="ko-KR" altLang="en-US">
              <a:latin typeface="태 나무"/>
              <a:ea typeface="태 나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3446684" y="2692143"/>
            <a:ext cx="5298631" cy="14737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8000">
                <a:latin typeface="태 나무"/>
                <a:ea typeface="태 나무"/>
              </a:rPr>
              <a:t>감사합니다</a:t>
            </a:r>
            <a:endParaRPr lang="en-US" altLang="ko-KR" sz="8000">
              <a:latin typeface="태 나무"/>
              <a:ea typeface="태 나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155057" y="323680"/>
            <a:ext cx="2852677" cy="10053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zh-CN" sz="6000" b="1" spc="2000">
                <a:latin typeface="태 나무"/>
                <a:ea typeface="태 나무"/>
              </a:rPr>
              <a:t>목차</a:t>
            </a:r>
            <a:endParaRPr lang="ko-KR" altLang="en-US">
              <a:latin typeface="태 나무"/>
              <a:ea typeface="태 나무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155057" y="1896781"/>
            <a:ext cx="6096000" cy="3498009"/>
          </a:xfrm>
          <a:prstGeom prst="rect">
            <a:avLst/>
          </a:prstGeom>
        </p:spPr>
        <p:txBody>
          <a:bodyPr wrap="square">
            <a:spAutoFit/>
          </a:bodyPr>
          <a:p>
            <a:pPr marL="399840" indent="-399840" algn="l">
              <a:buFont typeface="Arial"/>
              <a:buChar char="•"/>
              <a:defRPr/>
            </a:pPr>
            <a:r>
              <a:rPr lang="ko-KR" altLang="en-US" sz="2800" b="1" spc="500">
                <a:latin typeface="태 나무"/>
                <a:ea typeface="태 나무"/>
              </a:rPr>
              <a:t>프로젝트주제</a:t>
            </a:r>
            <a:endParaRPr lang="ko-KR" altLang="en-US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endParaRPr lang="ko-KR" altLang="en-US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2800" b="1" spc="500">
                <a:latin typeface="태 나무"/>
                <a:ea typeface="태 나무"/>
              </a:rPr>
              <a:t>기능설명</a:t>
            </a:r>
            <a:r>
              <a:rPr lang="en-US" altLang="ko-KR" sz="2800" b="1" spc="500">
                <a:latin typeface="태 나무"/>
                <a:ea typeface="태 나무"/>
              </a:rPr>
              <a:t> </a:t>
            </a:r>
            <a:endParaRPr lang="en-US" altLang="ko-KR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endParaRPr lang="en-US" altLang="ko-KR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2800" b="1" spc="500">
                <a:latin typeface="태 나무"/>
                <a:ea typeface="태 나무"/>
                <a:sym typeface="+mn-ea"/>
              </a:rPr>
              <a:t>git hub저장소 및 </a:t>
            </a:r>
            <a:r>
              <a:rPr lang="ko-KR" altLang="en-US" sz="2800" b="1" spc="500">
                <a:latin typeface="태 나무"/>
                <a:ea typeface="태 나무"/>
              </a:rPr>
              <a:t>설치방법 </a:t>
            </a:r>
            <a:endParaRPr lang="ko-KR" altLang="en-US" sz="2800" b="1" spc="500">
              <a:latin typeface="태 나무"/>
              <a:ea typeface="태 나무"/>
            </a:endParaRPr>
          </a:p>
          <a:p>
            <a:pPr marL="0" indent="0" algn="l">
              <a:buFont typeface="Arial"/>
              <a:buNone/>
              <a:defRPr/>
            </a:pPr>
            <a:endParaRPr lang="ko-KR" altLang="en-US" sz="2800" b="1" spc="500">
              <a:latin typeface="태 나무"/>
              <a:ea typeface="태 나무"/>
              <a:sym typeface="+mn-ea"/>
            </a:endParaRPr>
          </a:p>
          <a:p>
            <a:pPr marL="399840" indent="-399840" algn="l">
              <a:buFont typeface="Arial"/>
              <a:buChar char="•"/>
              <a:defRPr/>
            </a:pPr>
            <a:r>
              <a:rPr lang="ko-KR" altLang="en-US" sz="2800" b="1" spc="500">
                <a:latin typeface="태 나무"/>
                <a:ea typeface="태 나무"/>
              </a:rPr>
              <a:t>역할분담</a:t>
            </a:r>
            <a:endParaRPr lang="ko-KR" altLang="en-US" sz="2800" b="1" spc="500">
              <a:latin typeface="태 나무"/>
              <a:ea typeface="태 나무"/>
            </a:endParaRPr>
          </a:p>
          <a:p>
            <a:pPr marL="399840" indent="-399840" algn="l">
              <a:buFont typeface="Arial"/>
              <a:buChar char="•"/>
              <a:defRPr/>
            </a:pPr>
            <a:endParaRPr lang="ko-KR" altLang="en-US" sz="2800" b="1" spc="500">
              <a:latin typeface="태 나무"/>
              <a:ea typeface="태 나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프로젝트주제</a:t>
            </a:r>
            <a:endParaRPr lang="ko-KR" altLang="en-US" sz="4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50985" y="954332"/>
            <a:ext cx="3230636" cy="247466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50985" y="3800938"/>
            <a:ext cx="3230638" cy="247673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16038" y="1872928"/>
            <a:ext cx="6522815" cy="63747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Tx/>
              <a:buNone/>
              <a:defRPr/>
            </a:pPr>
            <a:r>
              <a:rPr>
                <a:latin typeface="태 나무"/>
                <a:ea typeface="태 나무"/>
              </a:rPr>
              <a:t>외출할 때 입는 옷이 실외 날씨와 잘 맞지 않아서 춥거나 </a:t>
            </a:r>
            <a:r>
              <a:rPr lang="ko-KR">
                <a:latin typeface="태 나무"/>
                <a:ea typeface="태 나무"/>
              </a:rPr>
              <a:t>덥게</a:t>
            </a:r>
            <a:r>
              <a:rPr lang="en-US" altLang="ko-KR">
                <a:latin typeface="태 나무"/>
                <a:ea typeface="태 나무"/>
              </a:rPr>
              <a:t> </a:t>
            </a:r>
            <a:r>
              <a:rPr>
                <a:latin typeface="태 나무"/>
                <a:ea typeface="태 나무"/>
              </a:rPr>
              <a:t>느껴질 때가 있음.</a:t>
            </a:r>
            <a:endParaRPr lang="zh-CN" altLang="en-US">
              <a:latin typeface="태 나무"/>
              <a:ea typeface="태 나무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762125" y="5039308"/>
            <a:ext cx="3157718" cy="54637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zh-CN" altLang="en-US" sz="3000" b="1">
                <a:ea typeface="태 나무"/>
                <a:cs typeface="Arial"/>
              </a:rPr>
              <a:t>옷</a:t>
            </a:r>
            <a:r>
              <a:rPr lang="ko-KR" altLang="en-US" sz="3000" b="1">
                <a:ea typeface="태 나무"/>
                <a:cs typeface="Arial"/>
              </a:rPr>
              <a:t>차림 프로그렘</a:t>
            </a:r>
            <a:endParaRPr lang="ko-KR" altLang="en-US" sz="3000" b="1">
              <a:ea typeface="태 나무"/>
              <a:cs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3190272" y="2510404"/>
            <a:ext cx="301425" cy="225626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pic>
        <p:nvPicPr>
          <p:cNvPr id="15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2645" y="1916465"/>
            <a:ext cx="6686184" cy="4240074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389439" y="1395984"/>
            <a:ext cx="9146410" cy="3642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Tx/>
              <a:buNone/>
              <a:defRPr/>
            </a:pPr>
            <a:r>
              <a:rPr lang="ko-KR" altLang="en-US"/>
              <a:t>이번 프로젝트에서 사용하는 모든 날씨정보는 한국 기상청에서  얻어왔다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7054427" y="6331750"/>
            <a:ext cx="4594402" cy="3649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ko-KR" sz="1800" b="0" i="0" strike="noStrike">
                <a:solidFill>
                  <a:schemeClr val="dk1"/>
                </a:solidFill>
                <a:effectLst/>
                <a:latin typeface="Arial"/>
                <a:ea typeface="굴림"/>
              </a:rPr>
              <a:t>https://www.weather.go.kr/w/index.do</a:t>
            </a:r>
            <a:endParaRPr lang="en-US" altLang="ko-KR" sz="1800" b="0" i="0" strike="noStrike">
              <a:solidFill>
                <a:schemeClr val="dk1"/>
              </a:solidFill>
              <a:effectLst/>
              <a:latin typeface="Arial"/>
              <a:ea typeface="굴림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91443" y="2638289"/>
            <a:ext cx="2113996" cy="201547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날씨 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현재 온도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강수확률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20337" y="1131570"/>
            <a:ext cx="2657845" cy="4925112"/>
          </a:xfrm>
          <a:prstGeom prst="rect">
            <a:avLst/>
          </a:prstGeom>
        </p:spPr>
      </p:pic>
      <p:sp>
        <p:nvSpPr>
          <p:cNvPr id="27" name=""/>
          <p:cNvSpPr/>
          <p:nvPr/>
        </p:nvSpPr>
        <p:spPr>
          <a:xfrm>
            <a:off x="655067" y="1774217"/>
            <a:ext cx="6272862" cy="10051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import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eb5800"/>
                </a:solidFill>
                <a:latin typeface="Arial"/>
                <a:ea typeface="굴림"/>
              </a:rPr>
              <a:t>requests</a:t>
            </a:r>
            <a:endParaRPr xmlns:mc="http://schemas.openxmlformats.org/markup-compatibility/2006" xmlns:hp="http://schemas.haansoft.com/office/presentation/8.0" sz="3000" b="0" i="0" strike="noStrike" mc:Ignorable="hp" hp:hslEmbossed="0">
              <a:solidFill>
                <a:srgbClr val="eb58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from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chemeClr val="dk1"/>
                </a:solidFill>
                <a:latin typeface="Arial"/>
                <a:ea typeface="굴림"/>
              </a:rPr>
              <a:t>bs4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import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eb5800"/>
                </a:solidFill>
                <a:latin typeface="Arial"/>
                <a:ea typeface="굴림"/>
              </a:rPr>
              <a:t>BeautifulSoup</a:t>
            </a:r>
            <a:endParaRPr xmlns:mc="http://schemas.openxmlformats.org/markup-compatibility/2006" xmlns:hp="http://schemas.haansoft.com/office/presentation/8.0" sz="3000" b="0" i="0" strike="noStrike" mc:Ignorable="hp" hp:hslEmbossed="0">
              <a:solidFill>
                <a:srgbClr val="eb5800"/>
              </a:solidFill>
              <a:latin typeface="Arial"/>
              <a:ea typeface="굴림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100322" y="3158490"/>
            <a:ext cx="3511777" cy="5448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b="0" i="0" strike="noStrike" mc:Ignorable="hp" hp:hslEmbossed="0">
                <a:solidFill>
                  <a:schemeClr val="dk1"/>
                </a:solidFill>
                <a:latin typeface="Arial"/>
                <a:ea typeface="Gulim"/>
              </a:rPr>
              <a:t>기상청 홈페이지</a:t>
            </a:r>
            <a:endParaRPr lang="ko-KR" altLang="en-US" sz="3000">
              <a:solidFill>
                <a:schemeClr val="dk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209562" y="4460557"/>
            <a:ext cx="1293297" cy="38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289b6e"/>
                </a:solidFill>
                <a:latin typeface="Arial"/>
                <a:ea typeface="Gulim"/>
              </a:rPr>
              <a:t>정보 추출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289b6e"/>
              </a:solidFill>
              <a:latin typeface="Arial"/>
              <a:ea typeface="Gulim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393701" y="5639372"/>
            <a:ext cx="2925019" cy="548164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3000" b="0" i="0" strike="noStrike" mc:Ignorable="hp" hp:hslEmbossed="0">
                <a:solidFill>
                  <a:schemeClr val="dk1"/>
                </a:solidFill>
                <a:latin typeface="Arial"/>
                <a:ea typeface="Gulim"/>
              </a:rPr>
              <a:t>weatherinfo</a:t>
            </a:r>
            <a:r>
              <a:rPr xmlns:mc="http://schemas.openxmlformats.org/markup-compatibility/2006" xmlns:hp="http://schemas.haansoft.com/office/presentation/8.0" lang="en-US" altLang="ko-KR" sz="3000" b="0" i="0" strike="noStrike" mc:Ignorable="hp" hp:hslEmbossed="0">
                <a:solidFill>
                  <a:schemeClr val="dk1"/>
                </a:solidFill>
                <a:latin typeface="Arial"/>
                <a:ea typeface="Gulim"/>
              </a:rPr>
              <a:t>.</a:t>
            </a:r>
            <a:r>
              <a:rPr xmlns:mc="http://schemas.openxmlformats.org/markup-compatibility/2006" xmlns:hp="http://schemas.haansoft.com/office/presentation/8.0" lang="ko-KR" altLang="en-US" sz="3000" b="0" i="0" strike="noStrike" mc:Ignorable="hp" hp:hslEmbossed="0">
                <a:solidFill>
                  <a:schemeClr val="dk1"/>
                </a:solidFill>
                <a:latin typeface="Arial"/>
                <a:ea typeface="Gulim"/>
              </a:rPr>
              <a:t>txt</a:t>
            </a:r>
            <a:endParaRPr lang="ko-KR" altLang="en-US" sz="3000">
              <a:solidFill>
                <a:schemeClr val="dk1"/>
              </a:solidFill>
            </a:endParaRPr>
          </a:p>
        </p:txBody>
      </p:sp>
      <p:cxnSp>
        <p:nvCxnSpPr>
          <p:cNvPr id="36" name=""/>
          <p:cNvCxnSpPr>
            <a:stCxn id="28" idx="2"/>
            <a:endCxn id="30" idx="0"/>
          </p:cNvCxnSpPr>
          <p:nvPr/>
        </p:nvCxnSpPr>
        <p:spPr>
          <a:xfrm rot="16200000" flipH="1">
            <a:off x="3477592" y="4081938"/>
            <a:ext cx="757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30" idx="2"/>
            <a:endCxn id="32" idx="0"/>
          </p:cNvCxnSpPr>
          <p:nvPr/>
        </p:nvCxnSpPr>
        <p:spPr>
          <a:xfrm rot="16200000" flipH="1" flipV="1">
            <a:off x="3460858" y="5244019"/>
            <a:ext cx="790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sp>
        <p:nvSpPr>
          <p:cNvPr id="39" name=""/>
          <p:cNvSpPr txBox="1"/>
          <p:nvPr/>
        </p:nvSpPr>
        <p:spPr>
          <a:xfrm>
            <a:off x="658309" y="1560170"/>
            <a:ext cx="1743437" cy="542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현재시간</a:t>
            </a:r>
            <a:endParaRPr lang="ko-KR" altLang="en-US" sz="3000"/>
          </a:p>
        </p:txBody>
      </p:sp>
      <p:sp>
        <p:nvSpPr>
          <p:cNvPr id="40" name=""/>
          <p:cNvSpPr txBox="1"/>
          <p:nvPr/>
        </p:nvSpPr>
        <p:spPr>
          <a:xfrm>
            <a:off x="3242301" y="1560170"/>
            <a:ext cx="1068247" cy="5467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계절</a:t>
            </a:r>
            <a:endParaRPr lang="ko-KR" altLang="en-US" sz="3000"/>
          </a:p>
        </p:txBody>
      </p:sp>
      <p:sp>
        <p:nvSpPr>
          <p:cNvPr id="41" name=""/>
          <p:cNvSpPr txBox="1"/>
          <p:nvPr/>
        </p:nvSpPr>
        <p:spPr>
          <a:xfrm>
            <a:off x="5190523" y="1554625"/>
            <a:ext cx="1230837" cy="5484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온도</a:t>
            </a:r>
            <a:endParaRPr lang="ko-KR" altLang="en-US" sz="3000"/>
          </a:p>
        </p:txBody>
      </p:sp>
      <p:cxnSp>
        <p:nvCxnSpPr>
          <p:cNvPr id="42" name=""/>
          <p:cNvCxnSpPr>
            <a:stCxn id="39" idx="3"/>
            <a:endCxn id="40" idx="1"/>
          </p:cNvCxnSpPr>
          <p:nvPr/>
        </p:nvCxnSpPr>
        <p:spPr>
          <a:xfrm>
            <a:off x="2401746" y="1831645"/>
            <a:ext cx="840555" cy="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4038476" y="3429000"/>
            <a:ext cx="3954695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옷</a:t>
            </a:r>
            <a:r>
              <a:rPr lang="en-US" altLang="ko-KR" sz="3000"/>
              <a:t>,</a:t>
            </a:r>
            <a:r>
              <a:rPr lang="ko-KR" altLang="en-US" sz="3000"/>
              <a:t> 바지 을 몇 겹 입음</a:t>
            </a:r>
            <a:endParaRPr lang="ko-KR" altLang="en-US" sz="3000"/>
          </a:p>
        </p:txBody>
      </p:sp>
      <p:sp>
        <p:nvSpPr>
          <p:cNvPr id="44" name=""/>
          <p:cNvSpPr txBox="1"/>
          <p:nvPr/>
        </p:nvSpPr>
        <p:spPr>
          <a:xfrm>
            <a:off x="7625252" y="5219891"/>
            <a:ext cx="2531962" cy="6382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dictionary변수 저장</a:t>
            </a:r>
            <a:endParaRPr lang="ko-KR" altLang="en-US"/>
          </a:p>
          <a:p>
            <a:pPr>
              <a:defRPr/>
            </a:pPr>
            <a:r>
              <a:rPr lang="ko-KR" altLang="en-US"/>
              <a:t>key</a:t>
            </a:r>
            <a:r>
              <a:rPr lang="en-US" altLang="ko-KR"/>
              <a:t>(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웃</a:t>
            </a:r>
            <a:r>
              <a:rPr lang="en-US" altLang="ko-KR"/>
              <a:t>):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zh-CN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value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두께 값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en-US" altLang="ko-KR" mc:Ignorable="hp" hp:hslEmbossed="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8384" y="5858091"/>
            <a:ext cx="1708104" cy="562021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2068161" y="3429000"/>
            <a:ext cx="1507724" cy="5459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날씨 값</a:t>
            </a:r>
            <a:endParaRPr lang="ko-KR" altLang="en-US" sz="3000"/>
          </a:p>
        </p:txBody>
      </p:sp>
      <p:cxnSp>
        <p:nvCxnSpPr>
          <p:cNvPr id="54" name=""/>
          <p:cNvCxnSpPr>
            <a:stCxn id="40" idx="2"/>
            <a:endCxn id="43" idx="0"/>
          </p:cNvCxnSpPr>
          <p:nvPr/>
        </p:nvCxnSpPr>
        <p:spPr>
          <a:xfrm>
            <a:off x="3776424" y="2106905"/>
            <a:ext cx="2239399" cy="132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40" idx="2"/>
            <a:endCxn id="48" idx="0"/>
          </p:cNvCxnSpPr>
          <p:nvPr/>
        </p:nvCxnSpPr>
        <p:spPr>
          <a:xfrm rot="5400000">
            <a:off x="2638176" y="2290752"/>
            <a:ext cx="1322095" cy="95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41" idx="2"/>
            <a:endCxn id="48" idx="0"/>
          </p:cNvCxnSpPr>
          <p:nvPr/>
        </p:nvCxnSpPr>
        <p:spPr>
          <a:xfrm rot="10800000" flipV="1">
            <a:off x="2822022" y="2103120"/>
            <a:ext cx="2983918" cy="13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41" idx="2"/>
            <a:endCxn id="43" idx="0"/>
          </p:cNvCxnSpPr>
          <p:nvPr/>
        </p:nvCxnSpPr>
        <p:spPr>
          <a:xfrm rot="16200000" flipH="1">
            <a:off x="5247942" y="2661119"/>
            <a:ext cx="1325880" cy="20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 txBox="1"/>
          <p:nvPr/>
        </p:nvSpPr>
        <p:spPr>
          <a:xfrm>
            <a:off x="2685632" y="5265767"/>
            <a:ext cx="3735728" cy="5464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각 겹의 옷의 두께 값</a:t>
            </a:r>
            <a:endParaRPr lang="ko-KR" altLang="en-US" sz="3000"/>
          </a:p>
        </p:txBody>
      </p:sp>
      <p:cxnSp>
        <p:nvCxnSpPr>
          <p:cNvPr id="61" name=""/>
          <p:cNvCxnSpPr>
            <a:stCxn id="48" idx="2"/>
            <a:endCxn id="60" idx="0"/>
          </p:cNvCxnSpPr>
          <p:nvPr/>
        </p:nvCxnSpPr>
        <p:spPr>
          <a:xfrm>
            <a:off x="2822023" y="3974964"/>
            <a:ext cx="1731473" cy="1290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43" idx="2"/>
            <a:endCxn id="60" idx="0"/>
          </p:cNvCxnSpPr>
          <p:nvPr/>
        </p:nvCxnSpPr>
        <p:spPr>
          <a:xfrm rot="10800000" flipV="1">
            <a:off x="4553496" y="3970020"/>
            <a:ext cx="1462327" cy="1295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0" idx="3"/>
            <a:endCxn id="44" idx="1"/>
          </p:cNvCxnSpPr>
          <p:nvPr/>
        </p:nvCxnSpPr>
        <p:spPr>
          <a:xfrm>
            <a:off x="6421360" y="5538991"/>
            <a:ext cx="1203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44" idx="0"/>
            <a:endCxn id="66" idx="2"/>
          </p:cNvCxnSpPr>
          <p:nvPr/>
        </p:nvCxnSpPr>
        <p:spPr>
          <a:xfrm rot="16200000" flipV="1">
            <a:off x="8131519" y="4460176"/>
            <a:ext cx="15194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 txBox="1"/>
          <p:nvPr/>
        </p:nvSpPr>
        <p:spPr>
          <a:xfrm>
            <a:off x="8365734" y="3157537"/>
            <a:ext cx="1051000" cy="542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추천</a:t>
            </a:r>
            <a:endParaRPr lang="ko-KR" altLang="en-US" sz="3000"/>
          </a:p>
        </p:txBody>
      </p:sp>
      <p:sp>
        <p:nvSpPr>
          <p:cNvPr id="67" name=""/>
          <p:cNvSpPr txBox="1"/>
          <p:nvPr/>
        </p:nvSpPr>
        <p:spPr>
          <a:xfrm>
            <a:off x="7295668" y="1555782"/>
            <a:ext cx="3472403" cy="546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weatherinfo</a:t>
            </a:r>
            <a:r>
              <a:rPr lang="en-US" altLang="ko-KR" sz="3000"/>
              <a:t>.</a:t>
            </a:r>
            <a:r>
              <a:rPr lang="ko-KR" altLang="en-US" sz="3000"/>
              <a:t>txt</a:t>
            </a:r>
            <a:endParaRPr lang="ko-KR" altLang="en-US" sz="3000"/>
          </a:p>
        </p:txBody>
      </p:sp>
      <p:cxnSp>
        <p:nvCxnSpPr>
          <p:cNvPr id="68" name=""/>
          <p:cNvCxnSpPr>
            <a:stCxn id="67" idx="1"/>
            <a:endCxn id="41" idx="3"/>
          </p:cNvCxnSpPr>
          <p:nvPr/>
        </p:nvCxnSpPr>
        <p:spPr>
          <a:xfrm rot="10800000">
            <a:off x="6421360" y="1828872"/>
            <a:ext cx="874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sp>
        <p:nvSpPr>
          <p:cNvPr id="39" name=""/>
          <p:cNvSpPr/>
          <p:nvPr/>
        </p:nvSpPr>
        <p:spPr>
          <a:xfrm>
            <a:off x="516038" y="1412509"/>
            <a:ext cx="4817214" cy="10032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import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webbrowser</a:t>
            </a:r>
            <a:r>
              <a:rPr xmlns:mc="http://schemas.openxmlformats.org/markup-compatibility/2006" xmlns:hp="http://schemas.haansoft.com/office/presentation/8.0" lang="ko-KR" altLang="en-US" sz="30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 </a:t>
            </a:r>
            <a:endParaRPr xmlns:mc="http://schemas.openxmlformats.org/markup-compatibility/2006" xmlns:hp="http://schemas.haansoft.com/office/presentation/8.0" sz="3000" b="0" i="0" strike="noStrike" mc:Ignorable="hp" hp:hslEmbossed="0">
              <a:solidFill>
                <a:srgbClr val="c586c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from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bottle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c586c0">
                    <a:alpha val="100000"/>
                  </a:srgbClr>
                </a:solidFill>
                <a:latin typeface="Arial"/>
                <a:ea typeface="굴림"/>
              </a:rPr>
              <a:t>import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d4d4d4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3000" b="0" i="0" strike="noStrike" mc:Ignorable="hp" hp:hslEmbossed="0">
                <a:solidFill>
                  <a:srgbClr val="ff0000"/>
                </a:solidFill>
                <a:latin typeface="Arial"/>
                <a:ea typeface="굴림"/>
              </a:rPr>
              <a:t>template</a:t>
            </a:r>
            <a:endParaRPr xmlns:mc="http://schemas.openxmlformats.org/markup-compatibility/2006" xmlns:hp="http://schemas.haansoft.com/office/presentation/8.0" sz="3000" b="0" i="0" strike="noStrike" mc:Ignorable="hp" hp:hslEmbossed="0">
              <a:solidFill>
                <a:srgbClr val="ff0000"/>
              </a:solidFill>
              <a:latin typeface="Arial"/>
              <a:ea typeface="굴림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038" y="2741295"/>
            <a:ext cx="6754167" cy="1552791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6038" y="4685825"/>
            <a:ext cx="6754167" cy="1619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4446607" cy="69572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</a:rPr>
              <a:t>기능설명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51348" y="1802561"/>
            <a:ext cx="2076739" cy="4344006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0730" y="1812088"/>
            <a:ext cx="4401164" cy="4334480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953705" y="2283589"/>
            <a:ext cx="434051" cy="3624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1771770" y="1312423"/>
            <a:ext cx="1935143" cy="3620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옷 추천 이미지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6038" y="435846"/>
            <a:ext cx="8594201" cy="6957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sz="4000" b="1" spc="500">
                <a:latin typeface="태 나무"/>
                <a:ea typeface="태 나무"/>
                <a:sym typeface="+mn-ea"/>
              </a:rPr>
              <a:t>git hub저장소 및 </a:t>
            </a:r>
            <a:r>
              <a:rPr lang="ko-KR" altLang="en-US" sz="4000" b="1" spc="500">
                <a:latin typeface="태 나무"/>
                <a:ea typeface="태 나무"/>
              </a:rPr>
              <a:t>설치방법</a:t>
            </a:r>
            <a:r>
              <a:rPr lang="en-US" altLang="ko-KR" sz="4000" b="1" spc="500">
                <a:latin typeface="태 나무"/>
                <a:ea typeface="태 나무"/>
              </a:rPr>
              <a:t> </a:t>
            </a:r>
            <a:endParaRPr lang="ko-KR" altLang="en-US" sz="4000"/>
          </a:p>
        </p:txBody>
      </p:sp>
      <p:sp>
        <p:nvSpPr>
          <p:cNvPr id="46" name=""/>
          <p:cNvSpPr txBox="1"/>
          <p:nvPr/>
        </p:nvSpPr>
        <p:spPr>
          <a:xfrm>
            <a:off x="516037" y="5727225"/>
            <a:ext cx="8594202" cy="366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buFont typeface="Arial"/>
              <a:buNone/>
              <a:defRPr/>
            </a:pPr>
            <a:r>
              <a:rPr lang="ko-KR" altLang="en-US" b="1" spc="500">
                <a:latin typeface="태 나무"/>
                <a:ea typeface="태 나무"/>
                <a:sym typeface="+mn-ea"/>
              </a:rPr>
              <a:t>git hub저장소</a:t>
            </a:r>
            <a:r>
              <a:rPr lang="en-US" altLang="ko-KR" b="1" spc="500">
                <a:latin typeface="태 나무"/>
                <a:ea typeface="태 나무"/>
                <a:sym typeface="+mn-ea"/>
              </a:rPr>
              <a:t>:</a:t>
            </a:r>
            <a:r>
              <a:rPr lang="en-US" altLang="en-US"/>
              <a:t>https://github.com/wangybforcn/oss-teamproject</a:t>
            </a:r>
            <a:endParaRPr lang="en-US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038" y="1542787"/>
            <a:ext cx="7916379" cy="3772426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4813138" y="4429727"/>
            <a:ext cx="1493859" cy="361709"/>
          </a:xfrm>
          <a:prstGeom prst="ellips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Haan YGodic 24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aan YGodic 230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Malgun Gothic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화면 슬라이드 쇼(4:3)</ep:PresentationFormat>
  <ep:Paragraphs>62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교차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2022-12-05T06:31:16.175</dcterms:created>
  <dc:creator>admin</dc:creator>
  <cp:lastModifiedBy>admin</cp:lastModifiedBy>
  <dcterms:modified xsi:type="dcterms:W3CDTF">2022-12-05T10:56:53.930</dcterms:modified>
  <cp:revision>53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