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5" r:id="rId3"/>
    <p:sldId id="257" r:id="rId5"/>
    <p:sldId id="274" r:id="rId6"/>
    <p:sldId id="271" r:id="rId7"/>
    <p:sldId id="266" r:id="rId8"/>
    <p:sldId id="259" r:id="rId9"/>
    <p:sldId id="267" r:id="rId10"/>
    <p:sldId id="275" r:id="rId11"/>
    <p:sldId id="260" r:id="rId12"/>
    <p:sldId id="276" r:id="rId13"/>
    <p:sldId id="277" r:id="rId14"/>
    <p:sldId id="278" r:id="rId15"/>
    <p:sldId id="280" r:id="rId16"/>
    <p:sldId id="305" r:id="rId17"/>
    <p:sldId id="306" r:id="rId18"/>
    <p:sldId id="307" r:id="rId19"/>
    <p:sldId id="308" r:id="rId20"/>
    <p:sldId id="309" r:id="rId21"/>
    <p:sldId id="286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ED3"/>
    <a:srgbClr val="4D5BEA"/>
    <a:srgbClr val="01A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8" autoAdjust="0"/>
    <p:restoredTop sz="94660"/>
  </p:normalViewPr>
  <p:slideViewPr>
    <p:cSldViewPr snapToGrid="0">
      <p:cViewPr>
        <p:scale>
          <a:sx n="50" d="100"/>
          <a:sy n="50" d="100"/>
        </p:scale>
        <p:origin x="560" y="340"/>
      </p:cViewPr>
      <p:guideLst>
        <p:guide orient="horz" pos="2210"/>
        <p:guide pos="3902"/>
        <p:guide orient="horz" pos="5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3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8FD08-F85B-46E5-9803-E180F6FFB5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3D60C-172D-4E78-B177-74A2828240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D9463-B4A1-4963-A352-B1393A2B86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5618" y="0"/>
            <a:ext cx="12192000" cy="7035800"/>
          </a:xfrm>
          <a:prstGeom prst="rect">
            <a:avLst/>
          </a:prstGeom>
          <a:gradFill>
            <a:gsLst>
              <a:gs pos="0">
                <a:schemeClr val="tx1">
                  <a:alpha val="99000"/>
                </a:schemeClr>
              </a:gs>
              <a:gs pos="85000">
                <a:schemeClr val="tx1">
                  <a:alpha val="99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64512" y="4791109"/>
            <a:ext cx="8379938" cy="18919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892" y="3159646"/>
            <a:ext cx="530539" cy="11254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1723" y="89953"/>
            <a:ext cx="973743" cy="20656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6053" y="4822068"/>
            <a:ext cx="973743" cy="206567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12847" y="333306"/>
            <a:ext cx="866528" cy="183822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42436" y="4486630"/>
            <a:ext cx="909031" cy="1928393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-6709" y="780526"/>
            <a:ext cx="12281617" cy="5439515"/>
            <a:chOff x="-43665" y="871985"/>
            <a:chExt cx="12281617" cy="5439515"/>
          </a:xfrm>
        </p:grpSpPr>
        <p:grpSp>
          <p:nvGrpSpPr>
            <p:cNvPr id="14" name="组合 13"/>
            <p:cNvGrpSpPr/>
            <p:nvPr/>
          </p:nvGrpSpPr>
          <p:grpSpPr>
            <a:xfrm>
              <a:off x="2581414" y="3837880"/>
              <a:ext cx="6834194" cy="2473620"/>
              <a:chOff x="2993461" y="3910823"/>
              <a:chExt cx="6834194" cy="24736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001536" y="4015591"/>
                <a:ext cx="6818044" cy="2368852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accent1"/>
                    </a:gs>
                    <a:gs pos="55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>
                  <a:rot lat="3000000" lon="0" rev="0"/>
                </a:camera>
                <a:lightRig rig="threePt" dir="t"/>
              </a:scene3d>
              <a:sp3d extrusionH="190500">
                <a:bevelB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993461" y="3910823"/>
                <a:ext cx="6834194" cy="2215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381000">
                  <a:schemeClr val="accent1"/>
                </a:innerShdw>
              </a:effectLst>
              <a:scene3d>
                <a:camera prst="orthographicFront">
                  <a:rot lat="30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662252" y="3974473"/>
                <a:ext cx="5496612" cy="187417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508000">
                  <a:srgbClr val="00B0F0"/>
                </a:innerShdw>
              </a:effectLst>
              <a:scene3d>
                <a:camera prst="orthographicFront">
                  <a:rot lat="30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5" name="任意多边形 14"/>
            <p:cNvSpPr/>
            <p:nvPr/>
          </p:nvSpPr>
          <p:spPr>
            <a:xfrm>
              <a:off x="-43665" y="871985"/>
              <a:ext cx="12281617" cy="4809040"/>
            </a:xfrm>
            <a:custGeom>
              <a:avLst/>
              <a:gdLst>
                <a:gd name="connsiteX0" fmla="*/ 0 w 6834194"/>
                <a:gd name="connsiteY0" fmla="*/ 0 h 2582598"/>
                <a:gd name="connsiteX1" fmla="*/ 6834194 w 6834194"/>
                <a:gd name="connsiteY1" fmla="*/ 0 h 2582598"/>
                <a:gd name="connsiteX2" fmla="*/ 6834194 w 6834194"/>
                <a:gd name="connsiteY2" fmla="*/ 1838317 h 2582598"/>
                <a:gd name="connsiteX3" fmla="*/ 3417097 w 6834194"/>
                <a:gd name="connsiteY3" fmla="*/ 2582598 h 2582598"/>
                <a:gd name="connsiteX4" fmla="*/ 3067767 w 6834194"/>
                <a:gd name="connsiteY4" fmla="*/ 2578757 h 2582598"/>
                <a:gd name="connsiteX5" fmla="*/ 0 w 6834194"/>
                <a:gd name="connsiteY5" fmla="*/ 1838317 h 2582598"/>
                <a:gd name="connsiteX0-1" fmla="*/ 0 w 9388207"/>
                <a:gd name="connsiteY0-2" fmla="*/ 0 h 3560060"/>
                <a:gd name="connsiteX1-3" fmla="*/ 9388207 w 9388207"/>
                <a:gd name="connsiteY1-4" fmla="*/ 977462 h 3560060"/>
                <a:gd name="connsiteX2-5" fmla="*/ 9388207 w 9388207"/>
                <a:gd name="connsiteY2-6" fmla="*/ 2815779 h 3560060"/>
                <a:gd name="connsiteX3-7" fmla="*/ 5971110 w 9388207"/>
                <a:gd name="connsiteY3-8" fmla="*/ 3560060 h 3560060"/>
                <a:gd name="connsiteX4-9" fmla="*/ 5621780 w 9388207"/>
                <a:gd name="connsiteY4-10" fmla="*/ 3556219 h 3560060"/>
                <a:gd name="connsiteX5-11" fmla="*/ 2554013 w 9388207"/>
                <a:gd name="connsiteY5-12" fmla="*/ 2815779 h 3560060"/>
                <a:gd name="connsiteX6" fmla="*/ 0 w 9388207"/>
                <a:gd name="connsiteY6" fmla="*/ 0 h 3560060"/>
                <a:gd name="connsiteX0-13" fmla="*/ 0 w 9388207"/>
                <a:gd name="connsiteY0-14" fmla="*/ 0 h 3560060"/>
                <a:gd name="connsiteX1-15" fmla="*/ 9388207 w 9388207"/>
                <a:gd name="connsiteY1-16" fmla="*/ 977462 h 3560060"/>
                <a:gd name="connsiteX2-17" fmla="*/ 9388207 w 9388207"/>
                <a:gd name="connsiteY2-18" fmla="*/ 2815779 h 3560060"/>
                <a:gd name="connsiteX3-19" fmla="*/ 5971110 w 9388207"/>
                <a:gd name="connsiteY3-20" fmla="*/ 3560060 h 3560060"/>
                <a:gd name="connsiteX4-21" fmla="*/ 5621780 w 9388207"/>
                <a:gd name="connsiteY4-22" fmla="*/ 3556219 h 3560060"/>
                <a:gd name="connsiteX5-23" fmla="*/ 2554013 w 9388207"/>
                <a:gd name="connsiteY5-24" fmla="*/ 2815779 h 3560060"/>
                <a:gd name="connsiteX6-25" fmla="*/ 0 w 9388207"/>
                <a:gd name="connsiteY6-26" fmla="*/ 0 h 3560060"/>
                <a:gd name="connsiteX0-27" fmla="*/ 0 w 9388207"/>
                <a:gd name="connsiteY0-28" fmla="*/ 0 h 3560060"/>
                <a:gd name="connsiteX1-29" fmla="*/ 9388207 w 9388207"/>
                <a:gd name="connsiteY1-30" fmla="*/ 977462 h 3560060"/>
                <a:gd name="connsiteX2-31" fmla="*/ 9388207 w 9388207"/>
                <a:gd name="connsiteY2-32" fmla="*/ 2815779 h 3560060"/>
                <a:gd name="connsiteX3-33" fmla="*/ 5971110 w 9388207"/>
                <a:gd name="connsiteY3-34" fmla="*/ 3560060 h 3560060"/>
                <a:gd name="connsiteX4-35" fmla="*/ 5621780 w 9388207"/>
                <a:gd name="connsiteY4-36" fmla="*/ 3556219 h 3560060"/>
                <a:gd name="connsiteX5-37" fmla="*/ 2554013 w 9388207"/>
                <a:gd name="connsiteY5-38" fmla="*/ 2815779 h 3560060"/>
                <a:gd name="connsiteX6-39" fmla="*/ 0 w 9388207"/>
                <a:gd name="connsiteY6-40" fmla="*/ 0 h 3560060"/>
                <a:gd name="connsiteX0-41" fmla="*/ 0 w 12162938"/>
                <a:gd name="connsiteY0-42" fmla="*/ 0 h 3560060"/>
                <a:gd name="connsiteX1-43" fmla="*/ 12162938 w 12162938"/>
                <a:gd name="connsiteY1-44" fmla="*/ 21020 h 3560060"/>
                <a:gd name="connsiteX2-45" fmla="*/ 9388207 w 12162938"/>
                <a:gd name="connsiteY2-46" fmla="*/ 2815779 h 3560060"/>
                <a:gd name="connsiteX3-47" fmla="*/ 5971110 w 12162938"/>
                <a:gd name="connsiteY3-48" fmla="*/ 3560060 h 3560060"/>
                <a:gd name="connsiteX4-49" fmla="*/ 5621780 w 12162938"/>
                <a:gd name="connsiteY4-50" fmla="*/ 3556219 h 3560060"/>
                <a:gd name="connsiteX5-51" fmla="*/ 2554013 w 12162938"/>
                <a:gd name="connsiteY5-52" fmla="*/ 2815779 h 3560060"/>
                <a:gd name="connsiteX6-53" fmla="*/ 0 w 12162938"/>
                <a:gd name="connsiteY6-54" fmla="*/ 0 h 3560060"/>
                <a:gd name="connsiteX0-55" fmla="*/ 0 w 12141917"/>
                <a:gd name="connsiteY0-56" fmla="*/ 0 h 3560060"/>
                <a:gd name="connsiteX1-57" fmla="*/ 12141917 w 12141917"/>
                <a:gd name="connsiteY1-58" fmla="*/ 21020 h 3560060"/>
                <a:gd name="connsiteX2-59" fmla="*/ 9388207 w 12141917"/>
                <a:gd name="connsiteY2-60" fmla="*/ 2815779 h 3560060"/>
                <a:gd name="connsiteX3-61" fmla="*/ 5971110 w 12141917"/>
                <a:gd name="connsiteY3-62" fmla="*/ 3560060 h 3560060"/>
                <a:gd name="connsiteX4-63" fmla="*/ 5621780 w 12141917"/>
                <a:gd name="connsiteY4-64" fmla="*/ 3556219 h 3560060"/>
                <a:gd name="connsiteX5-65" fmla="*/ 2554013 w 12141917"/>
                <a:gd name="connsiteY5-66" fmla="*/ 2815779 h 3560060"/>
                <a:gd name="connsiteX6-67" fmla="*/ 0 w 12141917"/>
                <a:gd name="connsiteY6-68" fmla="*/ 0 h 3560060"/>
                <a:gd name="connsiteX0-69" fmla="*/ 0 w 12141917"/>
                <a:gd name="connsiteY0-70" fmla="*/ 0 h 3560060"/>
                <a:gd name="connsiteX1-71" fmla="*/ 12141917 w 12141917"/>
                <a:gd name="connsiteY1-72" fmla="*/ 21020 h 3560060"/>
                <a:gd name="connsiteX2-73" fmla="*/ 9430248 w 12141917"/>
                <a:gd name="connsiteY2-74" fmla="*/ 2794758 h 3560060"/>
                <a:gd name="connsiteX3-75" fmla="*/ 5971110 w 12141917"/>
                <a:gd name="connsiteY3-76" fmla="*/ 3560060 h 3560060"/>
                <a:gd name="connsiteX4-77" fmla="*/ 5621780 w 12141917"/>
                <a:gd name="connsiteY4-78" fmla="*/ 3556219 h 3560060"/>
                <a:gd name="connsiteX5-79" fmla="*/ 2554013 w 12141917"/>
                <a:gd name="connsiteY5-80" fmla="*/ 2815779 h 3560060"/>
                <a:gd name="connsiteX6-81" fmla="*/ 0 w 12141917"/>
                <a:gd name="connsiteY6-82" fmla="*/ 0 h 3560060"/>
                <a:gd name="connsiteX0-83" fmla="*/ 0 w 12141917"/>
                <a:gd name="connsiteY0-84" fmla="*/ 0 h 3560060"/>
                <a:gd name="connsiteX1-85" fmla="*/ 12141917 w 12141917"/>
                <a:gd name="connsiteY1-86" fmla="*/ 21020 h 3560060"/>
                <a:gd name="connsiteX2-87" fmla="*/ 9430248 w 12141917"/>
                <a:gd name="connsiteY2-88" fmla="*/ 2794758 h 3560060"/>
                <a:gd name="connsiteX3-89" fmla="*/ 5971110 w 12141917"/>
                <a:gd name="connsiteY3-90" fmla="*/ 3560060 h 3560060"/>
                <a:gd name="connsiteX4-91" fmla="*/ 5621780 w 12141917"/>
                <a:gd name="connsiteY4-92" fmla="*/ 3556219 h 3560060"/>
                <a:gd name="connsiteX5-93" fmla="*/ 2554013 w 12141917"/>
                <a:gd name="connsiteY5-94" fmla="*/ 2815779 h 3560060"/>
                <a:gd name="connsiteX6-95" fmla="*/ 0 w 12141917"/>
                <a:gd name="connsiteY6-96" fmla="*/ 0 h 3560060"/>
                <a:gd name="connsiteX0-97" fmla="*/ 0 w 12141917"/>
                <a:gd name="connsiteY0-98" fmla="*/ 0 h 3560060"/>
                <a:gd name="connsiteX1-99" fmla="*/ 12141917 w 12141917"/>
                <a:gd name="connsiteY1-100" fmla="*/ 21020 h 3560060"/>
                <a:gd name="connsiteX2-101" fmla="*/ 9440758 w 12141917"/>
                <a:gd name="connsiteY2-102" fmla="*/ 2815778 h 3560060"/>
                <a:gd name="connsiteX3-103" fmla="*/ 5971110 w 12141917"/>
                <a:gd name="connsiteY3-104" fmla="*/ 3560060 h 3560060"/>
                <a:gd name="connsiteX4-105" fmla="*/ 5621780 w 12141917"/>
                <a:gd name="connsiteY4-106" fmla="*/ 3556219 h 3560060"/>
                <a:gd name="connsiteX5-107" fmla="*/ 2554013 w 12141917"/>
                <a:gd name="connsiteY5-108" fmla="*/ 2815779 h 3560060"/>
                <a:gd name="connsiteX6-109" fmla="*/ 0 w 12141917"/>
                <a:gd name="connsiteY6-110" fmla="*/ 0 h 3560060"/>
                <a:gd name="connsiteX0-111" fmla="*/ 0 w 12141917"/>
                <a:gd name="connsiteY0-112" fmla="*/ 0 h 3560060"/>
                <a:gd name="connsiteX1-113" fmla="*/ 12141917 w 12141917"/>
                <a:gd name="connsiteY1-114" fmla="*/ 21020 h 3560060"/>
                <a:gd name="connsiteX2-115" fmla="*/ 9493310 w 12141917"/>
                <a:gd name="connsiteY2-116" fmla="*/ 2773736 h 3560060"/>
                <a:gd name="connsiteX3-117" fmla="*/ 5971110 w 12141917"/>
                <a:gd name="connsiteY3-118" fmla="*/ 3560060 h 3560060"/>
                <a:gd name="connsiteX4-119" fmla="*/ 5621780 w 12141917"/>
                <a:gd name="connsiteY4-120" fmla="*/ 3556219 h 3560060"/>
                <a:gd name="connsiteX5-121" fmla="*/ 2554013 w 12141917"/>
                <a:gd name="connsiteY5-122" fmla="*/ 2815779 h 3560060"/>
                <a:gd name="connsiteX6-123" fmla="*/ 0 w 12141917"/>
                <a:gd name="connsiteY6-124" fmla="*/ 0 h 3560060"/>
                <a:gd name="connsiteX0-125" fmla="*/ 0 w 12141917"/>
                <a:gd name="connsiteY0-126" fmla="*/ 0 h 3560060"/>
                <a:gd name="connsiteX1-127" fmla="*/ 12141917 w 12141917"/>
                <a:gd name="connsiteY1-128" fmla="*/ 21020 h 3560060"/>
                <a:gd name="connsiteX2-129" fmla="*/ 9493310 w 12141917"/>
                <a:gd name="connsiteY2-130" fmla="*/ 2773736 h 3560060"/>
                <a:gd name="connsiteX3-131" fmla="*/ 5971110 w 12141917"/>
                <a:gd name="connsiteY3-132" fmla="*/ 3560060 h 3560060"/>
                <a:gd name="connsiteX4-133" fmla="*/ 5621780 w 12141917"/>
                <a:gd name="connsiteY4-134" fmla="*/ 3556219 h 3560060"/>
                <a:gd name="connsiteX5-135" fmla="*/ 2554013 w 12141917"/>
                <a:gd name="connsiteY5-136" fmla="*/ 2815779 h 3560060"/>
                <a:gd name="connsiteX6-137" fmla="*/ 0 w 12141917"/>
                <a:gd name="connsiteY6-138" fmla="*/ 0 h 3560060"/>
                <a:gd name="connsiteX0-139" fmla="*/ 0 w 12141917"/>
                <a:gd name="connsiteY0-140" fmla="*/ 0 h 3560060"/>
                <a:gd name="connsiteX1-141" fmla="*/ 12141917 w 12141917"/>
                <a:gd name="connsiteY1-142" fmla="*/ 21020 h 3560060"/>
                <a:gd name="connsiteX2-143" fmla="*/ 9514330 w 12141917"/>
                <a:gd name="connsiteY2-144" fmla="*/ 2794757 h 3560060"/>
                <a:gd name="connsiteX3-145" fmla="*/ 5971110 w 12141917"/>
                <a:gd name="connsiteY3-146" fmla="*/ 3560060 h 3560060"/>
                <a:gd name="connsiteX4-147" fmla="*/ 5621780 w 12141917"/>
                <a:gd name="connsiteY4-148" fmla="*/ 3556219 h 3560060"/>
                <a:gd name="connsiteX5-149" fmla="*/ 2554013 w 12141917"/>
                <a:gd name="connsiteY5-150" fmla="*/ 2815779 h 3560060"/>
                <a:gd name="connsiteX6-151" fmla="*/ 0 w 12141917"/>
                <a:gd name="connsiteY6-152" fmla="*/ 0 h 3560060"/>
                <a:gd name="connsiteX0-153" fmla="*/ 0 w 12141917"/>
                <a:gd name="connsiteY0-154" fmla="*/ 0 h 3560060"/>
                <a:gd name="connsiteX1-155" fmla="*/ 12141917 w 12141917"/>
                <a:gd name="connsiteY1-156" fmla="*/ 21020 h 3560060"/>
                <a:gd name="connsiteX2-157" fmla="*/ 9514330 w 12141917"/>
                <a:gd name="connsiteY2-158" fmla="*/ 2794757 h 3560060"/>
                <a:gd name="connsiteX3-159" fmla="*/ 5971110 w 12141917"/>
                <a:gd name="connsiteY3-160" fmla="*/ 3560060 h 3560060"/>
                <a:gd name="connsiteX4-161" fmla="*/ 5621780 w 12141917"/>
                <a:gd name="connsiteY4-162" fmla="*/ 3556219 h 3560060"/>
                <a:gd name="connsiteX5-163" fmla="*/ 2554013 w 12141917"/>
                <a:gd name="connsiteY5-164" fmla="*/ 2815779 h 3560060"/>
                <a:gd name="connsiteX6-165" fmla="*/ 0 w 12141917"/>
                <a:gd name="connsiteY6-166" fmla="*/ 0 h 3560060"/>
                <a:gd name="connsiteX0-167" fmla="*/ 0 w 12141917"/>
                <a:gd name="connsiteY0-168" fmla="*/ 0 h 3560060"/>
                <a:gd name="connsiteX1-169" fmla="*/ 12141917 w 12141917"/>
                <a:gd name="connsiteY1-170" fmla="*/ 21020 h 3560060"/>
                <a:gd name="connsiteX2-171" fmla="*/ 9514330 w 12141917"/>
                <a:gd name="connsiteY2-172" fmla="*/ 2794757 h 3560060"/>
                <a:gd name="connsiteX3-173" fmla="*/ 5971110 w 12141917"/>
                <a:gd name="connsiteY3-174" fmla="*/ 3560060 h 3560060"/>
                <a:gd name="connsiteX4-175" fmla="*/ 5621780 w 12141917"/>
                <a:gd name="connsiteY4-176" fmla="*/ 3556219 h 3560060"/>
                <a:gd name="connsiteX5-177" fmla="*/ 2554013 w 12141917"/>
                <a:gd name="connsiteY5-178" fmla="*/ 2815779 h 3560060"/>
                <a:gd name="connsiteX6-179" fmla="*/ 0 w 12141917"/>
                <a:gd name="connsiteY6-180" fmla="*/ 0 h 3560060"/>
                <a:gd name="connsiteX0-181" fmla="*/ 0 w 12141917"/>
                <a:gd name="connsiteY0-182" fmla="*/ 0 h 3560060"/>
                <a:gd name="connsiteX1-183" fmla="*/ 12141917 w 12141917"/>
                <a:gd name="connsiteY1-184" fmla="*/ 21020 h 3560060"/>
                <a:gd name="connsiteX2-185" fmla="*/ 9514330 w 12141917"/>
                <a:gd name="connsiteY2-186" fmla="*/ 2794757 h 3560060"/>
                <a:gd name="connsiteX3-187" fmla="*/ 5971110 w 12141917"/>
                <a:gd name="connsiteY3-188" fmla="*/ 3560060 h 3560060"/>
                <a:gd name="connsiteX4-189" fmla="*/ 5621780 w 12141917"/>
                <a:gd name="connsiteY4-190" fmla="*/ 3556219 h 3560060"/>
                <a:gd name="connsiteX5-191" fmla="*/ 2501461 w 12141917"/>
                <a:gd name="connsiteY5-192" fmla="*/ 2805269 h 3560060"/>
                <a:gd name="connsiteX6-193" fmla="*/ 0 w 12141917"/>
                <a:gd name="connsiteY6-194" fmla="*/ 0 h 3560060"/>
                <a:gd name="connsiteX0-195" fmla="*/ 0 w 12141917"/>
                <a:gd name="connsiteY0-196" fmla="*/ 0 h 3560060"/>
                <a:gd name="connsiteX1-197" fmla="*/ 12141917 w 12141917"/>
                <a:gd name="connsiteY1-198" fmla="*/ 21020 h 3560060"/>
                <a:gd name="connsiteX2-199" fmla="*/ 9514330 w 12141917"/>
                <a:gd name="connsiteY2-200" fmla="*/ 2794757 h 3560060"/>
                <a:gd name="connsiteX3-201" fmla="*/ 5971110 w 12141917"/>
                <a:gd name="connsiteY3-202" fmla="*/ 3560060 h 3560060"/>
                <a:gd name="connsiteX4-203" fmla="*/ 5621780 w 12141917"/>
                <a:gd name="connsiteY4-204" fmla="*/ 3556219 h 3560060"/>
                <a:gd name="connsiteX5-205" fmla="*/ 2480441 w 12141917"/>
                <a:gd name="connsiteY5-206" fmla="*/ 2805269 h 3560060"/>
                <a:gd name="connsiteX6-207" fmla="*/ 0 w 12141917"/>
                <a:gd name="connsiteY6-208" fmla="*/ 0 h 3560060"/>
                <a:gd name="connsiteX0-209" fmla="*/ 0 w 12141917"/>
                <a:gd name="connsiteY0-210" fmla="*/ 0 h 3560060"/>
                <a:gd name="connsiteX1-211" fmla="*/ 12141917 w 12141917"/>
                <a:gd name="connsiteY1-212" fmla="*/ 21020 h 3560060"/>
                <a:gd name="connsiteX2-213" fmla="*/ 9514330 w 12141917"/>
                <a:gd name="connsiteY2-214" fmla="*/ 2794757 h 3560060"/>
                <a:gd name="connsiteX3-215" fmla="*/ 5971110 w 12141917"/>
                <a:gd name="connsiteY3-216" fmla="*/ 3560060 h 3560060"/>
                <a:gd name="connsiteX4-217" fmla="*/ 5621780 w 12141917"/>
                <a:gd name="connsiteY4-218" fmla="*/ 3556219 h 3560060"/>
                <a:gd name="connsiteX5-219" fmla="*/ 2480441 w 12141917"/>
                <a:gd name="connsiteY5-220" fmla="*/ 2805269 h 3560060"/>
                <a:gd name="connsiteX6-221" fmla="*/ 0 w 12141917"/>
                <a:gd name="connsiteY6-222" fmla="*/ 0 h 3560060"/>
                <a:gd name="connsiteX0-223" fmla="*/ 0 w 12192717"/>
                <a:gd name="connsiteY0-224" fmla="*/ 0 h 4550660"/>
                <a:gd name="connsiteX1-225" fmla="*/ 12192717 w 12192717"/>
                <a:gd name="connsiteY1-226" fmla="*/ 1011620 h 4550660"/>
                <a:gd name="connsiteX2-227" fmla="*/ 9565130 w 12192717"/>
                <a:gd name="connsiteY2-228" fmla="*/ 3785357 h 4550660"/>
                <a:gd name="connsiteX3-229" fmla="*/ 6021910 w 12192717"/>
                <a:gd name="connsiteY3-230" fmla="*/ 4550660 h 4550660"/>
                <a:gd name="connsiteX4-231" fmla="*/ 5672580 w 12192717"/>
                <a:gd name="connsiteY4-232" fmla="*/ 4546819 h 4550660"/>
                <a:gd name="connsiteX5-233" fmla="*/ 2531241 w 12192717"/>
                <a:gd name="connsiteY5-234" fmla="*/ 3795869 h 4550660"/>
                <a:gd name="connsiteX6-235" fmla="*/ 0 w 12192717"/>
                <a:gd name="connsiteY6-236" fmla="*/ 0 h 4550660"/>
                <a:gd name="connsiteX0-237" fmla="*/ 0 w 12307017"/>
                <a:gd name="connsiteY0-238" fmla="*/ 118680 h 4669340"/>
                <a:gd name="connsiteX1-239" fmla="*/ 12307017 w 12307017"/>
                <a:gd name="connsiteY1-240" fmla="*/ 0 h 4669340"/>
                <a:gd name="connsiteX2-241" fmla="*/ 9565130 w 12307017"/>
                <a:gd name="connsiteY2-242" fmla="*/ 3904037 h 4669340"/>
                <a:gd name="connsiteX3-243" fmla="*/ 6021910 w 12307017"/>
                <a:gd name="connsiteY3-244" fmla="*/ 4669340 h 4669340"/>
                <a:gd name="connsiteX4-245" fmla="*/ 5672580 w 12307017"/>
                <a:gd name="connsiteY4-246" fmla="*/ 4665499 h 4669340"/>
                <a:gd name="connsiteX5-247" fmla="*/ 2531241 w 12307017"/>
                <a:gd name="connsiteY5-248" fmla="*/ 3914549 h 4669340"/>
                <a:gd name="connsiteX6-249" fmla="*/ 0 w 12307017"/>
                <a:gd name="connsiteY6-250" fmla="*/ 118680 h 4669340"/>
                <a:gd name="connsiteX0-251" fmla="*/ 0 w 12281617"/>
                <a:gd name="connsiteY0-252" fmla="*/ 0 h 4779260"/>
                <a:gd name="connsiteX1-253" fmla="*/ 12281617 w 12281617"/>
                <a:gd name="connsiteY1-254" fmla="*/ 109920 h 4779260"/>
                <a:gd name="connsiteX2-255" fmla="*/ 9539730 w 12281617"/>
                <a:gd name="connsiteY2-256" fmla="*/ 4013957 h 4779260"/>
                <a:gd name="connsiteX3-257" fmla="*/ 5996510 w 12281617"/>
                <a:gd name="connsiteY3-258" fmla="*/ 4779260 h 4779260"/>
                <a:gd name="connsiteX4-259" fmla="*/ 5647180 w 12281617"/>
                <a:gd name="connsiteY4-260" fmla="*/ 4775419 h 4779260"/>
                <a:gd name="connsiteX5-261" fmla="*/ 2505841 w 12281617"/>
                <a:gd name="connsiteY5-262" fmla="*/ 4024469 h 4779260"/>
                <a:gd name="connsiteX6-263" fmla="*/ 0 w 12281617"/>
                <a:gd name="connsiteY6-264" fmla="*/ 0 h 4779260"/>
                <a:gd name="connsiteX0-265" fmla="*/ 0 w 12256217"/>
                <a:gd name="connsiteY0-266" fmla="*/ 29780 h 4809040"/>
                <a:gd name="connsiteX1-267" fmla="*/ 12256217 w 12256217"/>
                <a:gd name="connsiteY1-268" fmla="*/ 0 h 4809040"/>
                <a:gd name="connsiteX2-269" fmla="*/ 9539730 w 12256217"/>
                <a:gd name="connsiteY2-270" fmla="*/ 4043737 h 4809040"/>
                <a:gd name="connsiteX3-271" fmla="*/ 5996510 w 12256217"/>
                <a:gd name="connsiteY3-272" fmla="*/ 4809040 h 4809040"/>
                <a:gd name="connsiteX4-273" fmla="*/ 5647180 w 12256217"/>
                <a:gd name="connsiteY4-274" fmla="*/ 4805199 h 4809040"/>
                <a:gd name="connsiteX5-275" fmla="*/ 2505841 w 12256217"/>
                <a:gd name="connsiteY5-276" fmla="*/ 4054249 h 4809040"/>
                <a:gd name="connsiteX6-277" fmla="*/ 0 w 12256217"/>
                <a:gd name="connsiteY6-278" fmla="*/ 29780 h 4809040"/>
                <a:gd name="connsiteX0-279" fmla="*/ 0 w 12281617"/>
                <a:gd name="connsiteY0-280" fmla="*/ 17080 h 4809040"/>
                <a:gd name="connsiteX1-281" fmla="*/ 12281617 w 12281617"/>
                <a:gd name="connsiteY1-282" fmla="*/ 0 h 4809040"/>
                <a:gd name="connsiteX2-283" fmla="*/ 9565130 w 12281617"/>
                <a:gd name="connsiteY2-284" fmla="*/ 4043737 h 4809040"/>
                <a:gd name="connsiteX3-285" fmla="*/ 6021910 w 12281617"/>
                <a:gd name="connsiteY3-286" fmla="*/ 4809040 h 4809040"/>
                <a:gd name="connsiteX4-287" fmla="*/ 5672580 w 12281617"/>
                <a:gd name="connsiteY4-288" fmla="*/ 4805199 h 4809040"/>
                <a:gd name="connsiteX5-289" fmla="*/ 2531241 w 12281617"/>
                <a:gd name="connsiteY5-290" fmla="*/ 4054249 h 4809040"/>
                <a:gd name="connsiteX6-291" fmla="*/ 0 w 12281617"/>
                <a:gd name="connsiteY6-292" fmla="*/ 17080 h 48090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2281617" h="4809040">
                  <a:moveTo>
                    <a:pt x="0" y="17080"/>
                  </a:moveTo>
                  <a:lnTo>
                    <a:pt x="12281617" y="0"/>
                  </a:lnTo>
                  <a:lnTo>
                    <a:pt x="9565130" y="4043737"/>
                  </a:lnTo>
                  <a:cubicBezTo>
                    <a:pt x="9239309" y="4507496"/>
                    <a:pt x="7908831" y="4809040"/>
                    <a:pt x="6021910" y="4809040"/>
                  </a:cubicBezTo>
                  <a:cubicBezTo>
                    <a:pt x="5903978" y="4809040"/>
                    <a:pt x="5787439" y="4807739"/>
                    <a:pt x="5672580" y="4805199"/>
                  </a:cubicBezTo>
                  <a:cubicBezTo>
                    <a:pt x="3949695" y="4767101"/>
                    <a:pt x="2772979" y="4439756"/>
                    <a:pt x="2531241" y="4054249"/>
                  </a:cubicBezTo>
                  <a:lnTo>
                    <a:pt x="0" y="1708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6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279311" y="1693433"/>
              <a:ext cx="9633377" cy="3772085"/>
            </a:xfrm>
            <a:custGeom>
              <a:avLst/>
              <a:gdLst>
                <a:gd name="connsiteX0" fmla="*/ 0 w 6834194"/>
                <a:gd name="connsiteY0" fmla="*/ 0 h 2582598"/>
                <a:gd name="connsiteX1" fmla="*/ 6834194 w 6834194"/>
                <a:gd name="connsiteY1" fmla="*/ 0 h 2582598"/>
                <a:gd name="connsiteX2" fmla="*/ 6834194 w 6834194"/>
                <a:gd name="connsiteY2" fmla="*/ 1838317 h 2582598"/>
                <a:gd name="connsiteX3" fmla="*/ 3417097 w 6834194"/>
                <a:gd name="connsiteY3" fmla="*/ 2582598 h 2582598"/>
                <a:gd name="connsiteX4" fmla="*/ 3067767 w 6834194"/>
                <a:gd name="connsiteY4" fmla="*/ 2578757 h 2582598"/>
                <a:gd name="connsiteX5" fmla="*/ 0 w 6834194"/>
                <a:gd name="connsiteY5" fmla="*/ 1838317 h 2582598"/>
                <a:gd name="connsiteX0-1" fmla="*/ 0 w 9388207"/>
                <a:gd name="connsiteY0-2" fmla="*/ 0 h 3560060"/>
                <a:gd name="connsiteX1-3" fmla="*/ 9388207 w 9388207"/>
                <a:gd name="connsiteY1-4" fmla="*/ 977462 h 3560060"/>
                <a:gd name="connsiteX2-5" fmla="*/ 9388207 w 9388207"/>
                <a:gd name="connsiteY2-6" fmla="*/ 2815779 h 3560060"/>
                <a:gd name="connsiteX3-7" fmla="*/ 5971110 w 9388207"/>
                <a:gd name="connsiteY3-8" fmla="*/ 3560060 h 3560060"/>
                <a:gd name="connsiteX4-9" fmla="*/ 5621780 w 9388207"/>
                <a:gd name="connsiteY4-10" fmla="*/ 3556219 h 3560060"/>
                <a:gd name="connsiteX5-11" fmla="*/ 2554013 w 9388207"/>
                <a:gd name="connsiteY5-12" fmla="*/ 2815779 h 3560060"/>
                <a:gd name="connsiteX6" fmla="*/ 0 w 9388207"/>
                <a:gd name="connsiteY6" fmla="*/ 0 h 3560060"/>
                <a:gd name="connsiteX0-13" fmla="*/ 0 w 9388207"/>
                <a:gd name="connsiteY0-14" fmla="*/ 0 h 3560060"/>
                <a:gd name="connsiteX1-15" fmla="*/ 9388207 w 9388207"/>
                <a:gd name="connsiteY1-16" fmla="*/ 977462 h 3560060"/>
                <a:gd name="connsiteX2-17" fmla="*/ 9388207 w 9388207"/>
                <a:gd name="connsiteY2-18" fmla="*/ 2815779 h 3560060"/>
                <a:gd name="connsiteX3-19" fmla="*/ 5971110 w 9388207"/>
                <a:gd name="connsiteY3-20" fmla="*/ 3560060 h 3560060"/>
                <a:gd name="connsiteX4-21" fmla="*/ 5621780 w 9388207"/>
                <a:gd name="connsiteY4-22" fmla="*/ 3556219 h 3560060"/>
                <a:gd name="connsiteX5-23" fmla="*/ 2554013 w 9388207"/>
                <a:gd name="connsiteY5-24" fmla="*/ 2815779 h 3560060"/>
                <a:gd name="connsiteX6-25" fmla="*/ 0 w 9388207"/>
                <a:gd name="connsiteY6-26" fmla="*/ 0 h 3560060"/>
                <a:gd name="connsiteX0-27" fmla="*/ 0 w 9388207"/>
                <a:gd name="connsiteY0-28" fmla="*/ 0 h 3560060"/>
                <a:gd name="connsiteX1-29" fmla="*/ 9388207 w 9388207"/>
                <a:gd name="connsiteY1-30" fmla="*/ 977462 h 3560060"/>
                <a:gd name="connsiteX2-31" fmla="*/ 9388207 w 9388207"/>
                <a:gd name="connsiteY2-32" fmla="*/ 2815779 h 3560060"/>
                <a:gd name="connsiteX3-33" fmla="*/ 5971110 w 9388207"/>
                <a:gd name="connsiteY3-34" fmla="*/ 3560060 h 3560060"/>
                <a:gd name="connsiteX4-35" fmla="*/ 5621780 w 9388207"/>
                <a:gd name="connsiteY4-36" fmla="*/ 3556219 h 3560060"/>
                <a:gd name="connsiteX5-37" fmla="*/ 2554013 w 9388207"/>
                <a:gd name="connsiteY5-38" fmla="*/ 2815779 h 3560060"/>
                <a:gd name="connsiteX6-39" fmla="*/ 0 w 9388207"/>
                <a:gd name="connsiteY6-40" fmla="*/ 0 h 3560060"/>
                <a:gd name="connsiteX0-41" fmla="*/ 0 w 12162938"/>
                <a:gd name="connsiteY0-42" fmla="*/ 0 h 3560060"/>
                <a:gd name="connsiteX1-43" fmla="*/ 12162938 w 12162938"/>
                <a:gd name="connsiteY1-44" fmla="*/ 21020 h 3560060"/>
                <a:gd name="connsiteX2-45" fmla="*/ 9388207 w 12162938"/>
                <a:gd name="connsiteY2-46" fmla="*/ 2815779 h 3560060"/>
                <a:gd name="connsiteX3-47" fmla="*/ 5971110 w 12162938"/>
                <a:gd name="connsiteY3-48" fmla="*/ 3560060 h 3560060"/>
                <a:gd name="connsiteX4-49" fmla="*/ 5621780 w 12162938"/>
                <a:gd name="connsiteY4-50" fmla="*/ 3556219 h 3560060"/>
                <a:gd name="connsiteX5-51" fmla="*/ 2554013 w 12162938"/>
                <a:gd name="connsiteY5-52" fmla="*/ 2815779 h 3560060"/>
                <a:gd name="connsiteX6-53" fmla="*/ 0 w 12162938"/>
                <a:gd name="connsiteY6-54" fmla="*/ 0 h 3560060"/>
                <a:gd name="connsiteX0-55" fmla="*/ 0 w 12141917"/>
                <a:gd name="connsiteY0-56" fmla="*/ 0 h 3560060"/>
                <a:gd name="connsiteX1-57" fmla="*/ 12141917 w 12141917"/>
                <a:gd name="connsiteY1-58" fmla="*/ 21020 h 3560060"/>
                <a:gd name="connsiteX2-59" fmla="*/ 9388207 w 12141917"/>
                <a:gd name="connsiteY2-60" fmla="*/ 2815779 h 3560060"/>
                <a:gd name="connsiteX3-61" fmla="*/ 5971110 w 12141917"/>
                <a:gd name="connsiteY3-62" fmla="*/ 3560060 h 3560060"/>
                <a:gd name="connsiteX4-63" fmla="*/ 5621780 w 12141917"/>
                <a:gd name="connsiteY4-64" fmla="*/ 3556219 h 3560060"/>
                <a:gd name="connsiteX5-65" fmla="*/ 2554013 w 12141917"/>
                <a:gd name="connsiteY5-66" fmla="*/ 2815779 h 3560060"/>
                <a:gd name="connsiteX6-67" fmla="*/ 0 w 12141917"/>
                <a:gd name="connsiteY6-68" fmla="*/ 0 h 3560060"/>
                <a:gd name="connsiteX0-69" fmla="*/ 0 w 12141917"/>
                <a:gd name="connsiteY0-70" fmla="*/ 0 h 3560060"/>
                <a:gd name="connsiteX1-71" fmla="*/ 12141917 w 12141917"/>
                <a:gd name="connsiteY1-72" fmla="*/ 21020 h 3560060"/>
                <a:gd name="connsiteX2-73" fmla="*/ 9430248 w 12141917"/>
                <a:gd name="connsiteY2-74" fmla="*/ 2794758 h 3560060"/>
                <a:gd name="connsiteX3-75" fmla="*/ 5971110 w 12141917"/>
                <a:gd name="connsiteY3-76" fmla="*/ 3560060 h 3560060"/>
                <a:gd name="connsiteX4-77" fmla="*/ 5621780 w 12141917"/>
                <a:gd name="connsiteY4-78" fmla="*/ 3556219 h 3560060"/>
                <a:gd name="connsiteX5-79" fmla="*/ 2554013 w 12141917"/>
                <a:gd name="connsiteY5-80" fmla="*/ 2815779 h 3560060"/>
                <a:gd name="connsiteX6-81" fmla="*/ 0 w 12141917"/>
                <a:gd name="connsiteY6-82" fmla="*/ 0 h 3560060"/>
                <a:gd name="connsiteX0-83" fmla="*/ 0 w 12141917"/>
                <a:gd name="connsiteY0-84" fmla="*/ 0 h 3560060"/>
                <a:gd name="connsiteX1-85" fmla="*/ 12141917 w 12141917"/>
                <a:gd name="connsiteY1-86" fmla="*/ 21020 h 3560060"/>
                <a:gd name="connsiteX2-87" fmla="*/ 9430248 w 12141917"/>
                <a:gd name="connsiteY2-88" fmla="*/ 2794758 h 3560060"/>
                <a:gd name="connsiteX3-89" fmla="*/ 5971110 w 12141917"/>
                <a:gd name="connsiteY3-90" fmla="*/ 3560060 h 3560060"/>
                <a:gd name="connsiteX4-91" fmla="*/ 5621780 w 12141917"/>
                <a:gd name="connsiteY4-92" fmla="*/ 3556219 h 3560060"/>
                <a:gd name="connsiteX5-93" fmla="*/ 2554013 w 12141917"/>
                <a:gd name="connsiteY5-94" fmla="*/ 2815779 h 3560060"/>
                <a:gd name="connsiteX6-95" fmla="*/ 0 w 12141917"/>
                <a:gd name="connsiteY6-96" fmla="*/ 0 h 3560060"/>
                <a:gd name="connsiteX0-97" fmla="*/ 0 w 12141917"/>
                <a:gd name="connsiteY0-98" fmla="*/ 0 h 3560060"/>
                <a:gd name="connsiteX1-99" fmla="*/ 12141917 w 12141917"/>
                <a:gd name="connsiteY1-100" fmla="*/ 21020 h 3560060"/>
                <a:gd name="connsiteX2-101" fmla="*/ 9440758 w 12141917"/>
                <a:gd name="connsiteY2-102" fmla="*/ 2815778 h 3560060"/>
                <a:gd name="connsiteX3-103" fmla="*/ 5971110 w 12141917"/>
                <a:gd name="connsiteY3-104" fmla="*/ 3560060 h 3560060"/>
                <a:gd name="connsiteX4-105" fmla="*/ 5621780 w 12141917"/>
                <a:gd name="connsiteY4-106" fmla="*/ 3556219 h 3560060"/>
                <a:gd name="connsiteX5-107" fmla="*/ 2554013 w 12141917"/>
                <a:gd name="connsiteY5-108" fmla="*/ 2815779 h 3560060"/>
                <a:gd name="connsiteX6-109" fmla="*/ 0 w 12141917"/>
                <a:gd name="connsiteY6-110" fmla="*/ 0 h 3560060"/>
                <a:gd name="connsiteX0-111" fmla="*/ 0 w 12141917"/>
                <a:gd name="connsiteY0-112" fmla="*/ 0 h 3560060"/>
                <a:gd name="connsiteX1-113" fmla="*/ 12141917 w 12141917"/>
                <a:gd name="connsiteY1-114" fmla="*/ 21020 h 3560060"/>
                <a:gd name="connsiteX2-115" fmla="*/ 9493310 w 12141917"/>
                <a:gd name="connsiteY2-116" fmla="*/ 2773736 h 3560060"/>
                <a:gd name="connsiteX3-117" fmla="*/ 5971110 w 12141917"/>
                <a:gd name="connsiteY3-118" fmla="*/ 3560060 h 3560060"/>
                <a:gd name="connsiteX4-119" fmla="*/ 5621780 w 12141917"/>
                <a:gd name="connsiteY4-120" fmla="*/ 3556219 h 3560060"/>
                <a:gd name="connsiteX5-121" fmla="*/ 2554013 w 12141917"/>
                <a:gd name="connsiteY5-122" fmla="*/ 2815779 h 3560060"/>
                <a:gd name="connsiteX6-123" fmla="*/ 0 w 12141917"/>
                <a:gd name="connsiteY6-124" fmla="*/ 0 h 3560060"/>
                <a:gd name="connsiteX0-125" fmla="*/ 0 w 12141917"/>
                <a:gd name="connsiteY0-126" fmla="*/ 0 h 3560060"/>
                <a:gd name="connsiteX1-127" fmla="*/ 12141917 w 12141917"/>
                <a:gd name="connsiteY1-128" fmla="*/ 21020 h 3560060"/>
                <a:gd name="connsiteX2-129" fmla="*/ 9493310 w 12141917"/>
                <a:gd name="connsiteY2-130" fmla="*/ 2773736 h 3560060"/>
                <a:gd name="connsiteX3-131" fmla="*/ 5971110 w 12141917"/>
                <a:gd name="connsiteY3-132" fmla="*/ 3560060 h 3560060"/>
                <a:gd name="connsiteX4-133" fmla="*/ 5621780 w 12141917"/>
                <a:gd name="connsiteY4-134" fmla="*/ 3556219 h 3560060"/>
                <a:gd name="connsiteX5-135" fmla="*/ 2554013 w 12141917"/>
                <a:gd name="connsiteY5-136" fmla="*/ 2815779 h 3560060"/>
                <a:gd name="connsiteX6-137" fmla="*/ 0 w 12141917"/>
                <a:gd name="connsiteY6-138" fmla="*/ 0 h 3560060"/>
                <a:gd name="connsiteX0-139" fmla="*/ 0 w 12141917"/>
                <a:gd name="connsiteY0-140" fmla="*/ 0 h 3560060"/>
                <a:gd name="connsiteX1-141" fmla="*/ 12141917 w 12141917"/>
                <a:gd name="connsiteY1-142" fmla="*/ 21020 h 3560060"/>
                <a:gd name="connsiteX2-143" fmla="*/ 9514330 w 12141917"/>
                <a:gd name="connsiteY2-144" fmla="*/ 2794757 h 3560060"/>
                <a:gd name="connsiteX3-145" fmla="*/ 5971110 w 12141917"/>
                <a:gd name="connsiteY3-146" fmla="*/ 3560060 h 3560060"/>
                <a:gd name="connsiteX4-147" fmla="*/ 5621780 w 12141917"/>
                <a:gd name="connsiteY4-148" fmla="*/ 3556219 h 3560060"/>
                <a:gd name="connsiteX5-149" fmla="*/ 2554013 w 12141917"/>
                <a:gd name="connsiteY5-150" fmla="*/ 2815779 h 3560060"/>
                <a:gd name="connsiteX6-151" fmla="*/ 0 w 12141917"/>
                <a:gd name="connsiteY6-152" fmla="*/ 0 h 3560060"/>
                <a:gd name="connsiteX0-153" fmla="*/ 0 w 12141917"/>
                <a:gd name="connsiteY0-154" fmla="*/ 0 h 3560060"/>
                <a:gd name="connsiteX1-155" fmla="*/ 12141917 w 12141917"/>
                <a:gd name="connsiteY1-156" fmla="*/ 21020 h 3560060"/>
                <a:gd name="connsiteX2-157" fmla="*/ 9514330 w 12141917"/>
                <a:gd name="connsiteY2-158" fmla="*/ 2794757 h 3560060"/>
                <a:gd name="connsiteX3-159" fmla="*/ 5971110 w 12141917"/>
                <a:gd name="connsiteY3-160" fmla="*/ 3560060 h 3560060"/>
                <a:gd name="connsiteX4-161" fmla="*/ 5621780 w 12141917"/>
                <a:gd name="connsiteY4-162" fmla="*/ 3556219 h 3560060"/>
                <a:gd name="connsiteX5-163" fmla="*/ 2554013 w 12141917"/>
                <a:gd name="connsiteY5-164" fmla="*/ 2815779 h 3560060"/>
                <a:gd name="connsiteX6-165" fmla="*/ 0 w 12141917"/>
                <a:gd name="connsiteY6-166" fmla="*/ 0 h 3560060"/>
                <a:gd name="connsiteX0-167" fmla="*/ 0 w 12141917"/>
                <a:gd name="connsiteY0-168" fmla="*/ 0 h 3560060"/>
                <a:gd name="connsiteX1-169" fmla="*/ 12141917 w 12141917"/>
                <a:gd name="connsiteY1-170" fmla="*/ 21020 h 3560060"/>
                <a:gd name="connsiteX2-171" fmla="*/ 9514330 w 12141917"/>
                <a:gd name="connsiteY2-172" fmla="*/ 2794757 h 3560060"/>
                <a:gd name="connsiteX3-173" fmla="*/ 5971110 w 12141917"/>
                <a:gd name="connsiteY3-174" fmla="*/ 3560060 h 3560060"/>
                <a:gd name="connsiteX4-175" fmla="*/ 5621780 w 12141917"/>
                <a:gd name="connsiteY4-176" fmla="*/ 3556219 h 3560060"/>
                <a:gd name="connsiteX5-177" fmla="*/ 2554013 w 12141917"/>
                <a:gd name="connsiteY5-178" fmla="*/ 2815779 h 3560060"/>
                <a:gd name="connsiteX6-179" fmla="*/ 0 w 12141917"/>
                <a:gd name="connsiteY6-180" fmla="*/ 0 h 3560060"/>
                <a:gd name="connsiteX0-181" fmla="*/ 0 w 12141917"/>
                <a:gd name="connsiteY0-182" fmla="*/ 0 h 3560060"/>
                <a:gd name="connsiteX1-183" fmla="*/ 12141917 w 12141917"/>
                <a:gd name="connsiteY1-184" fmla="*/ 21020 h 3560060"/>
                <a:gd name="connsiteX2-185" fmla="*/ 9514330 w 12141917"/>
                <a:gd name="connsiteY2-186" fmla="*/ 2794757 h 3560060"/>
                <a:gd name="connsiteX3-187" fmla="*/ 5971110 w 12141917"/>
                <a:gd name="connsiteY3-188" fmla="*/ 3560060 h 3560060"/>
                <a:gd name="connsiteX4-189" fmla="*/ 5621780 w 12141917"/>
                <a:gd name="connsiteY4-190" fmla="*/ 3556219 h 3560060"/>
                <a:gd name="connsiteX5-191" fmla="*/ 2501461 w 12141917"/>
                <a:gd name="connsiteY5-192" fmla="*/ 2805269 h 3560060"/>
                <a:gd name="connsiteX6-193" fmla="*/ 0 w 12141917"/>
                <a:gd name="connsiteY6-194" fmla="*/ 0 h 3560060"/>
                <a:gd name="connsiteX0-195" fmla="*/ 0 w 12141917"/>
                <a:gd name="connsiteY0-196" fmla="*/ 0 h 3560060"/>
                <a:gd name="connsiteX1-197" fmla="*/ 12141917 w 12141917"/>
                <a:gd name="connsiteY1-198" fmla="*/ 21020 h 3560060"/>
                <a:gd name="connsiteX2-199" fmla="*/ 9514330 w 12141917"/>
                <a:gd name="connsiteY2-200" fmla="*/ 2794757 h 3560060"/>
                <a:gd name="connsiteX3-201" fmla="*/ 5971110 w 12141917"/>
                <a:gd name="connsiteY3-202" fmla="*/ 3560060 h 3560060"/>
                <a:gd name="connsiteX4-203" fmla="*/ 5621780 w 12141917"/>
                <a:gd name="connsiteY4-204" fmla="*/ 3556219 h 3560060"/>
                <a:gd name="connsiteX5-205" fmla="*/ 2480441 w 12141917"/>
                <a:gd name="connsiteY5-206" fmla="*/ 2805269 h 3560060"/>
                <a:gd name="connsiteX6-207" fmla="*/ 0 w 12141917"/>
                <a:gd name="connsiteY6-208" fmla="*/ 0 h 3560060"/>
                <a:gd name="connsiteX0-209" fmla="*/ 0 w 12141917"/>
                <a:gd name="connsiteY0-210" fmla="*/ 0 h 3560060"/>
                <a:gd name="connsiteX1-211" fmla="*/ 12141917 w 12141917"/>
                <a:gd name="connsiteY1-212" fmla="*/ 21020 h 3560060"/>
                <a:gd name="connsiteX2-213" fmla="*/ 9514330 w 12141917"/>
                <a:gd name="connsiteY2-214" fmla="*/ 2794757 h 3560060"/>
                <a:gd name="connsiteX3-215" fmla="*/ 5971110 w 12141917"/>
                <a:gd name="connsiteY3-216" fmla="*/ 3560060 h 3560060"/>
                <a:gd name="connsiteX4-217" fmla="*/ 5621780 w 12141917"/>
                <a:gd name="connsiteY4-218" fmla="*/ 3556219 h 3560060"/>
                <a:gd name="connsiteX5-219" fmla="*/ 2480441 w 12141917"/>
                <a:gd name="connsiteY5-220" fmla="*/ 2805269 h 3560060"/>
                <a:gd name="connsiteX6-221" fmla="*/ 0 w 12141917"/>
                <a:gd name="connsiteY6-222" fmla="*/ 0 h 3560060"/>
                <a:gd name="connsiteX0-223" fmla="*/ 0 w 12192717"/>
                <a:gd name="connsiteY0-224" fmla="*/ 0 h 4550660"/>
                <a:gd name="connsiteX1-225" fmla="*/ 12192717 w 12192717"/>
                <a:gd name="connsiteY1-226" fmla="*/ 1011620 h 4550660"/>
                <a:gd name="connsiteX2-227" fmla="*/ 9565130 w 12192717"/>
                <a:gd name="connsiteY2-228" fmla="*/ 3785357 h 4550660"/>
                <a:gd name="connsiteX3-229" fmla="*/ 6021910 w 12192717"/>
                <a:gd name="connsiteY3-230" fmla="*/ 4550660 h 4550660"/>
                <a:gd name="connsiteX4-231" fmla="*/ 5672580 w 12192717"/>
                <a:gd name="connsiteY4-232" fmla="*/ 4546819 h 4550660"/>
                <a:gd name="connsiteX5-233" fmla="*/ 2531241 w 12192717"/>
                <a:gd name="connsiteY5-234" fmla="*/ 3795869 h 4550660"/>
                <a:gd name="connsiteX6-235" fmla="*/ 0 w 12192717"/>
                <a:gd name="connsiteY6-236" fmla="*/ 0 h 4550660"/>
                <a:gd name="connsiteX0-237" fmla="*/ 0 w 12307017"/>
                <a:gd name="connsiteY0-238" fmla="*/ 118680 h 4669340"/>
                <a:gd name="connsiteX1-239" fmla="*/ 12307017 w 12307017"/>
                <a:gd name="connsiteY1-240" fmla="*/ 0 h 4669340"/>
                <a:gd name="connsiteX2-241" fmla="*/ 9565130 w 12307017"/>
                <a:gd name="connsiteY2-242" fmla="*/ 3904037 h 4669340"/>
                <a:gd name="connsiteX3-243" fmla="*/ 6021910 w 12307017"/>
                <a:gd name="connsiteY3-244" fmla="*/ 4669340 h 4669340"/>
                <a:gd name="connsiteX4-245" fmla="*/ 5672580 w 12307017"/>
                <a:gd name="connsiteY4-246" fmla="*/ 4665499 h 4669340"/>
                <a:gd name="connsiteX5-247" fmla="*/ 2531241 w 12307017"/>
                <a:gd name="connsiteY5-248" fmla="*/ 3914549 h 4669340"/>
                <a:gd name="connsiteX6-249" fmla="*/ 0 w 12307017"/>
                <a:gd name="connsiteY6-250" fmla="*/ 118680 h 4669340"/>
                <a:gd name="connsiteX0-251" fmla="*/ 0 w 12281617"/>
                <a:gd name="connsiteY0-252" fmla="*/ 0 h 4779260"/>
                <a:gd name="connsiteX1-253" fmla="*/ 12281617 w 12281617"/>
                <a:gd name="connsiteY1-254" fmla="*/ 109920 h 4779260"/>
                <a:gd name="connsiteX2-255" fmla="*/ 9539730 w 12281617"/>
                <a:gd name="connsiteY2-256" fmla="*/ 4013957 h 4779260"/>
                <a:gd name="connsiteX3-257" fmla="*/ 5996510 w 12281617"/>
                <a:gd name="connsiteY3-258" fmla="*/ 4779260 h 4779260"/>
                <a:gd name="connsiteX4-259" fmla="*/ 5647180 w 12281617"/>
                <a:gd name="connsiteY4-260" fmla="*/ 4775419 h 4779260"/>
                <a:gd name="connsiteX5-261" fmla="*/ 2505841 w 12281617"/>
                <a:gd name="connsiteY5-262" fmla="*/ 4024469 h 4779260"/>
                <a:gd name="connsiteX6-263" fmla="*/ 0 w 12281617"/>
                <a:gd name="connsiteY6-264" fmla="*/ 0 h 4779260"/>
                <a:gd name="connsiteX0-265" fmla="*/ 0 w 12256217"/>
                <a:gd name="connsiteY0-266" fmla="*/ 29780 h 4809040"/>
                <a:gd name="connsiteX1-267" fmla="*/ 12256217 w 12256217"/>
                <a:gd name="connsiteY1-268" fmla="*/ 0 h 4809040"/>
                <a:gd name="connsiteX2-269" fmla="*/ 9539730 w 12256217"/>
                <a:gd name="connsiteY2-270" fmla="*/ 4043737 h 4809040"/>
                <a:gd name="connsiteX3-271" fmla="*/ 5996510 w 12256217"/>
                <a:gd name="connsiteY3-272" fmla="*/ 4809040 h 4809040"/>
                <a:gd name="connsiteX4-273" fmla="*/ 5647180 w 12256217"/>
                <a:gd name="connsiteY4-274" fmla="*/ 4805199 h 4809040"/>
                <a:gd name="connsiteX5-275" fmla="*/ 2505841 w 12256217"/>
                <a:gd name="connsiteY5-276" fmla="*/ 4054249 h 4809040"/>
                <a:gd name="connsiteX6-277" fmla="*/ 0 w 12256217"/>
                <a:gd name="connsiteY6-278" fmla="*/ 29780 h 4809040"/>
                <a:gd name="connsiteX0-279" fmla="*/ 0 w 12281617"/>
                <a:gd name="connsiteY0-280" fmla="*/ 17080 h 4809040"/>
                <a:gd name="connsiteX1-281" fmla="*/ 12281617 w 12281617"/>
                <a:gd name="connsiteY1-282" fmla="*/ 0 h 4809040"/>
                <a:gd name="connsiteX2-283" fmla="*/ 9565130 w 12281617"/>
                <a:gd name="connsiteY2-284" fmla="*/ 4043737 h 4809040"/>
                <a:gd name="connsiteX3-285" fmla="*/ 6021910 w 12281617"/>
                <a:gd name="connsiteY3-286" fmla="*/ 4809040 h 4809040"/>
                <a:gd name="connsiteX4-287" fmla="*/ 5672580 w 12281617"/>
                <a:gd name="connsiteY4-288" fmla="*/ 4805199 h 4809040"/>
                <a:gd name="connsiteX5-289" fmla="*/ 2531241 w 12281617"/>
                <a:gd name="connsiteY5-290" fmla="*/ 4054249 h 4809040"/>
                <a:gd name="connsiteX6-291" fmla="*/ 0 w 12281617"/>
                <a:gd name="connsiteY6-292" fmla="*/ 17080 h 48090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2281617" h="4809040">
                  <a:moveTo>
                    <a:pt x="0" y="17080"/>
                  </a:moveTo>
                  <a:lnTo>
                    <a:pt x="12281617" y="0"/>
                  </a:lnTo>
                  <a:lnTo>
                    <a:pt x="9565130" y="4043737"/>
                  </a:lnTo>
                  <a:cubicBezTo>
                    <a:pt x="9239309" y="4507496"/>
                    <a:pt x="7908831" y="4809040"/>
                    <a:pt x="6021910" y="4809040"/>
                  </a:cubicBezTo>
                  <a:cubicBezTo>
                    <a:pt x="5903978" y="4809040"/>
                    <a:pt x="5787439" y="4807739"/>
                    <a:pt x="5672580" y="4805199"/>
                  </a:cubicBezTo>
                  <a:cubicBezTo>
                    <a:pt x="3949695" y="4767101"/>
                    <a:pt x="2772979" y="4439756"/>
                    <a:pt x="2531241" y="4054249"/>
                  </a:cubicBezTo>
                  <a:lnTo>
                    <a:pt x="0" y="1708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6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/>
        </p:nvSpPr>
        <p:spPr>
          <a:xfrm>
            <a:off x="5618" y="0"/>
            <a:ext cx="12192000" cy="7035800"/>
          </a:xfrm>
          <a:prstGeom prst="rect">
            <a:avLst/>
          </a:prstGeom>
          <a:gradFill>
            <a:gsLst>
              <a:gs pos="0">
                <a:schemeClr val="tx1">
                  <a:alpha val="99000"/>
                </a:schemeClr>
              </a:gs>
              <a:gs pos="85000">
                <a:schemeClr val="tx1">
                  <a:alpha val="99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131898" y="1262162"/>
            <a:ext cx="3740789" cy="5595838"/>
            <a:chOff x="1042998" y="1407299"/>
            <a:chExt cx="3850275" cy="5759618"/>
          </a:xfrm>
        </p:grpSpPr>
        <p:sp>
          <p:nvSpPr>
            <p:cNvPr id="5" name="矩形 4"/>
            <p:cNvSpPr/>
            <p:nvPr/>
          </p:nvSpPr>
          <p:spPr>
            <a:xfrm>
              <a:off x="1042998" y="3239952"/>
              <a:ext cx="3850275" cy="3926965"/>
            </a:xfrm>
            <a:prstGeom prst="rect">
              <a:avLst/>
            </a:prstGeom>
            <a:noFill/>
            <a:ln w="508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scene3d>
              <a:camera prst="orthographicFront">
                <a:rot lat="19206000" lon="18204000" rev="402600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214799" y="1407299"/>
              <a:ext cx="3546482" cy="5311048"/>
              <a:chOff x="1214799" y="1407299"/>
              <a:chExt cx="3546482" cy="531104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023904" y="2326173"/>
                <a:ext cx="1934104" cy="1934104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0" dist="76200">
                  <a:sysClr val="windowText" lastClr="000000"/>
                </a:innerShdw>
              </a:effectLst>
              <a:scene3d>
                <a:camera prst="orthographicFront">
                  <a:rot lat="19206000" lon="18204000" rev="402600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285598" y="3313464"/>
                <a:ext cx="3404883" cy="340488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34925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19206000" lon="18204000" rev="4026000"/>
                </a:camera>
                <a:lightRig rig="threePt" dir="t"/>
              </a:scene3d>
              <a:sp3d extrusionH="228600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442711" y="2771985"/>
                <a:ext cx="1090660" cy="109066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19206000" lon="18204000" rev="402600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347701" y="3495853"/>
                <a:ext cx="1934104" cy="1934104"/>
              </a:xfrm>
              <a:prstGeom prst="rect">
                <a:avLst/>
              </a:prstGeom>
              <a:gradFill flip="none" rotWithShape="1">
                <a:gsLst>
                  <a:gs pos="90000">
                    <a:schemeClr val="accent3">
                      <a:lumMod val="75000"/>
                      <a:alpha val="50000"/>
                    </a:schemeClr>
                  </a:gs>
                  <a:gs pos="0">
                    <a:schemeClr val="accent1">
                      <a:alpha val="70000"/>
                    </a:schemeClr>
                  </a:gs>
                </a:gsLst>
                <a:lin ang="6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1500000" lon="2700000" rev="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721203" y="3516596"/>
                <a:ext cx="1934104" cy="1934104"/>
              </a:xfrm>
              <a:prstGeom prst="rect">
                <a:avLst/>
              </a:prstGeom>
              <a:gradFill>
                <a:gsLst>
                  <a:gs pos="90000">
                    <a:schemeClr val="accent3">
                      <a:alpha val="50000"/>
                    </a:schemeClr>
                  </a:gs>
                  <a:gs pos="0">
                    <a:schemeClr val="accent1">
                      <a:alpha val="70000"/>
                    </a:schemeClr>
                  </a:gs>
                </a:gsLst>
                <a:lin ang="60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1500000" lon="18900000" rev="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flipH="1" flipV="1">
                <a:off x="1747434" y="1407299"/>
                <a:ext cx="1240606" cy="1934104"/>
              </a:xfrm>
              <a:custGeom>
                <a:avLst/>
                <a:gdLst>
                  <a:gd name="connsiteX0" fmla="*/ 0 w 1035543"/>
                  <a:gd name="connsiteY0" fmla="*/ 0 h 1317600"/>
                  <a:gd name="connsiteX1" fmla="*/ 644400 w 1035543"/>
                  <a:gd name="connsiteY1" fmla="*/ 0 h 1317600"/>
                  <a:gd name="connsiteX2" fmla="*/ 1035543 w 1035543"/>
                  <a:gd name="connsiteY2" fmla="*/ 997593 h 1317600"/>
                  <a:gd name="connsiteX3" fmla="*/ 11520 w 1035543"/>
                  <a:gd name="connsiteY3" fmla="*/ 1317600 h 1317600"/>
                  <a:gd name="connsiteX4" fmla="*/ 0 w 1035543"/>
                  <a:gd name="connsiteY4" fmla="*/ 1317600 h 131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5543" h="1317600">
                    <a:moveTo>
                      <a:pt x="0" y="0"/>
                    </a:moveTo>
                    <a:lnTo>
                      <a:pt x="644400" y="0"/>
                    </a:lnTo>
                    <a:lnTo>
                      <a:pt x="1035543" y="997593"/>
                    </a:lnTo>
                    <a:lnTo>
                      <a:pt x="11520" y="1317600"/>
                    </a:lnTo>
                    <a:lnTo>
                      <a:pt x="0" y="1317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B0F0"/>
                  </a:gs>
                  <a:gs pos="72000">
                    <a:schemeClr val="accent3">
                      <a:alpha val="0"/>
                    </a:schemeClr>
                  </a:gs>
                  <a:gs pos="0">
                    <a:schemeClr val="accent1"/>
                  </a:gs>
                </a:gsLst>
                <a:lin ang="27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flipV="1">
                <a:off x="2988040" y="1407299"/>
                <a:ext cx="1240606" cy="1934104"/>
              </a:xfrm>
              <a:custGeom>
                <a:avLst/>
                <a:gdLst>
                  <a:gd name="connsiteX0" fmla="*/ 0 w 1035543"/>
                  <a:gd name="connsiteY0" fmla="*/ 0 h 1317600"/>
                  <a:gd name="connsiteX1" fmla="*/ 644400 w 1035543"/>
                  <a:gd name="connsiteY1" fmla="*/ 0 h 1317600"/>
                  <a:gd name="connsiteX2" fmla="*/ 1035543 w 1035543"/>
                  <a:gd name="connsiteY2" fmla="*/ 997593 h 1317600"/>
                  <a:gd name="connsiteX3" fmla="*/ 11520 w 1035543"/>
                  <a:gd name="connsiteY3" fmla="*/ 1317600 h 1317600"/>
                  <a:gd name="connsiteX4" fmla="*/ 0 w 1035543"/>
                  <a:gd name="connsiteY4" fmla="*/ 1317600 h 131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5543" h="1317600">
                    <a:moveTo>
                      <a:pt x="0" y="0"/>
                    </a:moveTo>
                    <a:lnTo>
                      <a:pt x="644400" y="0"/>
                    </a:lnTo>
                    <a:lnTo>
                      <a:pt x="1035543" y="997593"/>
                    </a:lnTo>
                    <a:lnTo>
                      <a:pt x="11520" y="1317600"/>
                    </a:lnTo>
                    <a:lnTo>
                      <a:pt x="0" y="1317600"/>
                    </a:lnTo>
                    <a:close/>
                  </a:path>
                </a:pathLst>
              </a:custGeom>
              <a:gradFill>
                <a:gsLst>
                  <a:gs pos="0">
                    <a:srgbClr val="5B9BD5">
                      <a:lumMod val="0"/>
                      <a:lumOff val="100000"/>
                      <a:alpha val="80000"/>
                    </a:srgbClr>
                  </a:gs>
                  <a:gs pos="72000">
                    <a:schemeClr val="accent3">
                      <a:alpha val="0"/>
                    </a:schemeClr>
                  </a:gs>
                  <a:gs pos="0">
                    <a:schemeClr val="accent1">
                      <a:alpha val="80000"/>
                    </a:schemeClr>
                  </a:gs>
                </a:gsLst>
                <a:lin ang="27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995726" y="2183446"/>
                <a:ext cx="1913586" cy="1913586"/>
              </a:xfrm>
              <a:prstGeom prst="rect">
                <a:avLst/>
              </a:prstGeom>
              <a:noFill/>
              <a:ln w="635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scene3d>
                <a:camera prst="orthographicFront">
                  <a:rot lat="19206000" lon="18204000" rev="402600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252142" y="2389470"/>
                <a:ext cx="1473175" cy="1473175"/>
              </a:xfrm>
              <a:prstGeom prst="rect">
                <a:avLst/>
              </a:prstGeom>
              <a:noFill/>
              <a:ln w="635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scene3d>
                <a:camera prst="orthographicFront">
                  <a:rot lat="19206000" lon="18204000" rev="402600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214799" y="3130097"/>
                <a:ext cx="3546482" cy="357810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scene3d>
                <a:camera prst="orthographicFront">
                  <a:rot lat="19206000" lon="18204000" rev="402600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905997" y="3650087"/>
                <a:ext cx="1271624" cy="1271624"/>
              </a:xfrm>
              <a:prstGeom prst="rect">
                <a:avLst/>
              </a:prstGeom>
              <a:gradFill flip="none" rotWithShape="1">
                <a:gsLst>
                  <a:gs pos="90000">
                    <a:schemeClr val="accent3">
                      <a:alpha val="50000"/>
                    </a:schemeClr>
                  </a:gs>
                  <a:gs pos="0">
                    <a:schemeClr val="accent1">
                      <a:alpha val="70000"/>
                    </a:schemeClr>
                  </a:gs>
                </a:gsLst>
                <a:lin ang="6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1500000" lon="2700000" rev="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824279" y="3646116"/>
                <a:ext cx="1271624" cy="1271624"/>
              </a:xfrm>
              <a:prstGeom prst="rect">
                <a:avLst/>
              </a:prstGeom>
              <a:gradFill>
                <a:gsLst>
                  <a:gs pos="90000">
                    <a:schemeClr val="accent3">
                      <a:lumMod val="75000"/>
                      <a:alpha val="50000"/>
                    </a:schemeClr>
                  </a:gs>
                  <a:gs pos="0">
                    <a:schemeClr val="accent1">
                      <a:alpha val="70000"/>
                    </a:schemeClr>
                  </a:gs>
                </a:gsLst>
                <a:lin ang="60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1500000" lon="18900000" rev="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3470" y="3273072"/>
            <a:ext cx="484444" cy="102768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7827" y="2164465"/>
            <a:ext cx="484444" cy="10276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89066" y="2749470"/>
            <a:ext cx="484444" cy="102768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33711" y="3854620"/>
            <a:ext cx="484444" cy="102768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64" y="5190585"/>
            <a:ext cx="484444" cy="102768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1909" y="4846953"/>
            <a:ext cx="484444" cy="1027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5817"/>
            <a:ext cx="12192000" cy="7035800"/>
          </a:xfrm>
          <a:prstGeom prst="rect">
            <a:avLst/>
          </a:prstGeom>
          <a:gradFill>
            <a:gsLst>
              <a:gs pos="0">
                <a:schemeClr val="tx1">
                  <a:alpha val="96000"/>
                </a:schemeClr>
              </a:gs>
              <a:gs pos="85000">
                <a:schemeClr val="tx1">
                  <a:alpha val="92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096610" y="695311"/>
            <a:ext cx="5933089" cy="5933089"/>
            <a:chOff x="2677510" y="695311"/>
            <a:chExt cx="5933089" cy="5933089"/>
          </a:xfrm>
        </p:grpSpPr>
        <p:sp>
          <p:nvSpPr>
            <p:cNvPr id="6" name="椭圆 5"/>
            <p:cNvSpPr/>
            <p:nvPr/>
          </p:nvSpPr>
          <p:spPr>
            <a:xfrm>
              <a:off x="4316904" y="2334705"/>
              <a:ext cx="2654300" cy="2654300"/>
            </a:xfrm>
            <a:prstGeom prst="ellipse">
              <a:avLst/>
            </a:prstGeom>
            <a:noFill/>
            <a:ln w="34925">
              <a:solidFill>
                <a:schemeClr val="accent5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4126404" y="2144205"/>
              <a:ext cx="3035300" cy="3035300"/>
            </a:xfrm>
            <a:prstGeom prst="ellipse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760239" y="1778040"/>
              <a:ext cx="3767630" cy="3767630"/>
            </a:xfrm>
            <a:prstGeom prst="ellipse">
              <a:avLst/>
            </a:prstGeom>
            <a:noFill/>
            <a:ln w="19050">
              <a:solidFill>
                <a:schemeClr val="accent3">
                  <a:lumMod val="75000"/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281882" y="1299683"/>
              <a:ext cx="4724345" cy="4724345"/>
            </a:xfrm>
            <a:prstGeom prst="ellipse">
              <a:avLst/>
            </a:prstGeom>
            <a:noFill/>
            <a:ln w="41275">
              <a:solidFill>
                <a:schemeClr val="accent5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980216" y="998017"/>
              <a:ext cx="5327676" cy="5327676"/>
            </a:xfrm>
            <a:prstGeom prst="ellipse">
              <a:avLst/>
            </a:prstGeom>
            <a:noFill/>
            <a:ln w="19050">
              <a:solidFill>
                <a:schemeClr val="accent3">
                  <a:lumMod val="75000"/>
                  <a:alpha val="6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677510" y="695311"/>
              <a:ext cx="5933089" cy="5933089"/>
            </a:xfrm>
            <a:prstGeom prst="ellipse">
              <a:avLst/>
            </a:prstGeom>
            <a:noFill/>
            <a:ln w="19050">
              <a:solidFill>
                <a:schemeClr val="accent3">
                  <a:lumMod val="75000"/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9598699" y="3429000"/>
            <a:ext cx="1384094" cy="290638"/>
            <a:chOff x="9001799" y="3429000"/>
            <a:chExt cx="1384094" cy="290638"/>
          </a:xfrm>
        </p:grpSpPr>
        <p:sp>
          <p:nvSpPr>
            <p:cNvPr id="13" name="任意多边形 12"/>
            <p:cNvSpPr/>
            <p:nvPr/>
          </p:nvSpPr>
          <p:spPr>
            <a:xfrm rot="16200000">
              <a:off x="8973105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rot="16200000">
              <a:off x="918309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941634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rot="16200000">
              <a:off x="964959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rot="16200000">
              <a:off x="988284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16200000">
              <a:off x="1012395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847993" y="3429000"/>
            <a:ext cx="1384094" cy="290638"/>
            <a:chOff x="9001799" y="3429000"/>
            <a:chExt cx="1384094" cy="290638"/>
          </a:xfrm>
        </p:grpSpPr>
        <p:sp>
          <p:nvSpPr>
            <p:cNvPr id="20" name="任意多边形 19"/>
            <p:cNvSpPr/>
            <p:nvPr/>
          </p:nvSpPr>
          <p:spPr>
            <a:xfrm rot="16200000">
              <a:off x="8973105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rot="16200000">
              <a:off x="918309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16200000">
              <a:off x="941634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 rot="16200000">
              <a:off x="964959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16200000">
              <a:off x="988284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rot="16200000">
              <a:off x="1012395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210757" y="495097"/>
            <a:ext cx="953471" cy="200214"/>
            <a:chOff x="9001799" y="3429000"/>
            <a:chExt cx="1384094" cy="290638"/>
          </a:xfrm>
        </p:grpSpPr>
        <p:sp>
          <p:nvSpPr>
            <p:cNvPr id="27" name="任意多边形 26"/>
            <p:cNvSpPr/>
            <p:nvPr/>
          </p:nvSpPr>
          <p:spPr>
            <a:xfrm rot="16200000">
              <a:off x="8973105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6200000">
              <a:off x="918309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6200000">
              <a:off x="941634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rot="16200000">
              <a:off x="964959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6200000">
              <a:off x="988284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16200000">
              <a:off x="1012395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355997" y="695311"/>
            <a:ext cx="2278613" cy="2278613"/>
            <a:chOff x="339639" y="823537"/>
            <a:chExt cx="2368614" cy="2368614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7827" y="823537"/>
              <a:ext cx="1116548" cy="2368614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965672" y="897302"/>
              <a:ext cx="1116548" cy="2368614"/>
            </a:xfrm>
            <a:prstGeom prst="rect">
              <a:avLst/>
            </a:prstGeom>
          </p:spPr>
        </p:pic>
      </p:grpSp>
      <p:grpSp>
        <p:nvGrpSpPr>
          <p:cNvPr id="39" name="组合 38"/>
          <p:cNvGrpSpPr/>
          <p:nvPr userDrawn="1"/>
        </p:nvGrpSpPr>
        <p:grpSpPr>
          <a:xfrm>
            <a:off x="10297509" y="160376"/>
            <a:ext cx="2278613" cy="2278613"/>
            <a:chOff x="339639" y="823537"/>
            <a:chExt cx="2368614" cy="2368614"/>
          </a:xfrm>
          <a:noFill/>
          <a:effectLst/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7827" y="823537"/>
              <a:ext cx="1116548" cy="2368614"/>
            </a:xfrm>
            <a:prstGeom prst="rect">
              <a:avLst/>
            </a:prstGeom>
            <a:grpFill/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965672" y="897302"/>
              <a:ext cx="1116548" cy="2368614"/>
            </a:xfrm>
            <a:prstGeom prst="rect">
              <a:avLst/>
            </a:prstGeom>
            <a:grpFill/>
          </p:spPr>
        </p:pic>
      </p:grpSp>
      <p:grpSp>
        <p:nvGrpSpPr>
          <p:cNvPr id="42" name="组合 41"/>
          <p:cNvGrpSpPr/>
          <p:nvPr userDrawn="1"/>
        </p:nvGrpSpPr>
        <p:grpSpPr>
          <a:xfrm>
            <a:off x="9598699" y="4503210"/>
            <a:ext cx="2156980" cy="2156980"/>
            <a:chOff x="339639" y="823537"/>
            <a:chExt cx="2368614" cy="2368614"/>
          </a:xfrm>
          <a:noFill/>
          <a:effectLst/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7827" y="823537"/>
              <a:ext cx="1116548" cy="2368614"/>
            </a:xfrm>
            <a:prstGeom prst="rect">
              <a:avLst/>
            </a:prstGeom>
            <a:grpFill/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965672" y="897302"/>
              <a:ext cx="1116548" cy="2368614"/>
            </a:xfrm>
            <a:prstGeom prst="rect">
              <a:avLst/>
            </a:prstGeom>
            <a:grpFill/>
          </p:spPr>
        </p:pic>
      </p:grpSp>
      <p:grpSp>
        <p:nvGrpSpPr>
          <p:cNvPr id="45" name="组合 44"/>
          <p:cNvGrpSpPr/>
          <p:nvPr userDrawn="1"/>
        </p:nvGrpSpPr>
        <p:grpSpPr>
          <a:xfrm>
            <a:off x="516091" y="5317737"/>
            <a:ext cx="1412579" cy="1412579"/>
            <a:chOff x="339639" y="823537"/>
            <a:chExt cx="2368614" cy="2368614"/>
          </a:xfrm>
          <a:noFill/>
          <a:effectLst/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7827" y="823537"/>
              <a:ext cx="1116548" cy="2368614"/>
            </a:xfrm>
            <a:prstGeom prst="rect">
              <a:avLst/>
            </a:prstGeom>
            <a:grpFill/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965672" y="897302"/>
              <a:ext cx="1116548" cy="2368614"/>
            </a:xfrm>
            <a:prstGeom prst="rect">
              <a:avLst/>
            </a:prstGeom>
            <a:grpFill/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96000"/>
                </a:schemeClr>
              </a:gs>
              <a:gs pos="85000">
                <a:schemeClr val="tx1">
                  <a:alpha val="92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 userDrawn="1"/>
        </p:nvSpPr>
        <p:spPr>
          <a:xfrm>
            <a:off x="3498850" y="450850"/>
            <a:ext cx="5264150" cy="603250"/>
          </a:xfrm>
          <a:custGeom>
            <a:avLst/>
            <a:gdLst>
              <a:gd name="connsiteX0" fmla="*/ 293266 w 5264150"/>
              <a:gd name="connsiteY0" fmla="*/ 0 h 603250"/>
              <a:gd name="connsiteX1" fmla="*/ 4952432 w 5264150"/>
              <a:gd name="connsiteY1" fmla="*/ 0 h 603250"/>
              <a:gd name="connsiteX2" fmla="*/ 5264150 w 5264150"/>
              <a:gd name="connsiteY2" fmla="*/ 278468 h 603250"/>
              <a:gd name="connsiteX3" fmla="*/ 5264150 w 5264150"/>
              <a:gd name="connsiteY3" fmla="*/ 296743 h 603250"/>
              <a:gd name="connsiteX4" fmla="*/ 4931228 w 5264150"/>
              <a:gd name="connsiteY4" fmla="*/ 603250 h 603250"/>
              <a:gd name="connsiteX5" fmla="*/ 362241 w 5264150"/>
              <a:gd name="connsiteY5" fmla="*/ 603250 h 603250"/>
              <a:gd name="connsiteX6" fmla="*/ 0 w 5264150"/>
              <a:gd name="connsiteY6" fmla="*/ 279649 h 603250"/>
              <a:gd name="connsiteX7" fmla="*/ 0 w 5264150"/>
              <a:gd name="connsiteY7" fmla="*/ 268912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64150" h="603250">
                <a:moveTo>
                  <a:pt x="293266" y="0"/>
                </a:moveTo>
                <a:lnTo>
                  <a:pt x="4952432" y="0"/>
                </a:lnTo>
                <a:lnTo>
                  <a:pt x="5264150" y="278468"/>
                </a:lnTo>
                <a:lnTo>
                  <a:pt x="5264150" y="296743"/>
                </a:lnTo>
                <a:lnTo>
                  <a:pt x="4931228" y="603250"/>
                </a:lnTo>
                <a:lnTo>
                  <a:pt x="362241" y="603250"/>
                </a:lnTo>
                <a:lnTo>
                  <a:pt x="0" y="279649"/>
                </a:lnTo>
                <a:lnTo>
                  <a:pt x="0" y="268912"/>
                </a:lnTo>
                <a:close/>
              </a:path>
            </a:pathLst>
          </a:cu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任意多边形 6"/>
          <p:cNvSpPr/>
          <p:nvPr userDrawn="1"/>
        </p:nvSpPr>
        <p:spPr>
          <a:xfrm>
            <a:off x="2546350" y="419100"/>
            <a:ext cx="977900" cy="298450"/>
          </a:xfrm>
          <a:custGeom>
            <a:avLst/>
            <a:gdLst>
              <a:gd name="connsiteX0" fmla="*/ 0 w 977900"/>
              <a:gd name="connsiteY0" fmla="*/ 298450 h 298450"/>
              <a:gd name="connsiteX1" fmla="*/ 139700 w 977900"/>
              <a:gd name="connsiteY1" fmla="*/ 158750 h 298450"/>
              <a:gd name="connsiteX2" fmla="*/ 819150 w 977900"/>
              <a:gd name="connsiteY2" fmla="*/ 158750 h 298450"/>
              <a:gd name="connsiteX3" fmla="*/ 977900 w 977900"/>
              <a:gd name="connsiteY3" fmla="*/ 0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900" h="298450">
                <a:moveTo>
                  <a:pt x="0" y="298450"/>
                </a:moveTo>
                <a:lnTo>
                  <a:pt x="139700" y="158750"/>
                </a:lnTo>
                <a:lnTo>
                  <a:pt x="819150" y="158750"/>
                </a:lnTo>
                <a:lnTo>
                  <a:pt x="977900" y="0"/>
                </a:lnTo>
              </a:path>
            </a:pathLst>
          </a:cu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2216150" y="920750"/>
            <a:ext cx="1320800" cy="139700"/>
          </a:xfrm>
          <a:custGeom>
            <a:avLst/>
            <a:gdLst>
              <a:gd name="connsiteX0" fmla="*/ 0 w 1320800"/>
              <a:gd name="connsiteY0" fmla="*/ 0 h 139700"/>
              <a:gd name="connsiteX1" fmla="*/ 1181100 w 1320800"/>
              <a:gd name="connsiteY1" fmla="*/ 0 h 139700"/>
              <a:gd name="connsiteX2" fmla="*/ 1320800 w 1320800"/>
              <a:gd name="connsiteY2" fmla="*/ 13970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0" h="139700">
                <a:moveTo>
                  <a:pt x="0" y="0"/>
                </a:moveTo>
                <a:lnTo>
                  <a:pt x="1181100" y="0"/>
                </a:lnTo>
                <a:lnTo>
                  <a:pt x="1320800" y="139700"/>
                </a:lnTo>
              </a:path>
            </a:pathLst>
          </a:cu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2497226" y="685800"/>
            <a:ext cx="88900" cy="88900"/>
          </a:xfrm>
          <a:prstGeom prst="ellipse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2171700" y="876300"/>
            <a:ext cx="88900" cy="88900"/>
          </a:xfrm>
          <a:prstGeom prst="ellipse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8699500" y="419100"/>
            <a:ext cx="1009650" cy="292100"/>
          </a:xfrm>
          <a:custGeom>
            <a:avLst/>
            <a:gdLst>
              <a:gd name="connsiteX0" fmla="*/ 0 w 1009650"/>
              <a:gd name="connsiteY0" fmla="*/ 0 h 292100"/>
              <a:gd name="connsiteX1" fmla="*/ 165100 w 1009650"/>
              <a:gd name="connsiteY1" fmla="*/ 165100 h 292100"/>
              <a:gd name="connsiteX2" fmla="*/ 882650 w 1009650"/>
              <a:gd name="connsiteY2" fmla="*/ 165100 h 292100"/>
              <a:gd name="connsiteX3" fmla="*/ 1009650 w 10096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650" h="292100">
                <a:moveTo>
                  <a:pt x="0" y="0"/>
                </a:moveTo>
                <a:lnTo>
                  <a:pt x="165100" y="165100"/>
                </a:lnTo>
                <a:lnTo>
                  <a:pt x="882650" y="165100"/>
                </a:lnTo>
                <a:lnTo>
                  <a:pt x="1009650" y="292100"/>
                </a:lnTo>
              </a:path>
            </a:pathLst>
          </a:cu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任意多边形 11"/>
          <p:cNvSpPr/>
          <p:nvPr userDrawn="1"/>
        </p:nvSpPr>
        <p:spPr>
          <a:xfrm>
            <a:off x="8750300" y="927100"/>
            <a:ext cx="1308100" cy="127000"/>
          </a:xfrm>
          <a:custGeom>
            <a:avLst/>
            <a:gdLst>
              <a:gd name="connsiteX0" fmla="*/ 0 w 1308100"/>
              <a:gd name="connsiteY0" fmla="*/ 127000 h 127000"/>
              <a:gd name="connsiteX1" fmla="*/ 127000 w 1308100"/>
              <a:gd name="connsiteY1" fmla="*/ 0 h 127000"/>
              <a:gd name="connsiteX2" fmla="*/ 1308100 w 1308100"/>
              <a:gd name="connsiteY2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8100" h="127000">
                <a:moveTo>
                  <a:pt x="0" y="127000"/>
                </a:moveTo>
                <a:lnTo>
                  <a:pt x="127000" y="0"/>
                </a:lnTo>
                <a:lnTo>
                  <a:pt x="1308100" y="0"/>
                </a:lnTo>
              </a:path>
            </a:pathLst>
          </a:cu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任意多边形 12"/>
          <p:cNvSpPr/>
          <p:nvPr userDrawn="1"/>
        </p:nvSpPr>
        <p:spPr>
          <a:xfrm>
            <a:off x="10871200" y="822960"/>
            <a:ext cx="1005840" cy="106680"/>
          </a:xfrm>
          <a:custGeom>
            <a:avLst/>
            <a:gdLst>
              <a:gd name="connsiteX0" fmla="*/ 0 w 1005840"/>
              <a:gd name="connsiteY0" fmla="*/ 106680 h 106680"/>
              <a:gd name="connsiteX1" fmla="*/ 899160 w 1005840"/>
              <a:gd name="connsiteY1" fmla="*/ 106680 h 106680"/>
              <a:gd name="connsiteX2" fmla="*/ 1005840 w 1005840"/>
              <a:gd name="connsiteY2" fmla="*/ 0 h 10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5840" h="106680">
                <a:moveTo>
                  <a:pt x="0" y="106680"/>
                </a:moveTo>
                <a:lnTo>
                  <a:pt x="899160" y="106680"/>
                </a:lnTo>
                <a:lnTo>
                  <a:pt x="1005840" y="0"/>
                </a:lnTo>
              </a:path>
            </a:pathLst>
          </a:cu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任意多边形 13"/>
          <p:cNvSpPr/>
          <p:nvPr userDrawn="1"/>
        </p:nvSpPr>
        <p:spPr>
          <a:xfrm>
            <a:off x="391160" y="812800"/>
            <a:ext cx="1041400" cy="96520"/>
          </a:xfrm>
          <a:custGeom>
            <a:avLst/>
            <a:gdLst>
              <a:gd name="connsiteX0" fmla="*/ 0 w 1041400"/>
              <a:gd name="connsiteY0" fmla="*/ 0 h 96520"/>
              <a:gd name="connsiteX1" fmla="*/ 96520 w 1041400"/>
              <a:gd name="connsiteY1" fmla="*/ 96520 h 96520"/>
              <a:gd name="connsiteX2" fmla="*/ 1041400 w 1041400"/>
              <a:gd name="connsiteY2" fmla="*/ 96520 h 9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400" h="96520">
                <a:moveTo>
                  <a:pt x="0" y="0"/>
                </a:moveTo>
                <a:lnTo>
                  <a:pt x="96520" y="96520"/>
                </a:lnTo>
                <a:lnTo>
                  <a:pt x="1041400" y="96520"/>
                </a:lnTo>
              </a:path>
            </a:pathLst>
          </a:cu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9993631" y="876300"/>
            <a:ext cx="88900" cy="88900"/>
          </a:xfrm>
          <a:prstGeom prst="ellipse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9664700" y="673100"/>
            <a:ext cx="88900" cy="88900"/>
          </a:xfrm>
          <a:prstGeom prst="ellipse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346200" y="885303"/>
            <a:ext cx="88900" cy="88900"/>
          </a:xfrm>
          <a:prstGeom prst="ellipse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 userDrawn="1"/>
        </p:nvSpPr>
        <p:spPr>
          <a:xfrm>
            <a:off x="10801350" y="876300"/>
            <a:ext cx="88900" cy="88900"/>
          </a:xfrm>
          <a:prstGeom prst="ellipse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平行四边形 18"/>
          <p:cNvSpPr/>
          <p:nvPr userDrawn="1"/>
        </p:nvSpPr>
        <p:spPr>
          <a:xfrm>
            <a:off x="8999056" y="638175"/>
            <a:ext cx="157644" cy="217488"/>
          </a:xfrm>
          <a:prstGeom prst="parallelogram">
            <a:avLst/>
          </a:prstGeom>
          <a:solidFill>
            <a:schemeClr val="bg1"/>
          </a:solidFill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平行四边形 19"/>
          <p:cNvSpPr/>
          <p:nvPr userDrawn="1"/>
        </p:nvSpPr>
        <p:spPr>
          <a:xfrm>
            <a:off x="9126056" y="638175"/>
            <a:ext cx="157644" cy="217488"/>
          </a:xfrm>
          <a:prstGeom prst="parallelogram">
            <a:avLst/>
          </a:prstGeom>
          <a:solidFill>
            <a:schemeClr val="bg1"/>
          </a:solidFill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平行四边形 20"/>
          <p:cNvSpPr/>
          <p:nvPr userDrawn="1"/>
        </p:nvSpPr>
        <p:spPr>
          <a:xfrm>
            <a:off x="9253056" y="638175"/>
            <a:ext cx="157644" cy="217488"/>
          </a:xfrm>
          <a:prstGeom prst="parallelogram">
            <a:avLst/>
          </a:prstGeom>
          <a:solidFill>
            <a:schemeClr val="bg1"/>
          </a:solidFill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 userDrawn="1"/>
        </p:nvGrpSpPr>
        <p:grpSpPr>
          <a:xfrm flipH="1">
            <a:off x="2713295" y="638175"/>
            <a:ext cx="411644" cy="217488"/>
            <a:chOff x="7885266" y="801117"/>
            <a:chExt cx="411644" cy="217488"/>
          </a:xfrm>
        </p:grpSpPr>
        <p:sp>
          <p:nvSpPr>
            <p:cNvPr id="23" name="平行四边形 22"/>
            <p:cNvSpPr/>
            <p:nvPr/>
          </p:nvSpPr>
          <p:spPr>
            <a:xfrm>
              <a:off x="7885266" y="801117"/>
              <a:ext cx="157644" cy="217488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>
              <a:off x="8012266" y="801117"/>
              <a:ext cx="157644" cy="217488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8139266" y="801117"/>
              <a:ext cx="157644" cy="217488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2750" y="0"/>
            <a:ext cx="12234058" cy="6858000"/>
          </a:xfrm>
          <a:prstGeom prst="rect">
            <a:avLst/>
          </a:prstGeom>
          <a:gradFill>
            <a:gsLst>
              <a:gs pos="0">
                <a:schemeClr val="tx1">
                  <a:alpha val="96000"/>
                </a:schemeClr>
              </a:gs>
              <a:gs pos="85000">
                <a:schemeClr val="tx1">
                  <a:alpha val="92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6030" y="5194593"/>
            <a:ext cx="8379938" cy="18919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892" y="3159646"/>
            <a:ext cx="530539" cy="11254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1723" y="529726"/>
            <a:ext cx="766437" cy="16258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6053" y="4822068"/>
            <a:ext cx="973743" cy="20656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12847" y="333306"/>
            <a:ext cx="866528" cy="183822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42436" y="4486630"/>
            <a:ext cx="909031" cy="1928393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-44809" y="1204561"/>
            <a:ext cx="12281617" cy="5430692"/>
            <a:chOff x="-23400" y="880808"/>
            <a:chExt cx="12281617" cy="5430692"/>
          </a:xfrm>
        </p:grpSpPr>
        <p:grpSp>
          <p:nvGrpSpPr>
            <p:cNvPr id="13" name="组合 12"/>
            <p:cNvGrpSpPr/>
            <p:nvPr/>
          </p:nvGrpSpPr>
          <p:grpSpPr>
            <a:xfrm>
              <a:off x="2581414" y="3837880"/>
              <a:ext cx="6834194" cy="2473620"/>
              <a:chOff x="2993461" y="3910823"/>
              <a:chExt cx="6834194" cy="2473620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3001536" y="4015591"/>
                <a:ext cx="6818044" cy="2368852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rgbClr val="00B0F0"/>
                    </a:gs>
                    <a:gs pos="55000">
                      <a:srgbClr val="13D8DD"/>
                    </a:gs>
                    <a:gs pos="100000">
                      <a:srgbClr val="00B0F0"/>
                    </a:gs>
                  </a:gsLst>
                  <a:lin ang="5400000" scaled="1"/>
                  <a:tileRect/>
                </a:gra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>
                  <a:rot lat="3000000" lon="0" rev="0"/>
                </a:camera>
                <a:lightRig rig="threePt" dir="t"/>
              </a:scene3d>
              <a:sp3d extrusionH="190500">
                <a:bevelB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993461" y="3910823"/>
                <a:ext cx="6834194" cy="2215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381000">
                  <a:srgbClr val="00B0F0"/>
                </a:innerShdw>
              </a:effectLst>
              <a:scene3d>
                <a:camera prst="orthographicFront">
                  <a:rot lat="30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662252" y="3974473"/>
                <a:ext cx="5496612" cy="187417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508000">
                  <a:srgbClr val="00B0F0"/>
                </a:innerShdw>
              </a:effectLst>
              <a:scene3d>
                <a:camera prst="orthographicFront">
                  <a:rot lat="30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4" name="任意多边形 13"/>
            <p:cNvSpPr/>
            <p:nvPr/>
          </p:nvSpPr>
          <p:spPr>
            <a:xfrm>
              <a:off x="-23400" y="880808"/>
              <a:ext cx="12281617" cy="4809040"/>
            </a:xfrm>
            <a:custGeom>
              <a:avLst/>
              <a:gdLst>
                <a:gd name="connsiteX0" fmla="*/ 0 w 6834194"/>
                <a:gd name="connsiteY0" fmla="*/ 0 h 2582598"/>
                <a:gd name="connsiteX1" fmla="*/ 6834194 w 6834194"/>
                <a:gd name="connsiteY1" fmla="*/ 0 h 2582598"/>
                <a:gd name="connsiteX2" fmla="*/ 6834194 w 6834194"/>
                <a:gd name="connsiteY2" fmla="*/ 1838317 h 2582598"/>
                <a:gd name="connsiteX3" fmla="*/ 3417097 w 6834194"/>
                <a:gd name="connsiteY3" fmla="*/ 2582598 h 2582598"/>
                <a:gd name="connsiteX4" fmla="*/ 3067767 w 6834194"/>
                <a:gd name="connsiteY4" fmla="*/ 2578757 h 2582598"/>
                <a:gd name="connsiteX5" fmla="*/ 0 w 6834194"/>
                <a:gd name="connsiteY5" fmla="*/ 1838317 h 2582598"/>
                <a:gd name="connsiteX0-1" fmla="*/ 0 w 9388207"/>
                <a:gd name="connsiteY0-2" fmla="*/ 0 h 3560060"/>
                <a:gd name="connsiteX1-3" fmla="*/ 9388207 w 9388207"/>
                <a:gd name="connsiteY1-4" fmla="*/ 977462 h 3560060"/>
                <a:gd name="connsiteX2-5" fmla="*/ 9388207 w 9388207"/>
                <a:gd name="connsiteY2-6" fmla="*/ 2815779 h 3560060"/>
                <a:gd name="connsiteX3-7" fmla="*/ 5971110 w 9388207"/>
                <a:gd name="connsiteY3-8" fmla="*/ 3560060 h 3560060"/>
                <a:gd name="connsiteX4-9" fmla="*/ 5621780 w 9388207"/>
                <a:gd name="connsiteY4-10" fmla="*/ 3556219 h 3560060"/>
                <a:gd name="connsiteX5-11" fmla="*/ 2554013 w 9388207"/>
                <a:gd name="connsiteY5-12" fmla="*/ 2815779 h 3560060"/>
                <a:gd name="connsiteX6" fmla="*/ 0 w 9388207"/>
                <a:gd name="connsiteY6" fmla="*/ 0 h 3560060"/>
                <a:gd name="connsiteX0-13" fmla="*/ 0 w 9388207"/>
                <a:gd name="connsiteY0-14" fmla="*/ 0 h 3560060"/>
                <a:gd name="connsiteX1-15" fmla="*/ 9388207 w 9388207"/>
                <a:gd name="connsiteY1-16" fmla="*/ 977462 h 3560060"/>
                <a:gd name="connsiteX2-17" fmla="*/ 9388207 w 9388207"/>
                <a:gd name="connsiteY2-18" fmla="*/ 2815779 h 3560060"/>
                <a:gd name="connsiteX3-19" fmla="*/ 5971110 w 9388207"/>
                <a:gd name="connsiteY3-20" fmla="*/ 3560060 h 3560060"/>
                <a:gd name="connsiteX4-21" fmla="*/ 5621780 w 9388207"/>
                <a:gd name="connsiteY4-22" fmla="*/ 3556219 h 3560060"/>
                <a:gd name="connsiteX5-23" fmla="*/ 2554013 w 9388207"/>
                <a:gd name="connsiteY5-24" fmla="*/ 2815779 h 3560060"/>
                <a:gd name="connsiteX6-25" fmla="*/ 0 w 9388207"/>
                <a:gd name="connsiteY6-26" fmla="*/ 0 h 3560060"/>
                <a:gd name="connsiteX0-27" fmla="*/ 0 w 9388207"/>
                <a:gd name="connsiteY0-28" fmla="*/ 0 h 3560060"/>
                <a:gd name="connsiteX1-29" fmla="*/ 9388207 w 9388207"/>
                <a:gd name="connsiteY1-30" fmla="*/ 977462 h 3560060"/>
                <a:gd name="connsiteX2-31" fmla="*/ 9388207 w 9388207"/>
                <a:gd name="connsiteY2-32" fmla="*/ 2815779 h 3560060"/>
                <a:gd name="connsiteX3-33" fmla="*/ 5971110 w 9388207"/>
                <a:gd name="connsiteY3-34" fmla="*/ 3560060 h 3560060"/>
                <a:gd name="connsiteX4-35" fmla="*/ 5621780 w 9388207"/>
                <a:gd name="connsiteY4-36" fmla="*/ 3556219 h 3560060"/>
                <a:gd name="connsiteX5-37" fmla="*/ 2554013 w 9388207"/>
                <a:gd name="connsiteY5-38" fmla="*/ 2815779 h 3560060"/>
                <a:gd name="connsiteX6-39" fmla="*/ 0 w 9388207"/>
                <a:gd name="connsiteY6-40" fmla="*/ 0 h 3560060"/>
                <a:gd name="connsiteX0-41" fmla="*/ 0 w 12162938"/>
                <a:gd name="connsiteY0-42" fmla="*/ 0 h 3560060"/>
                <a:gd name="connsiteX1-43" fmla="*/ 12162938 w 12162938"/>
                <a:gd name="connsiteY1-44" fmla="*/ 21020 h 3560060"/>
                <a:gd name="connsiteX2-45" fmla="*/ 9388207 w 12162938"/>
                <a:gd name="connsiteY2-46" fmla="*/ 2815779 h 3560060"/>
                <a:gd name="connsiteX3-47" fmla="*/ 5971110 w 12162938"/>
                <a:gd name="connsiteY3-48" fmla="*/ 3560060 h 3560060"/>
                <a:gd name="connsiteX4-49" fmla="*/ 5621780 w 12162938"/>
                <a:gd name="connsiteY4-50" fmla="*/ 3556219 h 3560060"/>
                <a:gd name="connsiteX5-51" fmla="*/ 2554013 w 12162938"/>
                <a:gd name="connsiteY5-52" fmla="*/ 2815779 h 3560060"/>
                <a:gd name="connsiteX6-53" fmla="*/ 0 w 12162938"/>
                <a:gd name="connsiteY6-54" fmla="*/ 0 h 3560060"/>
                <a:gd name="connsiteX0-55" fmla="*/ 0 w 12141917"/>
                <a:gd name="connsiteY0-56" fmla="*/ 0 h 3560060"/>
                <a:gd name="connsiteX1-57" fmla="*/ 12141917 w 12141917"/>
                <a:gd name="connsiteY1-58" fmla="*/ 21020 h 3560060"/>
                <a:gd name="connsiteX2-59" fmla="*/ 9388207 w 12141917"/>
                <a:gd name="connsiteY2-60" fmla="*/ 2815779 h 3560060"/>
                <a:gd name="connsiteX3-61" fmla="*/ 5971110 w 12141917"/>
                <a:gd name="connsiteY3-62" fmla="*/ 3560060 h 3560060"/>
                <a:gd name="connsiteX4-63" fmla="*/ 5621780 w 12141917"/>
                <a:gd name="connsiteY4-64" fmla="*/ 3556219 h 3560060"/>
                <a:gd name="connsiteX5-65" fmla="*/ 2554013 w 12141917"/>
                <a:gd name="connsiteY5-66" fmla="*/ 2815779 h 3560060"/>
                <a:gd name="connsiteX6-67" fmla="*/ 0 w 12141917"/>
                <a:gd name="connsiteY6-68" fmla="*/ 0 h 3560060"/>
                <a:gd name="connsiteX0-69" fmla="*/ 0 w 12141917"/>
                <a:gd name="connsiteY0-70" fmla="*/ 0 h 3560060"/>
                <a:gd name="connsiteX1-71" fmla="*/ 12141917 w 12141917"/>
                <a:gd name="connsiteY1-72" fmla="*/ 21020 h 3560060"/>
                <a:gd name="connsiteX2-73" fmla="*/ 9430248 w 12141917"/>
                <a:gd name="connsiteY2-74" fmla="*/ 2794758 h 3560060"/>
                <a:gd name="connsiteX3-75" fmla="*/ 5971110 w 12141917"/>
                <a:gd name="connsiteY3-76" fmla="*/ 3560060 h 3560060"/>
                <a:gd name="connsiteX4-77" fmla="*/ 5621780 w 12141917"/>
                <a:gd name="connsiteY4-78" fmla="*/ 3556219 h 3560060"/>
                <a:gd name="connsiteX5-79" fmla="*/ 2554013 w 12141917"/>
                <a:gd name="connsiteY5-80" fmla="*/ 2815779 h 3560060"/>
                <a:gd name="connsiteX6-81" fmla="*/ 0 w 12141917"/>
                <a:gd name="connsiteY6-82" fmla="*/ 0 h 3560060"/>
                <a:gd name="connsiteX0-83" fmla="*/ 0 w 12141917"/>
                <a:gd name="connsiteY0-84" fmla="*/ 0 h 3560060"/>
                <a:gd name="connsiteX1-85" fmla="*/ 12141917 w 12141917"/>
                <a:gd name="connsiteY1-86" fmla="*/ 21020 h 3560060"/>
                <a:gd name="connsiteX2-87" fmla="*/ 9430248 w 12141917"/>
                <a:gd name="connsiteY2-88" fmla="*/ 2794758 h 3560060"/>
                <a:gd name="connsiteX3-89" fmla="*/ 5971110 w 12141917"/>
                <a:gd name="connsiteY3-90" fmla="*/ 3560060 h 3560060"/>
                <a:gd name="connsiteX4-91" fmla="*/ 5621780 w 12141917"/>
                <a:gd name="connsiteY4-92" fmla="*/ 3556219 h 3560060"/>
                <a:gd name="connsiteX5-93" fmla="*/ 2554013 w 12141917"/>
                <a:gd name="connsiteY5-94" fmla="*/ 2815779 h 3560060"/>
                <a:gd name="connsiteX6-95" fmla="*/ 0 w 12141917"/>
                <a:gd name="connsiteY6-96" fmla="*/ 0 h 3560060"/>
                <a:gd name="connsiteX0-97" fmla="*/ 0 w 12141917"/>
                <a:gd name="connsiteY0-98" fmla="*/ 0 h 3560060"/>
                <a:gd name="connsiteX1-99" fmla="*/ 12141917 w 12141917"/>
                <a:gd name="connsiteY1-100" fmla="*/ 21020 h 3560060"/>
                <a:gd name="connsiteX2-101" fmla="*/ 9440758 w 12141917"/>
                <a:gd name="connsiteY2-102" fmla="*/ 2815778 h 3560060"/>
                <a:gd name="connsiteX3-103" fmla="*/ 5971110 w 12141917"/>
                <a:gd name="connsiteY3-104" fmla="*/ 3560060 h 3560060"/>
                <a:gd name="connsiteX4-105" fmla="*/ 5621780 w 12141917"/>
                <a:gd name="connsiteY4-106" fmla="*/ 3556219 h 3560060"/>
                <a:gd name="connsiteX5-107" fmla="*/ 2554013 w 12141917"/>
                <a:gd name="connsiteY5-108" fmla="*/ 2815779 h 3560060"/>
                <a:gd name="connsiteX6-109" fmla="*/ 0 w 12141917"/>
                <a:gd name="connsiteY6-110" fmla="*/ 0 h 3560060"/>
                <a:gd name="connsiteX0-111" fmla="*/ 0 w 12141917"/>
                <a:gd name="connsiteY0-112" fmla="*/ 0 h 3560060"/>
                <a:gd name="connsiteX1-113" fmla="*/ 12141917 w 12141917"/>
                <a:gd name="connsiteY1-114" fmla="*/ 21020 h 3560060"/>
                <a:gd name="connsiteX2-115" fmla="*/ 9493310 w 12141917"/>
                <a:gd name="connsiteY2-116" fmla="*/ 2773736 h 3560060"/>
                <a:gd name="connsiteX3-117" fmla="*/ 5971110 w 12141917"/>
                <a:gd name="connsiteY3-118" fmla="*/ 3560060 h 3560060"/>
                <a:gd name="connsiteX4-119" fmla="*/ 5621780 w 12141917"/>
                <a:gd name="connsiteY4-120" fmla="*/ 3556219 h 3560060"/>
                <a:gd name="connsiteX5-121" fmla="*/ 2554013 w 12141917"/>
                <a:gd name="connsiteY5-122" fmla="*/ 2815779 h 3560060"/>
                <a:gd name="connsiteX6-123" fmla="*/ 0 w 12141917"/>
                <a:gd name="connsiteY6-124" fmla="*/ 0 h 3560060"/>
                <a:gd name="connsiteX0-125" fmla="*/ 0 w 12141917"/>
                <a:gd name="connsiteY0-126" fmla="*/ 0 h 3560060"/>
                <a:gd name="connsiteX1-127" fmla="*/ 12141917 w 12141917"/>
                <a:gd name="connsiteY1-128" fmla="*/ 21020 h 3560060"/>
                <a:gd name="connsiteX2-129" fmla="*/ 9493310 w 12141917"/>
                <a:gd name="connsiteY2-130" fmla="*/ 2773736 h 3560060"/>
                <a:gd name="connsiteX3-131" fmla="*/ 5971110 w 12141917"/>
                <a:gd name="connsiteY3-132" fmla="*/ 3560060 h 3560060"/>
                <a:gd name="connsiteX4-133" fmla="*/ 5621780 w 12141917"/>
                <a:gd name="connsiteY4-134" fmla="*/ 3556219 h 3560060"/>
                <a:gd name="connsiteX5-135" fmla="*/ 2554013 w 12141917"/>
                <a:gd name="connsiteY5-136" fmla="*/ 2815779 h 3560060"/>
                <a:gd name="connsiteX6-137" fmla="*/ 0 w 12141917"/>
                <a:gd name="connsiteY6-138" fmla="*/ 0 h 3560060"/>
                <a:gd name="connsiteX0-139" fmla="*/ 0 w 12141917"/>
                <a:gd name="connsiteY0-140" fmla="*/ 0 h 3560060"/>
                <a:gd name="connsiteX1-141" fmla="*/ 12141917 w 12141917"/>
                <a:gd name="connsiteY1-142" fmla="*/ 21020 h 3560060"/>
                <a:gd name="connsiteX2-143" fmla="*/ 9514330 w 12141917"/>
                <a:gd name="connsiteY2-144" fmla="*/ 2794757 h 3560060"/>
                <a:gd name="connsiteX3-145" fmla="*/ 5971110 w 12141917"/>
                <a:gd name="connsiteY3-146" fmla="*/ 3560060 h 3560060"/>
                <a:gd name="connsiteX4-147" fmla="*/ 5621780 w 12141917"/>
                <a:gd name="connsiteY4-148" fmla="*/ 3556219 h 3560060"/>
                <a:gd name="connsiteX5-149" fmla="*/ 2554013 w 12141917"/>
                <a:gd name="connsiteY5-150" fmla="*/ 2815779 h 3560060"/>
                <a:gd name="connsiteX6-151" fmla="*/ 0 w 12141917"/>
                <a:gd name="connsiteY6-152" fmla="*/ 0 h 3560060"/>
                <a:gd name="connsiteX0-153" fmla="*/ 0 w 12141917"/>
                <a:gd name="connsiteY0-154" fmla="*/ 0 h 3560060"/>
                <a:gd name="connsiteX1-155" fmla="*/ 12141917 w 12141917"/>
                <a:gd name="connsiteY1-156" fmla="*/ 21020 h 3560060"/>
                <a:gd name="connsiteX2-157" fmla="*/ 9514330 w 12141917"/>
                <a:gd name="connsiteY2-158" fmla="*/ 2794757 h 3560060"/>
                <a:gd name="connsiteX3-159" fmla="*/ 5971110 w 12141917"/>
                <a:gd name="connsiteY3-160" fmla="*/ 3560060 h 3560060"/>
                <a:gd name="connsiteX4-161" fmla="*/ 5621780 w 12141917"/>
                <a:gd name="connsiteY4-162" fmla="*/ 3556219 h 3560060"/>
                <a:gd name="connsiteX5-163" fmla="*/ 2554013 w 12141917"/>
                <a:gd name="connsiteY5-164" fmla="*/ 2815779 h 3560060"/>
                <a:gd name="connsiteX6-165" fmla="*/ 0 w 12141917"/>
                <a:gd name="connsiteY6-166" fmla="*/ 0 h 3560060"/>
                <a:gd name="connsiteX0-167" fmla="*/ 0 w 12141917"/>
                <a:gd name="connsiteY0-168" fmla="*/ 0 h 3560060"/>
                <a:gd name="connsiteX1-169" fmla="*/ 12141917 w 12141917"/>
                <a:gd name="connsiteY1-170" fmla="*/ 21020 h 3560060"/>
                <a:gd name="connsiteX2-171" fmla="*/ 9514330 w 12141917"/>
                <a:gd name="connsiteY2-172" fmla="*/ 2794757 h 3560060"/>
                <a:gd name="connsiteX3-173" fmla="*/ 5971110 w 12141917"/>
                <a:gd name="connsiteY3-174" fmla="*/ 3560060 h 3560060"/>
                <a:gd name="connsiteX4-175" fmla="*/ 5621780 w 12141917"/>
                <a:gd name="connsiteY4-176" fmla="*/ 3556219 h 3560060"/>
                <a:gd name="connsiteX5-177" fmla="*/ 2554013 w 12141917"/>
                <a:gd name="connsiteY5-178" fmla="*/ 2815779 h 3560060"/>
                <a:gd name="connsiteX6-179" fmla="*/ 0 w 12141917"/>
                <a:gd name="connsiteY6-180" fmla="*/ 0 h 3560060"/>
                <a:gd name="connsiteX0-181" fmla="*/ 0 w 12141917"/>
                <a:gd name="connsiteY0-182" fmla="*/ 0 h 3560060"/>
                <a:gd name="connsiteX1-183" fmla="*/ 12141917 w 12141917"/>
                <a:gd name="connsiteY1-184" fmla="*/ 21020 h 3560060"/>
                <a:gd name="connsiteX2-185" fmla="*/ 9514330 w 12141917"/>
                <a:gd name="connsiteY2-186" fmla="*/ 2794757 h 3560060"/>
                <a:gd name="connsiteX3-187" fmla="*/ 5971110 w 12141917"/>
                <a:gd name="connsiteY3-188" fmla="*/ 3560060 h 3560060"/>
                <a:gd name="connsiteX4-189" fmla="*/ 5621780 w 12141917"/>
                <a:gd name="connsiteY4-190" fmla="*/ 3556219 h 3560060"/>
                <a:gd name="connsiteX5-191" fmla="*/ 2501461 w 12141917"/>
                <a:gd name="connsiteY5-192" fmla="*/ 2805269 h 3560060"/>
                <a:gd name="connsiteX6-193" fmla="*/ 0 w 12141917"/>
                <a:gd name="connsiteY6-194" fmla="*/ 0 h 3560060"/>
                <a:gd name="connsiteX0-195" fmla="*/ 0 w 12141917"/>
                <a:gd name="connsiteY0-196" fmla="*/ 0 h 3560060"/>
                <a:gd name="connsiteX1-197" fmla="*/ 12141917 w 12141917"/>
                <a:gd name="connsiteY1-198" fmla="*/ 21020 h 3560060"/>
                <a:gd name="connsiteX2-199" fmla="*/ 9514330 w 12141917"/>
                <a:gd name="connsiteY2-200" fmla="*/ 2794757 h 3560060"/>
                <a:gd name="connsiteX3-201" fmla="*/ 5971110 w 12141917"/>
                <a:gd name="connsiteY3-202" fmla="*/ 3560060 h 3560060"/>
                <a:gd name="connsiteX4-203" fmla="*/ 5621780 w 12141917"/>
                <a:gd name="connsiteY4-204" fmla="*/ 3556219 h 3560060"/>
                <a:gd name="connsiteX5-205" fmla="*/ 2480441 w 12141917"/>
                <a:gd name="connsiteY5-206" fmla="*/ 2805269 h 3560060"/>
                <a:gd name="connsiteX6-207" fmla="*/ 0 w 12141917"/>
                <a:gd name="connsiteY6-208" fmla="*/ 0 h 3560060"/>
                <a:gd name="connsiteX0-209" fmla="*/ 0 w 12141917"/>
                <a:gd name="connsiteY0-210" fmla="*/ 0 h 3560060"/>
                <a:gd name="connsiteX1-211" fmla="*/ 12141917 w 12141917"/>
                <a:gd name="connsiteY1-212" fmla="*/ 21020 h 3560060"/>
                <a:gd name="connsiteX2-213" fmla="*/ 9514330 w 12141917"/>
                <a:gd name="connsiteY2-214" fmla="*/ 2794757 h 3560060"/>
                <a:gd name="connsiteX3-215" fmla="*/ 5971110 w 12141917"/>
                <a:gd name="connsiteY3-216" fmla="*/ 3560060 h 3560060"/>
                <a:gd name="connsiteX4-217" fmla="*/ 5621780 w 12141917"/>
                <a:gd name="connsiteY4-218" fmla="*/ 3556219 h 3560060"/>
                <a:gd name="connsiteX5-219" fmla="*/ 2480441 w 12141917"/>
                <a:gd name="connsiteY5-220" fmla="*/ 2805269 h 3560060"/>
                <a:gd name="connsiteX6-221" fmla="*/ 0 w 12141917"/>
                <a:gd name="connsiteY6-222" fmla="*/ 0 h 3560060"/>
                <a:gd name="connsiteX0-223" fmla="*/ 0 w 12192717"/>
                <a:gd name="connsiteY0-224" fmla="*/ 0 h 4550660"/>
                <a:gd name="connsiteX1-225" fmla="*/ 12192717 w 12192717"/>
                <a:gd name="connsiteY1-226" fmla="*/ 1011620 h 4550660"/>
                <a:gd name="connsiteX2-227" fmla="*/ 9565130 w 12192717"/>
                <a:gd name="connsiteY2-228" fmla="*/ 3785357 h 4550660"/>
                <a:gd name="connsiteX3-229" fmla="*/ 6021910 w 12192717"/>
                <a:gd name="connsiteY3-230" fmla="*/ 4550660 h 4550660"/>
                <a:gd name="connsiteX4-231" fmla="*/ 5672580 w 12192717"/>
                <a:gd name="connsiteY4-232" fmla="*/ 4546819 h 4550660"/>
                <a:gd name="connsiteX5-233" fmla="*/ 2531241 w 12192717"/>
                <a:gd name="connsiteY5-234" fmla="*/ 3795869 h 4550660"/>
                <a:gd name="connsiteX6-235" fmla="*/ 0 w 12192717"/>
                <a:gd name="connsiteY6-236" fmla="*/ 0 h 4550660"/>
                <a:gd name="connsiteX0-237" fmla="*/ 0 w 12307017"/>
                <a:gd name="connsiteY0-238" fmla="*/ 118680 h 4669340"/>
                <a:gd name="connsiteX1-239" fmla="*/ 12307017 w 12307017"/>
                <a:gd name="connsiteY1-240" fmla="*/ 0 h 4669340"/>
                <a:gd name="connsiteX2-241" fmla="*/ 9565130 w 12307017"/>
                <a:gd name="connsiteY2-242" fmla="*/ 3904037 h 4669340"/>
                <a:gd name="connsiteX3-243" fmla="*/ 6021910 w 12307017"/>
                <a:gd name="connsiteY3-244" fmla="*/ 4669340 h 4669340"/>
                <a:gd name="connsiteX4-245" fmla="*/ 5672580 w 12307017"/>
                <a:gd name="connsiteY4-246" fmla="*/ 4665499 h 4669340"/>
                <a:gd name="connsiteX5-247" fmla="*/ 2531241 w 12307017"/>
                <a:gd name="connsiteY5-248" fmla="*/ 3914549 h 4669340"/>
                <a:gd name="connsiteX6-249" fmla="*/ 0 w 12307017"/>
                <a:gd name="connsiteY6-250" fmla="*/ 118680 h 4669340"/>
                <a:gd name="connsiteX0-251" fmla="*/ 0 w 12281617"/>
                <a:gd name="connsiteY0-252" fmla="*/ 0 h 4779260"/>
                <a:gd name="connsiteX1-253" fmla="*/ 12281617 w 12281617"/>
                <a:gd name="connsiteY1-254" fmla="*/ 109920 h 4779260"/>
                <a:gd name="connsiteX2-255" fmla="*/ 9539730 w 12281617"/>
                <a:gd name="connsiteY2-256" fmla="*/ 4013957 h 4779260"/>
                <a:gd name="connsiteX3-257" fmla="*/ 5996510 w 12281617"/>
                <a:gd name="connsiteY3-258" fmla="*/ 4779260 h 4779260"/>
                <a:gd name="connsiteX4-259" fmla="*/ 5647180 w 12281617"/>
                <a:gd name="connsiteY4-260" fmla="*/ 4775419 h 4779260"/>
                <a:gd name="connsiteX5-261" fmla="*/ 2505841 w 12281617"/>
                <a:gd name="connsiteY5-262" fmla="*/ 4024469 h 4779260"/>
                <a:gd name="connsiteX6-263" fmla="*/ 0 w 12281617"/>
                <a:gd name="connsiteY6-264" fmla="*/ 0 h 4779260"/>
                <a:gd name="connsiteX0-265" fmla="*/ 0 w 12256217"/>
                <a:gd name="connsiteY0-266" fmla="*/ 29780 h 4809040"/>
                <a:gd name="connsiteX1-267" fmla="*/ 12256217 w 12256217"/>
                <a:gd name="connsiteY1-268" fmla="*/ 0 h 4809040"/>
                <a:gd name="connsiteX2-269" fmla="*/ 9539730 w 12256217"/>
                <a:gd name="connsiteY2-270" fmla="*/ 4043737 h 4809040"/>
                <a:gd name="connsiteX3-271" fmla="*/ 5996510 w 12256217"/>
                <a:gd name="connsiteY3-272" fmla="*/ 4809040 h 4809040"/>
                <a:gd name="connsiteX4-273" fmla="*/ 5647180 w 12256217"/>
                <a:gd name="connsiteY4-274" fmla="*/ 4805199 h 4809040"/>
                <a:gd name="connsiteX5-275" fmla="*/ 2505841 w 12256217"/>
                <a:gd name="connsiteY5-276" fmla="*/ 4054249 h 4809040"/>
                <a:gd name="connsiteX6-277" fmla="*/ 0 w 12256217"/>
                <a:gd name="connsiteY6-278" fmla="*/ 29780 h 4809040"/>
                <a:gd name="connsiteX0-279" fmla="*/ 0 w 12281617"/>
                <a:gd name="connsiteY0-280" fmla="*/ 17080 h 4809040"/>
                <a:gd name="connsiteX1-281" fmla="*/ 12281617 w 12281617"/>
                <a:gd name="connsiteY1-282" fmla="*/ 0 h 4809040"/>
                <a:gd name="connsiteX2-283" fmla="*/ 9565130 w 12281617"/>
                <a:gd name="connsiteY2-284" fmla="*/ 4043737 h 4809040"/>
                <a:gd name="connsiteX3-285" fmla="*/ 6021910 w 12281617"/>
                <a:gd name="connsiteY3-286" fmla="*/ 4809040 h 4809040"/>
                <a:gd name="connsiteX4-287" fmla="*/ 5672580 w 12281617"/>
                <a:gd name="connsiteY4-288" fmla="*/ 4805199 h 4809040"/>
                <a:gd name="connsiteX5-289" fmla="*/ 2531241 w 12281617"/>
                <a:gd name="connsiteY5-290" fmla="*/ 4054249 h 4809040"/>
                <a:gd name="connsiteX6-291" fmla="*/ 0 w 12281617"/>
                <a:gd name="connsiteY6-292" fmla="*/ 17080 h 48090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2281617" h="4809040">
                  <a:moveTo>
                    <a:pt x="0" y="17080"/>
                  </a:moveTo>
                  <a:lnTo>
                    <a:pt x="12281617" y="0"/>
                  </a:lnTo>
                  <a:lnTo>
                    <a:pt x="9565130" y="4043737"/>
                  </a:lnTo>
                  <a:cubicBezTo>
                    <a:pt x="9239309" y="4507496"/>
                    <a:pt x="7908831" y="4809040"/>
                    <a:pt x="6021910" y="4809040"/>
                  </a:cubicBezTo>
                  <a:cubicBezTo>
                    <a:pt x="5903978" y="4809040"/>
                    <a:pt x="5787439" y="4807739"/>
                    <a:pt x="5672580" y="4805199"/>
                  </a:cubicBezTo>
                  <a:cubicBezTo>
                    <a:pt x="3949695" y="4767101"/>
                    <a:pt x="2772979" y="4439756"/>
                    <a:pt x="2531241" y="4054249"/>
                  </a:cubicBezTo>
                  <a:lnTo>
                    <a:pt x="0" y="1708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6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279311" y="1693433"/>
              <a:ext cx="9633377" cy="3772085"/>
            </a:xfrm>
            <a:custGeom>
              <a:avLst/>
              <a:gdLst>
                <a:gd name="connsiteX0" fmla="*/ 0 w 6834194"/>
                <a:gd name="connsiteY0" fmla="*/ 0 h 2582598"/>
                <a:gd name="connsiteX1" fmla="*/ 6834194 w 6834194"/>
                <a:gd name="connsiteY1" fmla="*/ 0 h 2582598"/>
                <a:gd name="connsiteX2" fmla="*/ 6834194 w 6834194"/>
                <a:gd name="connsiteY2" fmla="*/ 1838317 h 2582598"/>
                <a:gd name="connsiteX3" fmla="*/ 3417097 w 6834194"/>
                <a:gd name="connsiteY3" fmla="*/ 2582598 h 2582598"/>
                <a:gd name="connsiteX4" fmla="*/ 3067767 w 6834194"/>
                <a:gd name="connsiteY4" fmla="*/ 2578757 h 2582598"/>
                <a:gd name="connsiteX5" fmla="*/ 0 w 6834194"/>
                <a:gd name="connsiteY5" fmla="*/ 1838317 h 2582598"/>
                <a:gd name="connsiteX0-1" fmla="*/ 0 w 9388207"/>
                <a:gd name="connsiteY0-2" fmla="*/ 0 h 3560060"/>
                <a:gd name="connsiteX1-3" fmla="*/ 9388207 w 9388207"/>
                <a:gd name="connsiteY1-4" fmla="*/ 977462 h 3560060"/>
                <a:gd name="connsiteX2-5" fmla="*/ 9388207 w 9388207"/>
                <a:gd name="connsiteY2-6" fmla="*/ 2815779 h 3560060"/>
                <a:gd name="connsiteX3-7" fmla="*/ 5971110 w 9388207"/>
                <a:gd name="connsiteY3-8" fmla="*/ 3560060 h 3560060"/>
                <a:gd name="connsiteX4-9" fmla="*/ 5621780 w 9388207"/>
                <a:gd name="connsiteY4-10" fmla="*/ 3556219 h 3560060"/>
                <a:gd name="connsiteX5-11" fmla="*/ 2554013 w 9388207"/>
                <a:gd name="connsiteY5-12" fmla="*/ 2815779 h 3560060"/>
                <a:gd name="connsiteX6" fmla="*/ 0 w 9388207"/>
                <a:gd name="connsiteY6" fmla="*/ 0 h 3560060"/>
                <a:gd name="connsiteX0-13" fmla="*/ 0 w 9388207"/>
                <a:gd name="connsiteY0-14" fmla="*/ 0 h 3560060"/>
                <a:gd name="connsiteX1-15" fmla="*/ 9388207 w 9388207"/>
                <a:gd name="connsiteY1-16" fmla="*/ 977462 h 3560060"/>
                <a:gd name="connsiteX2-17" fmla="*/ 9388207 w 9388207"/>
                <a:gd name="connsiteY2-18" fmla="*/ 2815779 h 3560060"/>
                <a:gd name="connsiteX3-19" fmla="*/ 5971110 w 9388207"/>
                <a:gd name="connsiteY3-20" fmla="*/ 3560060 h 3560060"/>
                <a:gd name="connsiteX4-21" fmla="*/ 5621780 w 9388207"/>
                <a:gd name="connsiteY4-22" fmla="*/ 3556219 h 3560060"/>
                <a:gd name="connsiteX5-23" fmla="*/ 2554013 w 9388207"/>
                <a:gd name="connsiteY5-24" fmla="*/ 2815779 h 3560060"/>
                <a:gd name="connsiteX6-25" fmla="*/ 0 w 9388207"/>
                <a:gd name="connsiteY6-26" fmla="*/ 0 h 3560060"/>
                <a:gd name="connsiteX0-27" fmla="*/ 0 w 9388207"/>
                <a:gd name="connsiteY0-28" fmla="*/ 0 h 3560060"/>
                <a:gd name="connsiteX1-29" fmla="*/ 9388207 w 9388207"/>
                <a:gd name="connsiteY1-30" fmla="*/ 977462 h 3560060"/>
                <a:gd name="connsiteX2-31" fmla="*/ 9388207 w 9388207"/>
                <a:gd name="connsiteY2-32" fmla="*/ 2815779 h 3560060"/>
                <a:gd name="connsiteX3-33" fmla="*/ 5971110 w 9388207"/>
                <a:gd name="connsiteY3-34" fmla="*/ 3560060 h 3560060"/>
                <a:gd name="connsiteX4-35" fmla="*/ 5621780 w 9388207"/>
                <a:gd name="connsiteY4-36" fmla="*/ 3556219 h 3560060"/>
                <a:gd name="connsiteX5-37" fmla="*/ 2554013 w 9388207"/>
                <a:gd name="connsiteY5-38" fmla="*/ 2815779 h 3560060"/>
                <a:gd name="connsiteX6-39" fmla="*/ 0 w 9388207"/>
                <a:gd name="connsiteY6-40" fmla="*/ 0 h 3560060"/>
                <a:gd name="connsiteX0-41" fmla="*/ 0 w 12162938"/>
                <a:gd name="connsiteY0-42" fmla="*/ 0 h 3560060"/>
                <a:gd name="connsiteX1-43" fmla="*/ 12162938 w 12162938"/>
                <a:gd name="connsiteY1-44" fmla="*/ 21020 h 3560060"/>
                <a:gd name="connsiteX2-45" fmla="*/ 9388207 w 12162938"/>
                <a:gd name="connsiteY2-46" fmla="*/ 2815779 h 3560060"/>
                <a:gd name="connsiteX3-47" fmla="*/ 5971110 w 12162938"/>
                <a:gd name="connsiteY3-48" fmla="*/ 3560060 h 3560060"/>
                <a:gd name="connsiteX4-49" fmla="*/ 5621780 w 12162938"/>
                <a:gd name="connsiteY4-50" fmla="*/ 3556219 h 3560060"/>
                <a:gd name="connsiteX5-51" fmla="*/ 2554013 w 12162938"/>
                <a:gd name="connsiteY5-52" fmla="*/ 2815779 h 3560060"/>
                <a:gd name="connsiteX6-53" fmla="*/ 0 w 12162938"/>
                <a:gd name="connsiteY6-54" fmla="*/ 0 h 3560060"/>
                <a:gd name="connsiteX0-55" fmla="*/ 0 w 12141917"/>
                <a:gd name="connsiteY0-56" fmla="*/ 0 h 3560060"/>
                <a:gd name="connsiteX1-57" fmla="*/ 12141917 w 12141917"/>
                <a:gd name="connsiteY1-58" fmla="*/ 21020 h 3560060"/>
                <a:gd name="connsiteX2-59" fmla="*/ 9388207 w 12141917"/>
                <a:gd name="connsiteY2-60" fmla="*/ 2815779 h 3560060"/>
                <a:gd name="connsiteX3-61" fmla="*/ 5971110 w 12141917"/>
                <a:gd name="connsiteY3-62" fmla="*/ 3560060 h 3560060"/>
                <a:gd name="connsiteX4-63" fmla="*/ 5621780 w 12141917"/>
                <a:gd name="connsiteY4-64" fmla="*/ 3556219 h 3560060"/>
                <a:gd name="connsiteX5-65" fmla="*/ 2554013 w 12141917"/>
                <a:gd name="connsiteY5-66" fmla="*/ 2815779 h 3560060"/>
                <a:gd name="connsiteX6-67" fmla="*/ 0 w 12141917"/>
                <a:gd name="connsiteY6-68" fmla="*/ 0 h 3560060"/>
                <a:gd name="connsiteX0-69" fmla="*/ 0 w 12141917"/>
                <a:gd name="connsiteY0-70" fmla="*/ 0 h 3560060"/>
                <a:gd name="connsiteX1-71" fmla="*/ 12141917 w 12141917"/>
                <a:gd name="connsiteY1-72" fmla="*/ 21020 h 3560060"/>
                <a:gd name="connsiteX2-73" fmla="*/ 9430248 w 12141917"/>
                <a:gd name="connsiteY2-74" fmla="*/ 2794758 h 3560060"/>
                <a:gd name="connsiteX3-75" fmla="*/ 5971110 w 12141917"/>
                <a:gd name="connsiteY3-76" fmla="*/ 3560060 h 3560060"/>
                <a:gd name="connsiteX4-77" fmla="*/ 5621780 w 12141917"/>
                <a:gd name="connsiteY4-78" fmla="*/ 3556219 h 3560060"/>
                <a:gd name="connsiteX5-79" fmla="*/ 2554013 w 12141917"/>
                <a:gd name="connsiteY5-80" fmla="*/ 2815779 h 3560060"/>
                <a:gd name="connsiteX6-81" fmla="*/ 0 w 12141917"/>
                <a:gd name="connsiteY6-82" fmla="*/ 0 h 3560060"/>
                <a:gd name="connsiteX0-83" fmla="*/ 0 w 12141917"/>
                <a:gd name="connsiteY0-84" fmla="*/ 0 h 3560060"/>
                <a:gd name="connsiteX1-85" fmla="*/ 12141917 w 12141917"/>
                <a:gd name="connsiteY1-86" fmla="*/ 21020 h 3560060"/>
                <a:gd name="connsiteX2-87" fmla="*/ 9430248 w 12141917"/>
                <a:gd name="connsiteY2-88" fmla="*/ 2794758 h 3560060"/>
                <a:gd name="connsiteX3-89" fmla="*/ 5971110 w 12141917"/>
                <a:gd name="connsiteY3-90" fmla="*/ 3560060 h 3560060"/>
                <a:gd name="connsiteX4-91" fmla="*/ 5621780 w 12141917"/>
                <a:gd name="connsiteY4-92" fmla="*/ 3556219 h 3560060"/>
                <a:gd name="connsiteX5-93" fmla="*/ 2554013 w 12141917"/>
                <a:gd name="connsiteY5-94" fmla="*/ 2815779 h 3560060"/>
                <a:gd name="connsiteX6-95" fmla="*/ 0 w 12141917"/>
                <a:gd name="connsiteY6-96" fmla="*/ 0 h 3560060"/>
                <a:gd name="connsiteX0-97" fmla="*/ 0 w 12141917"/>
                <a:gd name="connsiteY0-98" fmla="*/ 0 h 3560060"/>
                <a:gd name="connsiteX1-99" fmla="*/ 12141917 w 12141917"/>
                <a:gd name="connsiteY1-100" fmla="*/ 21020 h 3560060"/>
                <a:gd name="connsiteX2-101" fmla="*/ 9440758 w 12141917"/>
                <a:gd name="connsiteY2-102" fmla="*/ 2815778 h 3560060"/>
                <a:gd name="connsiteX3-103" fmla="*/ 5971110 w 12141917"/>
                <a:gd name="connsiteY3-104" fmla="*/ 3560060 h 3560060"/>
                <a:gd name="connsiteX4-105" fmla="*/ 5621780 w 12141917"/>
                <a:gd name="connsiteY4-106" fmla="*/ 3556219 h 3560060"/>
                <a:gd name="connsiteX5-107" fmla="*/ 2554013 w 12141917"/>
                <a:gd name="connsiteY5-108" fmla="*/ 2815779 h 3560060"/>
                <a:gd name="connsiteX6-109" fmla="*/ 0 w 12141917"/>
                <a:gd name="connsiteY6-110" fmla="*/ 0 h 3560060"/>
                <a:gd name="connsiteX0-111" fmla="*/ 0 w 12141917"/>
                <a:gd name="connsiteY0-112" fmla="*/ 0 h 3560060"/>
                <a:gd name="connsiteX1-113" fmla="*/ 12141917 w 12141917"/>
                <a:gd name="connsiteY1-114" fmla="*/ 21020 h 3560060"/>
                <a:gd name="connsiteX2-115" fmla="*/ 9493310 w 12141917"/>
                <a:gd name="connsiteY2-116" fmla="*/ 2773736 h 3560060"/>
                <a:gd name="connsiteX3-117" fmla="*/ 5971110 w 12141917"/>
                <a:gd name="connsiteY3-118" fmla="*/ 3560060 h 3560060"/>
                <a:gd name="connsiteX4-119" fmla="*/ 5621780 w 12141917"/>
                <a:gd name="connsiteY4-120" fmla="*/ 3556219 h 3560060"/>
                <a:gd name="connsiteX5-121" fmla="*/ 2554013 w 12141917"/>
                <a:gd name="connsiteY5-122" fmla="*/ 2815779 h 3560060"/>
                <a:gd name="connsiteX6-123" fmla="*/ 0 w 12141917"/>
                <a:gd name="connsiteY6-124" fmla="*/ 0 h 3560060"/>
                <a:gd name="connsiteX0-125" fmla="*/ 0 w 12141917"/>
                <a:gd name="connsiteY0-126" fmla="*/ 0 h 3560060"/>
                <a:gd name="connsiteX1-127" fmla="*/ 12141917 w 12141917"/>
                <a:gd name="connsiteY1-128" fmla="*/ 21020 h 3560060"/>
                <a:gd name="connsiteX2-129" fmla="*/ 9493310 w 12141917"/>
                <a:gd name="connsiteY2-130" fmla="*/ 2773736 h 3560060"/>
                <a:gd name="connsiteX3-131" fmla="*/ 5971110 w 12141917"/>
                <a:gd name="connsiteY3-132" fmla="*/ 3560060 h 3560060"/>
                <a:gd name="connsiteX4-133" fmla="*/ 5621780 w 12141917"/>
                <a:gd name="connsiteY4-134" fmla="*/ 3556219 h 3560060"/>
                <a:gd name="connsiteX5-135" fmla="*/ 2554013 w 12141917"/>
                <a:gd name="connsiteY5-136" fmla="*/ 2815779 h 3560060"/>
                <a:gd name="connsiteX6-137" fmla="*/ 0 w 12141917"/>
                <a:gd name="connsiteY6-138" fmla="*/ 0 h 3560060"/>
                <a:gd name="connsiteX0-139" fmla="*/ 0 w 12141917"/>
                <a:gd name="connsiteY0-140" fmla="*/ 0 h 3560060"/>
                <a:gd name="connsiteX1-141" fmla="*/ 12141917 w 12141917"/>
                <a:gd name="connsiteY1-142" fmla="*/ 21020 h 3560060"/>
                <a:gd name="connsiteX2-143" fmla="*/ 9514330 w 12141917"/>
                <a:gd name="connsiteY2-144" fmla="*/ 2794757 h 3560060"/>
                <a:gd name="connsiteX3-145" fmla="*/ 5971110 w 12141917"/>
                <a:gd name="connsiteY3-146" fmla="*/ 3560060 h 3560060"/>
                <a:gd name="connsiteX4-147" fmla="*/ 5621780 w 12141917"/>
                <a:gd name="connsiteY4-148" fmla="*/ 3556219 h 3560060"/>
                <a:gd name="connsiteX5-149" fmla="*/ 2554013 w 12141917"/>
                <a:gd name="connsiteY5-150" fmla="*/ 2815779 h 3560060"/>
                <a:gd name="connsiteX6-151" fmla="*/ 0 w 12141917"/>
                <a:gd name="connsiteY6-152" fmla="*/ 0 h 3560060"/>
                <a:gd name="connsiteX0-153" fmla="*/ 0 w 12141917"/>
                <a:gd name="connsiteY0-154" fmla="*/ 0 h 3560060"/>
                <a:gd name="connsiteX1-155" fmla="*/ 12141917 w 12141917"/>
                <a:gd name="connsiteY1-156" fmla="*/ 21020 h 3560060"/>
                <a:gd name="connsiteX2-157" fmla="*/ 9514330 w 12141917"/>
                <a:gd name="connsiteY2-158" fmla="*/ 2794757 h 3560060"/>
                <a:gd name="connsiteX3-159" fmla="*/ 5971110 w 12141917"/>
                <a:gd name="connsiteY3-160" fmla="*/ 3560060 h 3560060"/>
                <a:gd name="connsiteX4-161" fmla="*/ 5621780 w 12141917"/>
                <a:gd name="connsiteY4-162" fmla="*/ 3556219 h 3560060"/>
                <a:gd name="connsiteX5-163" fmla="*/ 2554013 w 12141917"/>
                <a:gd name="connsiteY5-164" fmla="*/ 2815779 h 3560060"/>
                <a:gd name="connsiteX6-165" fmla="*/ 0 w 12141917"/>
                <a:gd name="connsiteY6-166" fmla="*/ 0 h 3560060"/>
                <a:gd name="connsiteX0-167" fmla="*/ 0 w 12141917"/>
                <a:gd name="connsiteY0-168" fmla="*/ 0 h 3560060"/>
                <a:gd name="connsiteX1-169" fmla="*/ 12141917 w 12141917"/>
                <a:gd name="connsiteY1-170" fmla="*/ 21020 h 3560060"/>
                <a:gd name="connsiteX2-171" fmla="*/ 9514330 w 12141917"/>
                <a:gd name="connsiteY2-172" fmla="*/ 2794757 h 3560060"/>
                <a:gd name="connsiteX3-173" fmla="*/ 5971110 w 12141917"/>
                <a:gd name="connsiteY3-174" fmla="*/ 3560060 h 3560060"/>
                <a:gd name="connsiteX4-175" fmla="*/ 5621780 w 12141917"/>
                <a:gd name="connsiteY4-176" fmla="*/ 3556219 h 3560060"/>
                <a:gd name="connsiteX5-177" fmla="*/ 2554013 w 12141917"/>
                <a:gd name="connsiteY5-178" fmla="*/ 2815779 h 3560060"/>
                <a:gd name="connsiteX6-179" fmla="*/ 0 w 12141917"/>
                <a:gd name="connsiteY6-180" fmla="*/ 0 h 3560060"/>
                <a:gd name="connsiteX0-181" fmla="*/ 0 w 12141917"/>
                <a:gd name="connsiteY0-182" fmla="*/ 0 h 3560060"/>
                <a:gd name="connsiteX1-183" fmla="*/ 12141917 w 12141917"/>
                <a:gd name="connsiteY1-184" fmla="*/ 21020 h 3560060"/>
                <a:gd name="connsiteX2-185" fmla="*/ 9514330 w 12141917"/>
                <a:gd name="connsiteY2-186" fmla="*/ 2794757 h 3560060"/>
                <a:gd name="connsiteX3-187" fmla="*/ 5971110 w 12141917"/>
                <a:gd name="connsiteY3-188" fmla="*/ 3560060 h 3560060"/>
                <a:gd name="connsiteX4-189" fmla="*/ 5621780 w 12141917"/>
                <a:gd name="connsiteY4-190" fmla="*/ 3556219 h 3560060"/>
                <a:gd name="connsiteX5-191" fmla="*/ 2501461 w 12141917"/>
                <a:gd name="connsiteY5-192" fmla="*/ 2805269 h 3560060"/>
                <a:gd name="connsiteX6-193" fmla="*/ 0 w 12141917"/>
                <a:gd name="connsiteY6-194" fmla="*/ 0 h 3560060"/>
                <a:gd name="connsiteX0-195" fmla="*/ 0 w 12141917"/>
                <a:gd name="connsiteY0-196" fmla="*/ 0 h 3560060"/>
                <a:gd name="connsiteX1-197" fmla="*/ 12141917 w 12141917"/>
                <a:gd name="connsiteY1-198" fmla="*/ 21020 h 3560060"/>
                <a:gd name="connsiteX2-199" fmla="*/ 9514330 w 12141917"/>
                <a:gd name="connsiteY2-200" fmla="*/ 2794757 h 3560060"/>
                <a:gd name="connsiteX3-201" fmla="*/ 5971110 w 12141917"/>
                <a:gd name="connsiteY3-202" fmla="*/ 3560060 h 3560060"/>
                <a:gd name="connsiteX4-203" fmla="*/ 5621780 w 12141917"/>
                <a:gd name="connsiteY4-204" fmla="*/ 3556219 h 3560060"/>
                <a:gd name="connsiteX5-205" fmla="*/ 2480441 w 12141917"/>
                <a:gd name="connsiteY5-206" fmla="*/ 2805269 h 3560060"/>
                <a:gd name="connsiteX6-207" fmla="*/ 0 w 12141917"/>
                <a:gd name="connsiteY6-208" fmla="*/ 0 h 3560060"/>
                <a:gd name="connsiteX0-209" fmla="*/ 0 w 12141917"/>
                <a:gd name="connsiteY0-210" fmla="*/ 0 h 3560060"/>
                <a:gd name="connsiteX1-211" fmla="*/ 12141917 w 12141917"/>
                <a:gd name="connsiteY1-212" fmla="*/ 21020 h 3560060"/>
                <a:gd name="connsiteX2-213" fmla="*/ 9514330 w 12141917"/>
                <a:gd name="connsiteY2-214" fmla="*/ 2794757 h 3560060"/>
                <a:gd name="connsiteX3-215" fmla="*/ 5971110 w 12141917"/>
                <a:gd name="connsiteY3-216" fmla="*/ 3560060 h 3560060"/>
                <a:gd name="connsiteX4-217" fmla="*/ 5621780 w 12141917"/>
                <a:gd name="connsiteY4-218" fmla="*/ 3556219 h 3560060"/>
                <a:gd name="connsiteX5-219" fmla="*/ 2480441 w 12141917"/>
                <a:gd name="connsiteY5-220" fmla="*/ 2805269 h 3560060"/>
                <a:gd name="connsiteX6-221" fmla="*/ 0 w 12141917"/>
                <a:gd name="connsiteY6-222" fmla="*/ 0 h 3560060"/>
                <a:gd name="connsiteX0-223" fmla="*/ 0 w 12192717"/>
                <a:gd name="connsiteY0-224" fmla="*/ 0 h 4550660"/>
                <a:gd name="connsiteX1-225" fmla="*/ 12192717 w 12192717"/>
                <a:gd name="connsiteY1-226" fmla="*/ 1011620 h 4550660"/>
                <a:gd name="connsiteX2-227" fmla="*/ 9565130 w 12192717"/>
                <a:gd name="connsiteY2-228" fmla="*/ 3785357 h 4550660"/>
                <a:gd name="connsiteX3-229" fmla="*/ 6021910 w 12192717"/>
                <a:gd name="connsiteY3-230" fmla="*/ 4550660 h 4550660"/>
                <a:gd name="connsiteX4-231" fmla="*/ 5672580 w 12192717"/>
                <a:gd name="connsiteY4-232" fmla="*/ 4546819 h 4550660"/>
                <a:gd name="connsiteX5-233" fmla="*/ 2531241 w 12192717"/>
                <a:gd name="connsiteY5-234" fmla="*/ 3795869 h 4550660"/>
                <a:gd name="connsiteX6-235" fmla="*/ 0 w 12192717"/>
                <a:gd name="connsiteY6-236" fmla="*/ 0 h 4550660"/>
                <a:gd name="connsiteX0-237" fmla="*/ 0 w 12307017"/>
                <a:gd name="connsiteY0-238" fmla="*/ 118680 h 4669340"/>
                <a:gd name="connsiteX1-239" fmla="*/ 12307017 w 12307017"/>
                <a:gd name="connsiteY1-240" fmla="*/ 0 h 4669340"/>
                <a:gd name="connsiteX2-241" fmla="*/ 9565130 w 12307017"/>
                <a:gd name="connsiteY2-242" fmla="*/ 3904037 h 4669340"/>
                <a:gd name="connsiteX3-243" fmla="*/ 6021910 w 12307017"/>
                <a:gd name="connsiteY3-244" fmla="*/ 4669340 h 4669340"/>
                <a:gd name="connsiteX4-245" fmla="*/ 5672580 w 12307017"/>
                <a:gd name="connsiteY4-246" fmla="*/ 4665499 h 4669340"/>
                <a:gd name="connsiteX5-247" fmla="*/ 2531241 w 12307017"/>
                <a:gd name="connsiteY5-248" fmla="*/ 3914549 h 4669340"/>
                <a:gd name="connsiteX6-249" fmla="*/ 0 w 12307017"/>
                <a:gd name="connsiteY6-250" fmla="*/ 118680 h 4669340"/>
                <a:gd name="connsiteX0-251" fmla="*/ 0 w 12281617"/>
                <a:gd name="connsiteY0-252" fmla="*/ 0 h 4779260"/>
                <a:gd name="connsiteX1-253" fmla="*/ 12281617 w 12281617"/>
                <a:gd name="connsiteY1-254" fmla="*/ 109920 h 4779260"/>
                <a:gd name="connsiteX2-255" fmla="*/ 9539730 w 12281617"/>
                <a:gd name="connsiteY2-256" fmla="*/ 4013957 h 4779260"/>
                <a:gd name="connsiteX3-257" fmla="*/ 5996510 w 12281617"/>
                <a:gd name="connsiteY3-258" fmla="*/ 4779260 h 4779260"/>
                <a:gd name="connsiteX4-259" fmla="*/ 5647180 w 12281617"/>
                <a:gd name="connsiteY4-260" fmla="*/ 4775419 h 4779260"/>
                <a:gd name="connsiteX5-261" fmla="*/ 2505841 w 12281617"/>
                <a:gd name="connsiteY5-262" fmla="*/ 4024469 h 4779260"/>
                <a:gd name="connsiteX6-263" fmla="*/ 0 w 12281617"/>
                <a:gd name="connsiteY6-264" fmla="*/ 0 h 4779260"/>
                <a:gd name="connsiteX0-265" fmla="*/ 0 w 12256217"/>
                <a:gd name="connsiteY0-266" fmla="*/ 29780 h 4809040"/>
                <a:gd name="connsiteX1-267" fmla="*/ 12256217 w 12256217"/>
                <a:gd name="connsiteY1-268" fmla="*/ 0 h 4809040"/>
                <a:gd name="connsiteX2-269" fmla="*/ 9539730 w 12256217"/>
                <a:gd name="connsiteY2-270" fmla="*/ 4043737 h 4809040"/>
                <a:gd name="connsiteX3-271" fmla="*/ 5996510 w 12256217"/>
                <a:gd name="connsiteY3-272" fmla="*/ 4809040 h 4809040"/>
                <a:gd name="connsiteX4-273" fmla="*/ 5647180 w 12256217"/>
                <a:gd name="connsiteY4-274" fmla="*/ 4805199 h 4809040"/>
                <a:gd name="connsiteX5-275" fmla="*/ 2505841 w 12256217"/>
                <a:gd name="connsiteY5-276" fmla="*/ 4054249 h 4809040"/>
                <a:gd name="connsiteX6-277" fmla="*/ 0 w 12256217"/>
                <a:gd name="connsiteY6-278" fmla="*/ 29780 h 4809040"/>
                <a:gd name="connsiteX0-279" fmla="*/ 0 w 12281617"/>
                <a:gd name="connsiteY0-280" fmla="*/ 17080 h 4809040"/>
                <a:gd name="connsiteX1-281" fmla="*/ 12281617 w 12281617"/>
                <a:gd name="connsiteY1-282" fmla="*/ 0 h 4809040"/>
                <a:gd name="connsiteX2-283" fmla="*/ 9565130 w 12281617"/>
                <a:gd name="connsiteY2-284" fmla="*/ 4043737 h 4809040"/>
                <a:gd name="connsiteX3-285" fmla="*/ 6021910 w 12281617"/>
                <a:gd name="connsiteY3-286" fmla="*/ 4809040 h 4809040"/>
                <a:gd name="connsiteX4-287" fmla="*/ 5672580 w 12281617"/>
                <a:gd name="connsiteY4-288" fmla="*/ 4805199 h 4809040"/>
                <a:gd name="connsiteX5-289" fmla="*/ 2531241 w 12281617"/>
                <a:gd name="connsiteY5-290" fmla="*/ 4054249 h 4809040"/>
                <a:gd name="connsiteX6-291" fmla="*/ 0 w 12281617"/>
                <a:gd name="connsiteY6-292" fmla="*/ 17080 h 48090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2281617" h="4809040">
                  <a:moveTo>
                    <a:pt x="0" y="17080"/>
                  </a:moveTo>
                  <a:lnTo>
                    <a:pt x="12281617" y="0"/>
                  </a:lnTo>
                  <a:lnTo>
                    <a:pt x="9565130" y="4043737"/>
                  </a:lnTo>
                  <a:cubicBezTo>
                    <a:pt x="9239309" y="4507496"/>
                    <a:pt x="7908831" y="4809040"/>
                    <a:pt x="6021910" y="4809040"/>
                  </a:cubicBezTo>
                  <a:cubicBezTo>
                    <a:pt x="5903978" y="4809040"/>
                    <a:pt x="5787439" y="4807739"/>
                    <a:pt x="5672580" y="4805199"/>
                  </a:cubicBezTo>
                  <a:cubicBezTo>
                    <a:pt x="3949695" y="4767101"/>
                    <a:pt x="2772979" y="4439756"/>
                    <a:pt x="2531241" y="4054249"/>
                  </a:cubicBezTo>
                  <a:lnTo>
                    <a:pt x="0" y="1708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6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8265" y="1958505"/>
            <a:ext cx="1184722" cy="2513236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633253" y="2152933"/>
            <a:ext cx="6585727" cy="829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4800" b="1" dirty="0">
                <a:latin typeface="+mj-ea"/>
                <a:ea typeface="+mj-ea"/>
              </a:rPr>
              <a:t>옷 추천</a:t>
            </a:r>
            <a:r>
              <a:rPr lang="en-US" altLang="zh-CN" sz="4800" b="1" dirty="0">
                <a:latin typeface="+mj-ea"/>
                <a:ea typeface="+mj-ea"/>
              </a:rPr>
              <a:t> OSS</a:t>
            </a:r>
            <a:endParaRPr lang="en-US" altLang="zh-CN" sz="4800" b="1" dirty="0"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57073" y="1892608"/>
            <a:ext cx="2386380" cy="260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1100" b="1" dirty="0">
                <a:ea typeface="+mj-ea"/>
              </a:rPr>
              <a:t>clothing recommendation</a:t>
            </a:r>
            <a:endParaRPr lang="zh-CN" altLang="en-US" sz="1100" b="1" dirty="0"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09593" y="2789207"/>
            <a:ext cx="4248766" cy="260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zh-CN" sz="1100" b="1" dirty="0">
                <a:latin typeface="+mj-ea"/>
                <a:ea typeface="+mj-ea"/>
              </a:rPr>
              <a:t>open source software </a:t>
            </a:r>
            <a:endParaRPr lang="zh-CN" altLang="en-US" sz="1100" b="1" dirty="0"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43519" y="3630532"/>
            <a:ext cx="3466415" cy="90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 lang="zh-CN" altLang="en-US" sz="2000" b="1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44645" y="3630295"/>
            <a:ext cx="4119245" cy="1872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solidFill>
                  <a:schemeClr val="bg1"/>
                </a:solidFill>
              </a:rPr>
              <a:t>Teap 16:                       </a:t>
            </a:r>
            <a:r>
              <a:rPr lang="ko-KR" altLang="en-US" b="1">
                <a:solidFill>
                  <a:schemeClr val="bg1"/>
                </a:solidFill>
              </a:rPr>
              <a:t>시간</a:t>
            </a:r>
            <a:r>
              <a:rPr lang="en-US" altLang="ko-KR" b="1">
                <a:solidFill>
                  <a:schemeClr val="bg1"/>
                </a:solidFill>
              </a:rPr>
              <a:t>:2022.11.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ko-KR" altLang="en-US" b="1">
                <a:solidFill>
                  <a:schemeClr val="bg1"/>
                </a:solidFill>
              </a:rPr>
              <a:t>왕우박</a:t>
            </a:r>
            <a:r>
              <a:rPr lang="en-US" altLang="ko-KR" b="1">
                <a:solidFill>
                  <a:schemeClr val="bg1"/>
                </a:solidFill>
              </a:rPr>
              <a:t>(</a:t>
            </a:r>
            <a:r>
              <a:rPr lang="ko-KR" altLang="en-US" b="1">
                <a:solidFill>
                  <a:schemeClr val="bg1"/>
                </a:solidFill>
              </a:rPr>
              <a:t>팀장</a:t>
            </a:r>
            <a:r>
              <a:rPr lang="en-US" altLang="ko-KR" b="1">
                <a:solidFill>
                  <a:schemeClr val="bg1"/>
                </a:solidFill>
              </a:rPr>
              <a:t>)</a:t>
            </a:r>
            <a:endParaRPr lang="ko-KR" altLang="en-US" b="1">
              <a:solidFill>
                <a:schemeClr val="bg1"/>
              </a:solidFill>
            </a:endParaRPr>
          </a:p>
          <a:p>
            <a:r>
              <a:rPr lang="ko-KR" altLang="en-US" b="1">
                <a:solidFill>
                  <a:schemeClr val="bg1"/>
                </a:solidFill>
              </a:rPr>
              <a:t>원복용</a:t>
            </a:r>
            <a:endParaRPr lang="ko-KR" altLang="en-US" b="1">
              <a:solidFill>
                <a:schemeClr val="bg1"/>
              </a:solidFill>
            </a:endParaRPr>
          </a:p>
          <a:p>
            <a:r>
              <a:rPr lang="ko-KR" altLang="en-US" b="1">
                <a:solidFill>
                  <a:schemeClr val="bg1"/>
                </a:solidFill>
              </a:rPr>
              <a:t>요지학</a:t>
            </a:r>
            <a:endParaRPr lang="ko-KR" altLang="en-US" b="1">
              <a:solidFill>
                <a:schemeClr val="bg1"/>
              </a:solidFill>
            </a:endParaRPr>
          </a:p>
          <a:p>
            <a:r>
              <a:rPr lang="ko-KR" altLang="en-US" b="1">
                <a:solidFill>
                  <a:schemeClr val="bg1"/>
                </a:solidFill>
              </a:rPr>
              <a:t>왕성룡</a:t>
            </a:r>
            <a:r>
              <a:rPr lang="en-US" altLang="ko-KR" b="1">
                <a:solidFill>
                  <a:schemeClr val="bg1"/>
                </a:solidFill>
              </a:rPr>
              <a:t>(</a:t>
            </a:r>
            <a:r>
              <a:rPr lang="ko-KR" altLang="en-US" b="1">
                <a:solidFill>
                  <a:schemeClr val="bg1"/>
                </a:solidFill>
              </a:rPr>
              <a:t>발표자</a:t>
            </a:r>
            <a:r>
              <a:rPr lang="en-US" altLang="ko-KR" b="1">
                <a:solidFill>
                  <a:schemeClr val="bg1"/>
                </a:solidFill>
              </a:rPr>
              <a:t>)</a:t>
            </a:r>
            <a:endParaRPr lang="en-US" altLang="ko-KR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3592" y="509668"/>
            <a:ext cx="1090474" cy="449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j-ea"/>
                <a:ea typeface="+mj-ea"/>
              </a:rPr>
              <a:t>Part two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52451" y="485538"/>
            <a:ext cx="3081873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ko-KR" altLang="zh-CN" sz="2800" b="1" spc="500" dirty="0">
                <a:latin typeface="+mj-ea"/>
                <a:ea typeface="+mj-ea"/>
                <a:sym typeface="+mn-ea"/>
              </a:rPr>
              <a:t>문제</a:t>
            </a:r>
            <a:r>
              <a:rPr lang="en-US" altLang="ko-KR" sz="2800" b="1" spc="500" dirty="0">
                <a:latin typeface="+mj-ea"/>
                <a:ea typeface="+mj-ea"/>
                <a:sym typeface="+mn-ea"/>
              </a:rPr>
              <a:t> </a:t>
            </a:r>
            <a:r>
              <a:rPr lang="ko-KR" altLang="en-US" sz="2800" b="1" spc="500" dirty="0">
                <a:latin typeface="+mj-ea"/>
                <a:ea typeface="+mj-ea"/>
                <a:sym typeface="+mn-ea"/>
              </a:rPr>
              <a:t>분섯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7600" y="2565400"/>
            <a:ext cx="4978400" cy="2495550"/>
            <a:chOff x="2374900" y="2565400"/>
            <a:chExt cx="4978400" cy="2495550"/>
          </a:xfrm>
        </p:grpSpPr>
        <p:grpSp>
          <p:nvGrpSpPr>
            <p:cNvPr id="19" name="组合 18"/>
            <p:cNvGrpSpPr/>
            <p:nvPr/>
          </p:nvGrpSpPr>
          <p:grpSpPr>
            <a:xfrm>
              <a:off x="2374900" y="2565400"/>
              <a:ext cx="4978400" cy="2463800"/>
              <a:chOff x="2374900" y="2565400"/>
              <a:chExt cx="4978400" cy="2463800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2374900" y="2565400"/>
                <a:ext cx="4965700" cy="2425700"/>
              </a:xfrm>
              <a:custGeom>
                <a:avLst/>
                <a:gdLst>
                  <a:gd name="connsiteX0" fmla="*/ 0 w 4965700"/>
                  <a:gd name="connsiteY0" fmla="*/ 393700 h 2425700"/>
                  <a:gd name="connsiteX1" fmla="*/ 0 w 4965700"/>
                  <a:gd name="connsiteY1" fmla="*/ 1968500 h 2425700"/>
                  <a:gd name="connsiteX2" fmla="*/ 457200 w 4965700"/>
                  <a:gd name="connsiteY2" fmla="*/ 2425700 h 2425700"/>
                  <a:gd name="connsiteX3" fmla="*/ 4546600 w 4965700"/>
                  <a:gd name="connsiteY3" fmla="*/ 2425700 h 2425700"/>
                  <a:gd name="connsiteX4" fmla="*/ 4965700 w 4965700"/>
                  <a:gd name="connsiteY4" fmla="*/ 2006600 h 2425700"/>
                  <a:gd name="connsiteX5" fmla="*/ 4965700 w 4965700"/>
                  <a:gd name="connsiteY5" fmla="*/ 381000 h 2425700"/>
                  <a:gd name="connsiteX6" fmla="*/ 4584700 w 4965700"/>
                  <a:gd name="connsiteY6" fmla="*/ 0 h 2425700"/>
                  <a:gd name="connsiteX7" fmla="*/ 431800 w 4965700"/>
                  <a:gd name="connsiteY7" fmla="*/ 0 h 2425700"/>
                  <a:gd name="connsiteX8" fmla="*/ 0 w 4965700"/>
                  <a:gd name="connsiteY8" fmla="*/ 3937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65700" h="2425700">
                    <a:moveTo>
                      <a:pt x="0" y="393700"/>
                    </a:moveTo>
                    <a:lnTo>
                      <a:pt x="0" y="1968500"/>
                    </a:lnTo>
                    <a:lnTo>
                      <a:pt x="457200" y="2425700"/>
                    </a:lnTo>
                    <a:lnTo>
                      <a:pt x="4546600" y="2425700"/>
                    </a:lnTo>
                    <a:lnTo>
                      <a:pt x="4965700" y="2006600"/>
                    </a:lnTo>
                    <a:lnTo>
                      <a:pt x="4965700" y="381000"/>
                    </a:lnTo>
                    <a:lnTo>
                      <a:pt x="4584700" y="0"/>
                    </a:lnTo>
                    <a:lnTo>
                      <a:pt x="431800" y="0"/>
                    </a:lnTo>
                    <a:lnTo>
                      <a:pt x="0" y="39370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2578100" y="2565400"/>
                <a:ext cx="1790700" cy="228600"/>
              </a:xfrm>
              <a:custGeom>
                <a:avLst/>
                <a:gdLst>
                  <a:gd name="connsiteX0" fmla="*/ 0 w 1790700"/>
                  <a:gd name="connsiteY0" fmla="*/ 228600 h 228600"/>
                  <a:gd name="connsiteX1" fmla="*/ 228600 w 1790700"/>
                  <a:gd name="connsiteY1" fmla="*/ 0 h 228600"/>
                  <a:gd name="connsiteX2" fmla="*/ 1790700 w 17907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90700" h="228600">
                    <a:moveTo>
                      <a:pt x="0" y="228600"/>
                    </a:moveTo>
                    <a:lnTo>
                      <a:pt x="228600" y="0"/>
                    </a:lnTo>
                    <a:lnTo>
                      <a:pt x="1790700" y="0"/>
                    </a:lnTo>
                  </a:path>
                </a:pathLst>
              </a:custGeom>
              <a:noFill/>
              <a:ln w="698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7112000" y="2717800"/>
                <a:ext cx="241300" cy="1130300"/>
              </a:xfrm>
              <a:custGeom>
                <a:avLst/>
                <a:gdLst>
                  <a:gd name="connsiteX0" fmla="*/ 241300 w 241300"/>
                  <a:gd name="connsiteY0" fmla="*/ 1130300 h 1130300"/>
                  <a:gd name="connsiteX1" fmla="*/ 215900 w 241300"/>
                  <a:gd name="connsiteY1" fmla="*/ 215900 h 1130300"/>
                  <a:gd name="connsiteX2" fmla="*/ 0 w 241300"/>
                  <a:gd name="connsiteY2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1300" h="1130300">
                    <a:moveTo>
                      <a:pt x="241300" y="1130300"/>
                    </a:moveTo>
                    <a:lnTo>
                      <a:pt x="215900" y="215900"/>
                    </a:lnTo>
                    <a:lnTo>
                      <a:pt x="0" y="0"/>
                    </a:lnTo>
                  </a:path>
                </a:pathLst>
              </a:cu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 flipH="1" flipV="1">
                <a:off x="3257550" y="5016500"/>
                <a:ext cx="12700" cy="1270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 flipV="1">
                <a:off x="3251200" y="5003800"/>
                <a:ext cx="12700" cy="12700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任意多边形 19"/>
            <p:cNvSpPr/>
            <p:nvPr/>
          </p:nvSpPr>
          <p:spPr>
            <a:xfrm>
              <a:off x="2489200" y="4127500"/>
              <a:ext cx="342900" cy="698500"/>
            </a:xfrm>
            <a:custGeom>
              <a:avLst/>
              <a:gdLst>
                <a:gd name="connsiteX0" fmla="*/ 0 w 342900"/>
                <a:gd name="connsiteY0" fmla="*/ 0 h 698500"/>
                <a:gd name="connsiteX1" fmla="*/ 0 w 342900"/>
                <a:gd name="connsiteY1" fmla="*/ 355600 h 698500"/>
                <a:gd name="connsiteX2" fmla="*/ 342900 w 342900"/>
                <a:gd name="connsiteY2" fmla="*/ 6985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698500">
                  <a:moveTo>
                    <a:pt x="0" y="0"/>
                  </a:moveTo>
                  <a:lnTo>
                    <a:pt x="0" y="355600"/>
                  </a:lnTo>
                  <a:lnTo>
                    <a:pt x="342900" y="698500"/>
                  </a:ln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2489200" y="2844800"/>
              <a:ext cx="152400" cy="546100"/>
            </a:xfrm>
            <a:custGeom>
              <a:avLst/>
              <a:gdLst>
                <a:gd name="connsiteX0" fmla="*/ 0 w 152400"/>
                <a:gd name="connsiteY0" fmla="*/ 546100 h 546100"/>
                <a:gd name="connsiteX1" fmla="*/ 0 w 152400"/>
                <a:gd name="connsiteY1" fmla="*/ 152400 h 546100"/>
                <a:gd name="connsiteX2" fmla="*/ 152400 w 152400"/>
                <a:gd name="connsiteY2" fmla="*/ 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546100">
                  <a:moveTo>
                    <a:pt x="0" y="546100"/>
                  </a:moveTo>
                  <a:lnTo>
                    <a:pt x="0" y="152400"/>
                  </a:lnTo>
                  <a:lnTo>
                    <a:pt x="152400" y="0"/>
                  </a:ln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3390900" y="2705100"/>
              <a:ext cx="8382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5041900" y="2705100"/>
              <a:ext cx="8382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任意多边形 25"/>
            <p:cNvSpPr/>
            <p:nvPr/>
          </p:nvSpPr>
          <p:spPr>
            <a:xfrm>
              <a:off x="6400800" y="2705100"/>
              <a:ext cx="647700" cy="165100"/>
            </a:xfrm>
            <a:custGeom>
              <a:avLst/>
              <a:gdLst>
                <a:gd name="connsiteX0" fmla="*/ 0 w 647700"/>
                <a:gd name="connsiteY0" fmla="*/ 0 h 165100"/>
                <a:gd name="connsiteX1" fmla="*/ 482600 w 647700"/>
                <a:gd name="connsiteY1" fmla="*/ 0 h 165100"/>
                <a:gd name="connsiteX2" fmla="*/ 647700 w 647700"/>
                <a:gd name="connsiteY2" fmla="*/ 16510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700" h="165100">
                  <a:moveTo>
                    <a:pt x="0" y="0"/>
                  </a:moveTo>
                  <a:lnTo>
                    <a:pt x="482600" y="0"/>
                  </a:lnTo>
                  <a:lnTo>
                    <a:pt x="647700" y="165100"/>
                  </a:ln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7200900" y="3282950"/>
              <a:ext cx="0" cy="844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任意多边形 29"/>
            <p:cNvSpPr/>
            <p:nvPr/>
          </p:nvSpPr>
          <p:spPr>
            <a:xfrm>
              <a:off x="6172200" y="4673560"/>
              <a:ext cx="876300" cy="165100"/>
            </a:xfrm>
            <a:custGeom>
              <a:avLst/>
              <a:gdLst>
                <a:gd name="connsiteX0" fmla="*/ 1003300 w 1003300"/>
                <a:gd name="connsiteY0" fmla="*/ 0 h 190500"/>
                <a:gd name="connsiteX1" fmla="*/ 812800 w 1003300"/>
                <a:gd name="connsiteY1" fmla="*/ 190500 h 190500"/>
                <a:gd name="connsiteX2" fmla="*/ 0 w 1003300"/>
                <a:gd name="connsiteY2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300" h="190500">
                  <a:moveTo>
                    <a:pt x="1003300" y="0"/>
                  </a:moveTo>
                  <a:lnTo>
                    <a:pt x="812800" y="190500"/>
                  </a:lnTo>
                  <a:lnTo>
                    <a:pt x="0" y="190500"/>
                  </a:ln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 flipH="1">
              <a:off x="3270250" y="4826000"/>
              <a:ext cx="8382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4857750" y="4826000"/>
              <a:ext cx="8382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3270250" y="4991100"/>
              <a:ext cx="2089150" cy="12700"/>
            </a:xfrm>
            <a:prstGeom prst="line">
              <a:avLst/>
            </a:prstGeom>
            <a:ln w="698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2489200" y="27178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295900" y="492125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7010400" y="2603459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27800" y="2565400"/>
            <a:ext cx="4978400" cy="2495550"/>
            <a:chOff x="2374900" y="2565400"/>
            <a:chExt cx="4978400" cy="2495550"/>
          </a:xfrm>
        </p:grpSpPr>
        <p:grpSp>
          <p:nvGrpSpPr>
            <p:cNvPr id="40" name="组合 39"/>
            <p:cNvGrpSpPr/>
            <p:nvPr/>
          </p:nvGrpSpPr>
          <p:grpSpPr>
            <a:xfrm>
              <a:off x="2374900" y="2565400"/>
              <a:ext cx="4978400" cy="2463800"/>
              <a:chOff x="2374900" y="2565400"/>
              <a:chExt cx="4978400" cy="2463800"/>
            </a:xfrm>
          </p:grpSpPr>
          <p:sp>
            <p:nvSpPr>
              <p:cNvPr id="54" name="任意多边形 53"/>
              <p:cNvSpPr/>
              <p:nvPr/>
            </p:nvSpPr>
            <p:spPr>
              <a:xfrm>
                <a:off x="2374900" y="2565400"/>
                <a:ext cx="4965700" cy="2425700"/>
              </a:xfrm>
              <a:custGeom>
                <a:avLst/>
                <a:gdLst>
                  <a:gd name="connsiteX0" fmla="*/ 0 w 4965700"/>
                  <a:gd name="connsiteY0" fmla="*/ 393700 h 2425700"/>
                  <a:gd name="connsiteX1" fmla="*/ 0 w 4965700"/>
                  <a:gd name="connsiteY1" fmla="*/ 1968500 h 2425700"/>
                  <a:gd name="connsiteX2" fmla="*/ 457200 w 4965700"/>
                  <a:gd name="connsiteY2" fmla="*/ 2425700 h 2425700"/>
                  <a:gd name="connsiteX3" fmla="*/ 4546600 w 4965700"/>
                  <a:gd name="connsiteY3" fmla="*/ 2425700 h 2425700"/>
                  <a:gd name="connsiteX4" fmla="*/ 4965700 w 4965700"/>
                  <a:gd name="connsiteY4" fmla="*/ 2006600 h 2425700"/>
                  <a:gd name="connsiteX5" fmla="*/ 4965700 w 4965700"/>
                  <a:gd name="connsiteY5" fmla="*/ 381000 h 2425700"/>
                  <a:gd name="connsiteX6" fmla="*/ 4584700 w 4965700"/>
                  <a:gd name="connsiteY6" fmla="*/ 0 h 2425700"/>
                  <a:gd name="connsiteX7" fmla="*/ 431800 w 4965700"/>
                  <a:gd name="connsiteY7" fmla="*/ 0 h 2425700"/>
                  <a:gd name="connsiteX8" fmla="*/ 0 w 4965700"/>
                  <a:gd name="connsiteY8" fmla="*/ 3937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65700" h="2425700">
                    <a:moveTo>
                      <a:pt x="0" y="393700"/>
                    </a:moveTo>
                    <a:lnTo>
                      <a:pt x="0" y="1968500"/>
                    </a:lnTo>
                    <a:lnTo>
                      <a:pt x="457200" y="2425700"/>
                    </a:lnTo>
                    <a:lnTo>
                      <a:pt x="4546600" y="2425700"/>
                    </a:lnTo>
                    <a:lnTo>
                      <a:pt x="4965700" y="2006600"/>
                    </a:lnTo>
                    <a:lnTo>
                      <a:pt x="4965700" y="381000"/>
                    </a:lnTo>
                    <a:lnTo>
                      <a:pt x="4584700" y="0"/>
                    </a:lnTo>
                    <a:lnTo>
                      <a:pt x="431800" y="0"/>
                    </a:lnTo>
                    <a:lnTo>
                      <a:pt x="0" y="39370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2578100" y="2565400"/>
                <a:ext cx="1790700" cy="228600"/>
              </a:xfrm>
              <a:custGeom>
                <a:avLst/>
                <a:gdLst>
                  <a:gd name="connsiteX0" fmla="*/ 0 w 1790700"/>
                  <a:gd name="connsiteY0" fmla="*/ 228600 h 228600"/>
                  <a:gd name="connsiteX1" fmla="*/ 228600 w 1790700"/>
                  <a:gd name="connsiteY1" fmla="*/ 0 h 228600"/>
                  <a:gd name="connsiteX2" fmla="*/ 1790700 w 17907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90700" h="228600">
                    <a:moveTo>
                      <a:pt x="0" y="228600"/>
                    </a:moveTo>
                    <a:lnTo>
                      <a:pt x="228600" y="0"/>
                    </a:lnTo>
                    <a:lnTo>
                      <a:pt x="1790700" y="0"/>
                    </a:lnTo>
                  </a:path>
                </a:pathLst>
              </a:custGeom>
              <a:noFill/>
              <a:ln w="698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任意多边形 55"/>
              <p:cNvSpPr/>
              <p:nvPr/>
            </p:nvSpPr>
            <p:spPr>
              <a:xfrm>
                <a:off x="7112000" y="2717800"/>
                <a:ext cx="241300" cy="1130300"/>
              </a:xfrm>
              <a:custGeom>
                <a:avLst/>
                <a:gdLst>
                  <a:gd name="connsiteX0" fmla="*/ 241300 w 241300"/>
                  <a:gd name="connsiteY0" fmla="*/ 1130300 h 1130300"/>
                  <a:gd name="connsiteX1" fmla="*/ 215900 w 241300"/>
                  <a:gd name="connsiteY1" fmla="*/ 215900 h 1130300"/>
                  <a:gd name="connsiteX2" fmla="*/ 0 w 241300"/>
                  <a:gd name="connsiteY2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1300" h="1130300">
                    <a:moveTo>
                      <a:pt x="241300" y="1130300"/>
                    </a:moveTo>
                    <a:lnTo>
                      <a:pt x="215900" y="215900"/>
                    </a:lnTo>
                    <a:lnTo>
                      <a:pt x="0" y="0"/>
                    </a:lnTo>
                  </a:path>
                </a:pathLst>
              </a:cu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flipH="1" flipV="1">
                <a:off x="3257550" y="5016500"/>
                <a:ext cx="12700" cy="1270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H="1" flipV="1">
                <a:off x="3251200" y="5003800"/>
                <a:ext cx="12700" cy="12700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任意多边形 40"/>
            <p:cNvSpPr/>
            <p:nvPr/>
          </p:nvSpPr>
          <p:spPr>
            <a:xfrm>
              <a:off x="2489200" y="4127500"/>
              <a:ext cx="342900" cy="698500"/>
            </a:xfrm>
            <a:custGeom>
              <a:avLst/>
              <a:gdLst>
                <a:gd name="connsiteX0" fmla="*/ 0 w 342900"/>
                <a:gd name="connsiteY0" fmla="*/ 0 h 698500"/>
                <a:gd name="connsiteX1" fmla="*/ 0 w 342900"/>
                <a:gd name="connsiteY1" fmla="*/ 355600 h 698500"/>
                <a:gd name="connsiteX2" fmla="*/ 342900 w 342900"/>
                <a:gd name="connsiteY2" fmla="*/ 6985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698500">
                  <a:moveTo>
                    <a:pt x="0" y="0"/>
                  </a:moveTo>
                  <a:lnTo>
                    <a:pt x="0" y="355600"/>
                  </a:lnTo>
                  <a:lnTo>
                    <a:pt x="342900" y="698500"/>
                  </a:ln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2489200" y="2844800"/>
              <a:ext cx="152400" cy="546100"/>
            </a:xfrm>
            <a:custGeom>
              <a:avLst/>
              <a:gdLst>
                <a:gd name="connsiteX0" fmla="*/ 0 w 152400"/>
                <a:gd name="connsiteY0" fmla="*/ 546100 h 546100"/>
                <a:gd name="connsiteX1" fmla="*/ 0 w 152400"/>
                <a:gd name="connsiteY1" fmla="*/ 152400 h 546100"/>
                <a:gd name="connsiteX2" fmla="*/ 152400 w 152400"/>
                <a:gd name="connsiteY2" fmla="*/ 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546100">
                  <a:moveTo>
                    <a:pt x="0" y="546100"/>
                  </a:moveTo>
                  <a:lnTo>
                    <a:pt x="0" y="152400"/>
                  </a:lnTo>
                  <a:lnTo>
                    <a:pt x="152400" y="0"/>
                  </a:ln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/>
            <p:nvPr/>
          </p:nvCxnSpPr>
          <p:spPr>
            <a:xfrm flipH="1">
              <a:off x="3390900" y="2705100"/>
              <a:ext cx="8382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5041900" y="2705100"/>
              <a:ext cx="8382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任意多边形 44"/>
            <p:cNvSpPr/>
            <p:nvPr/>
          </p:nvSpPr>
          <p:spPr>
            <a:xfrm>
              <a:off x="6400800" y="2705100"/>
              <a:ext cx="647700" cy="165100"/>
            </a:xfrm>
            <a:custGeom>
              <a:avLst/>
              <a:gdLst>
                <a:gd name="connsiteX0" fmla="*/ 0 w 647700"/>
                <a:gd name="connsiteY0" fmla="*/ 0 h 165100"/>
                <a:gd name="connsiteX1" fmla="*/ 482600 w 647700"/>
                <a:gd name="connsiteY1" fmla="*/ 0 h 165100"/>
                <a:gd name="connsiteX2" fmla="*/ 647700 w 647700"/>
                <a:gd name="connsiteY2" fmla="*/ 16510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700" h="165100">
                  <a:moveTo>
                    <a:pt x="0" y="0"/>
                  </a:moveTo>
                  <a:lnTo>
                    <a:pt x="482600" y="0"/>
                  </a:lnTo>
                  <a:lnTo>
                    <a:pt x="647700" y="165100"/>
                  </a:ln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7200900" y="3282950"/>
              <a:ext cx="0" cy="844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任意多边形 46"/>
            <p:cNvSpPr/>
            <p:nvPr/>
          </p:nvSpPr>
          <p:spPr>
            <a:xfrm>
              <a:off x="6172200" y="4673560"/>
              <a:ext cx="876300" cy="165100"/>
            </a:xfrm>
            <a:custGeom>
              <a:avLst/>
              <a:gdLst>
                <a:gd name="connsiteX0" fmla="*/ 1003300 w 1003300"/>
                <a:gd name="connsiteY0" fmla="*/ 0 h 190500"/>
                <a:gd name="connsiteX1" fmla="*/ 812800 w 1003300"/>
                <a:gd name="connsiteY1" fmla="*/ 190500 h 190500"/>
                <a:gd name="connsiteX2" fmla="*/ 0 w 1003300"/>
                <a:gd name="connsiteY2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300" h="190500">
                  <a:moveTo>
                    <a:pt x="1003300" y="0"/>
                  </a:moveTo>
                  <a:lnTo>
                    <a:pt x="812800" y="190500"/>
                  </a:lnTo>
                  <a:lnTo>
                    <a:pt x="0" y="190500"/>
                  </a:ln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3270250" y="4826000"/>
              <a:ext cx="8382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4857750" y="4826000"/>
              <a:ext cx="8382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3270250" y="4991100"/>
              <a:ext cx="2089150" cy="12700"/>
            </a:xfrm>
            <a:prstGeom prst="line">
              <a:avLst/>
            </a:prstGeom>
            <a:ln w="698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/>
          </p:nvSpPr>
          <p:spPr>
            <a:xfrm>
              <a:off x="2489200" y="27178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295900" y="492125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7010400" y="2603459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9" name="平行四边形 58"/>
          <p:cNvSpPr/>
          <p:nvPr/>
        </p:nvSpPr>
        <p:spPr>
          <a:xfrm>
            <a:off x="2346325" y="2298741"/>
            <a:ext cx="2266950" cy="57145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/>
        </p:nvSpPr>
        <p:spPr>
          <a:xfrm>
            <a:off x="8061325" y="2298741"/>
            <a:ext cx="2266950" cy="57145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16638" y="2352288"/>
            <a:ext cx="1489075" cy="441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800" b="1" dirty="0">
                <a:latin typeface="+mj-ea"/>
                <a:ea typeface="+mj-ea"/>
              </a:rPr>
              <a:t>工作上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561968" y="2352288"/>
            <a:ext cx="1489075" cy="441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800" b="1" dirty="0">
                <a:latin typeface="+mj-ea"/>
                <a:ea typeface="+mj-ea"/>
              </a:rPr>
              <a:t>实践中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622425" y="3035299"/>
            <a:ext cx="4130673" cy="1543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ea"/>
              </a:rPr>
              <a:t>没有与一线岗位的同事深层接触，不能及时，全面地了解一线的情况；年轻气盛，好胜心强，还不能完全克服；办事比较急，准确性有时不够。</a:t>
            </a:r>
            <a:endParaRPr lang="zh-CN" altLang="en-US" dirty="0">
              <a:latin typeface="+mn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08800" y="3035299"/>
            <a:ext cx="4130673" cy="1543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存在经验不足的现象，很多业务还没接触或者接触不多，导致经验不足，做起事情来心有余而力不足，今后还需要不断学习，多做项目，争取早日升级打怪。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82976" y="2637113"/>
            <a:ext cx="1826047" cy="855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2"/>
                </a:solidFill>
              </a:rPr>
              <a:t>03</a:t>
            </a:r>
            <a:endParaRPr lang="zh-CN" altLang="en-US" sz="80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0017" y="3064670"/>
            <a:ext cx="408562" cy="164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72502" y="3064670"/>
            <a:ext cx="408562" cy="164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6205" y="3628754"/>
            <a:ext cx="3974061" cy="645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zh-CN" sz="3600" b="1" spc="500" dirty="0">
                <a:latin typeface="+mj-ea"/>
                <a:ea typeface="+mj-ea"/>
                <a:sym typeface="+mn-ea"/>
              </a:rPr>
              <a:t>자료</a:t>
            </a:r>
            <a:r>
              <a:rPr lang="en-US" altLang="ko-KR" sz="3600" b="1" spc="500" dirty="0">
                <a:latin typeface="+mj-ea"/>
                <a:ea typeface="+mj-ea"/>
                <a:sym typeface="+mn-ea"/>
              </a:rPr>
              <a:t> </a:t>
            </a:r>
            <a:r>
              <a:rPr lang="ko-KR" altLang="en-US" sz="3600" b="1" spc="500" dirty="0">
                <a:latin typeface="+mj-ea"/>
                <a:ea typeface="+mj-ea"/>
                <a:sym typeface="+mn-ea"/>
              </a:rPr>
              <a:t>수집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33587" y="4235999"/>
            <a:ext cx="3049913" cy="260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 lang="zh-CN" altLang="en-US" sz="11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3592" y="509667"/>
            <a:ext cx="1216912" cy="463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j-ea"/>
                <a:ea typeface="+mj-ea"/>
              </a:rPr>
              <a:t>Part three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52451" y="514874"/>
            <a:ext cx="3081873" cy="463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工作心得体会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4066" y="2362200"/>
            <a:ext cx="2893934" cy="33147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38766" y="2362200"/>
            <a:ext cx="2893934" cy="33147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053466" y="2362200"/>
            <a:ext cx="2893934" cy="33147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178883" y="1758967"/>
            <a:ext cx="1384300" cy="996933"/>
            <a:chOff x="2178883" y="1758967"/>
            <a:chExt cx="1384300" cy="996933"/>
          </a:xfrm>
        </p:grpSpPr>
        <p:sp>
          <p:nvSpPr>
            <p:cNvPr id="11" name="菱形 10"/>
            <p:cNvSpPr/>
            <p:nvPr/>
          </p:nvSpPr>
          <p:spPr>
            <a:xfrm>
              <a:off x="2178883" y="1968500"/>
              <a:ext cx="1384300" cy="787400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  <a:effectLst>
              <a:innerShdw blurRad="381000">
                <a:schemeClr val="accent1"/>
              </a:innerShdw>
            </a:effectLst>
            <a:scene3d>
              <a:camera prst="orthographicFront">
                <a:rot lat="15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653208" y="2133054"/>
              <a:ext cx="458292" cy="458292"/>
            </a:xfrm>
            <a:prstGeom prst="ellipse">
              <a:avLst/>
            </a:prstGeom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2421467" y="1758967"/>
              <a:ext cx="897466" cy="787400"/>
            </a:xfrm>
            <a:custGeom>
              <a:avLst/>
              <a:gdLst>
                <a:gd name="connsiteX0" fmla="*/ 0 w 458292"/>
                <a:gd name="connsiteY0" fmla="*/ 0 h 482609"/>
                <a:gd name="connsiteX1" fmla="*/ 458292 w 458292"/>
                <a:gd name="connsiteY1" fmla="*/ 0 h 482609"/>
                <a:gd name="connsiteX2" fmla="*/ 458292 w 458292"/>
                <a:gd name="connsiteY2" fmla="*/ 300547 h 482609"/>
                <a:gd name="connsiteX3" fmla="*/ 222776 w 458292"/>
                <a:gd name="connsiteY3" fmla="*/ 482584 h 482609"/>
                <a:gd name="connsiteX4" fmla="*/ 8978 w 458292"/>
                <a:gd name="connsiteY4" fmla="*/ 351394 h 482609"/>
                <a:gd name="connsiteX5" fmla="*/ 0 w 458292"/>
                <a:gd name="connsiteY5" fmla="*/ 300547 h 482609"/>
                <a:gd name="connsiteX0-1" fmla="*/ 3175 w 461467"/>
                <a:gd name="connsiteY0-2" fmla="*/ 0 h 482609"/>
                <a:gd name="connsiteX1-3" fmla="*/ 461467 w 461467"/>
                <a:gd name="connsiteY1-4" fmla="*/ 0 h 482609"/>
                <a:gd name="connsiteX2-5" fmla="*/ 461467 w 461467"/>
                <a:gd name="connsiteY2-6" fmla="*/ 300547 h 482609"/>
                <a:gd name="connsiteX3-7" fmla="*/ 225951 w 461467"/>
                <a:gd name="connsiteY3-8" fmla="*/ 482584 h 482609"/>
                <a:gd name="connsiteX4-9" fmla="*/ 12153 w 461467"/>
                <a:gd name="connsiteY4-10" fmla="*/ 351394 h 482609"/>
                <a:gd name="connsiteX5-11" fmla="*/ 0 w 461467"/>
                <a:gd name="connsiteY5-12" fmla="*/ 302134 h 482609"/>
                <a:gd name="connsiteX6" fmla="*/ 3175 w 461467"/>
                <a:gd name="connsiteY6" fmla="*/ 0 h 482609"/>
                <a:gd name="connsiteX0-13" fmla="*/ 5310 w 463602"/>
                <a:gd name="connsiteY0-14" fmla="*/ 0 h 482609"/>
                <a:gd name="connsiteX1-15" fmla="*/ 463602 w 463602"/>
                <a:gd name="connsiteY1-16" fmla="*/ 0 h 482609"/>
                <a:gd name="connsiteX2-17" fmla="*/ 463602 w 463602"/>
                <a:gd name="connsiteY2-18" fmla="*/ 300547 h 482609"/>
                <a:gd name="connsiteX3-19" fmla="*/ 228086 w 463602"/>
                <a:gd name="connsiteY3-20" fmla="*/ 482584 h 482609"/>
                <a:gd name="connsiteX4-21" fmla="*/ 0 w 463602"/>
                <a:gd name="connsiteY4-22" fmla="*/ 329169 h 482609"/>
                <a:gd name="connsiteX5-23" fmla="*/ 2135 w 463602"/>
                <a:gd name="connsiteY5-24" fmla="*/ 302134 h 482609"/>
                <a:gd name="connsiteX6-25" fmla="*/ 5310 w 463602"/>
                <a:gd name="connsiteY6-26" fmla="*/ 0 h 482609"/>
                <a:gd name="connsiteX0-27" fmla="*/ 5310 w 469952"/>
                <a:gd name="connsiteY0-28" fmla="*/ 0 h 482608"/>
                <a:gd name="connsiteX1-29" fmla="*/ 463602 w 469952"/>
                <a:gd name="connsiteY1-30" fmla="*/ 0 h 482608"/>
                <a:gd name="connsiteX2-31" fmla="*/ 469952 w 469952"/>
                <a:gd name="connsiteY2-32" fmla="*/ 295785 h 482608"/>
                <a:gd name="connsiteX3-33" fmla="*/ 228086 w 469952"/>
                <a:gd name="connsiteY3-34" fmla="*/ 482584 h 482608"/>
                <a:gd name="connsiteX4-35" fmla="*/ 0 w 469952"/>
                <a:gd name="connsiteY4-36" fmla="*/ 329169 h 482608"/>
                <a:gd name="connsiteX5-37" fmla="*/ 2135 w 469952"/>
                <a:gd name="connsiteY5-38" fmla="*/ 302134 h 482608"/>
                <a:gd name="connsiteX6-39" fmla="*/ 5310 w 469952"/>
                <a:gd name="connsiteY6-40" fmla="*/ 0 h 482608"/>
                <a:gd name="connsiteX0-41" fmla="*/ 0 w 617042"/>
                <a:gd name="connsiteY0-42" fmla="*/ 0 h 511183"/>
                <a:gd name="connsiteX1-43" fmla="*/ 610692 w 617042"/>
                <a:gd name="connsiteY1-44" fmla="*/ 28575 h 511183"/>
                <a:gd name="connsiteX2-45" fmla="*/ 617042 w 617042"/>
                <a:gd name="connsiteY2-46" fmla="*/ 324360 h 511183"/>
                <a:gd name="connsiteX3-47" fmla="*/ 375176 w 617042"/>
                <a:gd name="connsiteY3-48" fmla="*/ 511159 h 511183"/>
                <a:gd name="connsiteX4-49" fmla="*/ 147090 w 617042"/>
                <a:gd name="connsiteY4-50" fmla="*/ 357744 h 511183"/>
                <a:gd name="connsiteX5-51" fmla="*/ 149225 w 617042"/>
                <a:gd name="connsiteY5-52" fmla="*/ 330709 h 511183"/>
                <a:gd name="connsiteX6-53" fmla="*/ 0 w 617042"/>
                <a:gd name="connsiteY6-54" fmla="*/ 0 h 511183"/>
                <a:gd name="connsiteX0-55" fmla="*/ 0 w 617042"/>
                <a:gd name="connsiteY0-56" fmla="*/ 0 h 511183"/>
                <a:gd name="connsiteX1-57" fmla="*/ 610692 w 617042"/>
                <a:gd name="connsiteY1-58" fmla="*/ 28575 h 511183"/>
                <a:gd name="connsiteX2-59" fmla="*/ 617042 w 617042"/>
                <a:gd name="connsiteY2-60" fmla="*/ 324360 h 511183"/>
                <a:gd name="connsiteX3-61" fmla="*/ 375176 w 617042"/>
                <a:gd name="connsiteY3-62" fmla="*/ 511159 h 511183"/>
                <a:gd name="connsiteX4-63" fmla="*/ 148677 w 617042"/>
                <a:gd name="connsiteY4-64" fmla="*/ 359332 h 511183"/>
                <a:gd name="connsiteX5-65" fmla="*/ 149225 w 617042"/>
                <a:gd name="connsiteY5-66" fmla="*/ 330709 h 511183"/>
                <a:gd name="connsiteX6-67" fmla="*/ 0 w 617042"/>
                <a:gd name="connsiteY6-68" fmla="*/ 0 h 511183"/>
                <a:gd name="connsiteX0-69" fmla="*/ 0 w 617042"/>
                <a:gd name="connsiteY0-70" fmla="*/ 0 h 511183"/>
                <a:gd name="connsiteX1-71" fmla="*/ 610692 w 617042"/>
                <a:gd name="connsiteY1-72" fmla="*/ 28575 h 511183"/>
                <a:gd name="connsiteX2-73" fmla="*/ 617042 w 617042"/>
                <a:gd name="connsiteY2-74" fmla="*/ 324360 h 511183"/>
                <a:gd name="connsiteX3-75" fmla="*/ 375176 w 617042"/>
                <a:gd name="connsiteY3-76" fmla="*/ 511159 h 511183"/>
                <a:gd name="connsiteX4-77" fmla="*/ 148677 w 617042"/>
                <a:gd name="connsiteY4-78" fmla="*/ 359332 h 511183"/>
                <a:gd name="connsiteX5-79" fmla="*/ 149225 w 617042"/>
                <a:gd name="connsiteY5-80" fmla="*/ 330709 h 511183"/>
                <a:gd name="connsiteX6-81" fmla="*/ 0 w 617042"/>
                <a:gd name="connsiteY6-82" fmla="*/ 0 h 511183"/>
                <a:gd name="connsiteX0-83" fmla="*/ 0 w 621805"/>
                <a:gd name="connsiteY0-84" fmla="*/ 0 h 508008"/>
                <a:gd name="connsiteX1-85" fmla="*/ 615455 w 621805"/>
                <a:gd name="connsiteY1-86" fmla="*/ 25400 h 508008"/>
                <a:gd name="connsiteX2-87" fmla="*/ 621805 w 621805"/>
                <a:gd name="connsiteY2-88" fmla="*/ 321185 h 508008"/>
                <a:gd name="connsiteX3-89" fmla="*/ 379939 w 621805"/>
                <a:gd name="connsiteY3-90" fmla="*/ 507984 h 508008"/>
                <a:gd name="connsiteX4-91" fmla="*/ 153440 w 621805"/>
                <a:gd name="connsiteY4-92" fmla="*/ 356157 h 508008"/>
                <a:gd name="connsiteX5-93" fmla="*/ 153988 w 621805"/>
                <a:gd name="connsiteY5-94" fmla="*/ 327534 h 508008"/>
                <a:gd name="connsiteX6-95" fmla="*/ 0 w 621805"/>
                <a:gd name="connsiteY6-96" fmla="*/ 0 h 508008"/>
                <a:gd name="connsiteX0-97" fmla="*/ 0 w 621805"/>
                <a:gd name="connsiteY0-98" fmla="*/ 0 h 508008"/>
                <a:gd name="connsiteX1-99" fmla="*/ 615455 w 621805"/>
                <a:gd name="connsiteY1-100" fmla="*/ 25400 h 508008"/>
                <a:gd name="connsiteX2-101" fmla="*/ 621805 w 621805"/>
                <a:gd name="connsiteY2-102" fmla="*/ 321185 h 508008"/>
                <a:gd name="connsiteX3-103" fmla="*/ 379939 w 621805"/>
                <a:gd name="connsiteY3-104" fmla="*/ 507984 h 508008"/>
                <a:gd name="connsiteX4-105" fmla="*/ 153440 w 621805"/>
                <a:gd name="connsiteY4-106" fmla="*/ 356157 h 508008"/>
                <a:gd name="connsiteX5-107" fmla="*/ 153988 w 621805"/>
                <a:gd name="connsiteY5-108" fmla="*/ 327534 h 508008"/>
                <a:gd name="connsiteX6-109" fmla="*/ 0 w 621805"/>
                <a:gd name="connsiteY6-110" fmla="*/ 0 h 508008"/>
                <a:gd name="connsiteX0-111" fmla="*/ 0 w 756743"/>
                <a:gd name="connsiteY0-112" fmla="*/ 1587 h 509595"/>
                <a:gd name="connsiteX1-113" fmla="*/ 756743 w 756743"/>
                <a:gd name="connsiteY1-114" fmla="*/ 0 h 509595"/>
                <a:gd name="connsiteX2-115" fmla="*/ 621805 w 756743"/>
                <a:gd name="connsiteY2-116" fmla="*/ 322772 h 509595"/>
                <a:gd name="connsiteX3-117" fmla="*/ 379939 w 756743"/>
                <a:gd name="connsiteY3-118" fmla="*/ 509571 h 509595"/>
                <a:gd name="connsiteX4-119" fmla="*/ 153440 w 756743"/>
                <a:gd name="connsiteY4-120" fmla="*/ 357744 h 509595"/>
                <a:gd name="connsiteX5-121" fmla="*/ 153988 w 756743"/>
                <a:gd name="connsiteY5-122" fmla="*/ 329121 h 509595"/>
                <a:gd name="connsiteX6-123" fmla="*/ 0 w 756743"/>
                <a:gd name="connsiteY6-124" fmla="*/ 1587 h 509595"/>
                <a:gd name="connsiteX0-125" fmla="*/ 0 w 756743"/>
                <a:gd name="connsiteY0-126" fmla="*/ 1587 h 509598"/>
                <a:gd name="connsiteX1-127" fmla="*/ 756743 w 756743"/>
                <a:gd name="connsiteY1-128" fmla="*/ 0 h 509598"/>
                <a:gd name="connsiteX2-129" fmla="*/ 621805 w 756743"/>
                <a:gd name="connsiteY2-130" fmla="*/ 322772 h 509598"/>
                <a:gd name="connsiteX3-131" fmla="*/ 379939 w 756743"/>
                <a:gd name="connsiteY3-132" fmla="*/ 509571 h 509598"/>
                <a:gd name="connsiteX4-133" fmla="*/ 153440 w 756743"/>
                <a:gd name="connsiteY4-134" fmla="*/ 357744 h 509598"/>
                <a:gd name="connsiteX5-135" fmla="*/ 153988 w 756743"/>
                <a:gd name="connsiteY5-136" fmla="*/ 329121 h 509598"/>
                <a:gd name="connsiteX6-137" fmla="*/ 0 w 756743"/>
                <a:gd name="connsiteY6-138" fmla="*/ 1587 h 509598"/>
                <a:gd name="connsiteX0-139" fmla="*/ 0 w 756743"/>
                <a:gd name="connsiteY0-140" fmla="*/ 1587 h 509598"/>
                <a:gd name="connsiteX1-141" fmla="*/ 756743 w 756743"/>
                <a:gd name="connsiteY1-142" fmla="*/ 0 h 509598"/>
                <a:gd name="connsiteX2-143" fmla="*/ 621805 w 756743"/>
                <a:gd name="connsiteY2-144" fmla="*/ 322772 h 509598"/>
                <a:gd name="connsiteX3-145" fmla="*/ 379939 w 756743"/>
                <a:gd name="connsiteY3-146" fmla="*/ 509571 h 509598"/>
                <a:gd name="connsiteX4-147" fmla="*/ 153440 w 756743"/>
                <a:gd name="connsiteY4-148" fmla="*/ 357744 h 509598"/>
                <a:gd name="connsiteX5-149" fmla="*/ 153988 w 756743"/>
                <a:gd name="connsiteY5-150" fmla="*/ 329121 h 509598"/>
                <a:gd name="connsiteX6-151" fmla="*/ 0 w 756743"/>
                <a:gd name="connsiteY6-152" fmla="*/ 1587 h 509598"/>
                <a:gd name="connsiteX0-153" fmla="*/ 0 w 756743"/>
                <a:gd name="connsiteY0-154" fmla="*/ 1587 h 509598"/>
                <a:gd name="connsiteX1-155" fmla="*/ 756743 w 756743"/>
                <a:gd name="connsiteY1-156" fmla="*/ 0 h 509598"/>
                <a:gd name="connsiteX2-157" fmla="*/ 629742 w 756743"/>
                <a:gd name="connsiteY2-158" fmla="*/ 324360 h 509598"/>
                <a:gd name="connsiteX3-159" fmla="*/ 379939 w 756743"/>
                <a:gd name="connsiteY3-160" fmla="*/ 509571 h 509598"/>
                <a:gd name="connsiteX4-161" fmla="*/ 153440 w 756743"/>
                <a:gd name="connsiteY4-162" fmla="*/ 357744 h 509598"/>
                <a:gd name="connsiteX5-163" fmla="*/ 153988 w 756743"/>
                <a:gd name="connsiteY5-164" fmla="*/ 329121 h 509598"/>
                <a:gd name="connsiteX6-165" fmla="*/ 0 w 756743"/>
                <a:gd name="connsiteY6-166" fmla="*/ 1587 h 509598"/>
                <a:gd name="connsiteX0-167" fmla="*/ 0 w 756743"/>
                <a:gd name="connsiteY0-168" fmla="*/ 1587 h 509612"/>
                <a:gd name="connsiteX1-169" fmla="*/ 756743 w 756743"/>
                <a:gd name="connsiteY1-170" fmla="*/ 0 h 509612"/>
                <a:gd name="connsiteX2-171" fmla="*/ 629742 w 756743"/>
                <a:gd name="connsiteY2-172" fmla="*/ 324360 h 509612"/>
                <a:gd name="connsiteX3-173" fmla="*/ 379939 w 756743"/>
                <a:gd name="connsiteY3-174" fmla="*/ 509571 h 509612"/>
                <a:gd name="connsiteX4-175" fmla="*/ 153440 w 756743"/>
                <a:gd name="connsiteY4-176" fmla="*/ 357744 h 509612"/>
                <a:gd name="connsiteX5-177" fmla="*/ 153988 w 756743"/>
                <a:gd name="connsiteY5-178" fmla="*/ 329121 h 509612"/>
                <a:gd name="connsiteX6-179" fmla="*/ 0 w 756743"/>
                <a:gd name="connsiteY6-180" fmla="*/ 1587 h 509612"/>
                <a:gd name="connsiteX0-181" fmla="*/ 0 w 756743"/>
                <a:gd name="connsiteY0-182" fmla="*/ 1587 h 509603"/>
                <a:gd name="connsiteX1-183" fmla="*/ 756743 w 756743"/>
                <a:gd name="connsiteY1-184" fmla="*/ 0 h 509603"/>
                <a:gd name="connsiteX2-185" fmla="*/ 629742 w 756743"/>
                <a:gd name="connsiteY2-186" fmla="*/ 324360 h 509603"/>
                <a:gd name="connsiteX3-187" fmla="*/ 379939 w 756743"/>
                <a:gd name="connsiteY3-188" fmla="*/ 509571 h 509603"/>
                <a:gd name="connsiteX4-189" fmla="*/ 153440 w 756743"/>
                <a:gd name="connsiteY4-190" fmla="*/ 357744 h 509603"/>
                <a:gd name="connsiteX5-191" fmla="*/ 153988 w 756743"/>
                <a:gd name="connsiteY5-192" fmla="*/ 329121 h 509603"/>
                <a:gd name="connsiteX6-193" fmla="*/ 0 w 756743"/>
                <a:gd name="connsiteY6-194" fmla="*/ 1587 h 509603"/>
                <a:gd name="connsiteX0-195" fmla="*/ 0 w 756743"/>
                <a:gd name="connsiteY0-196" fmla="*/ 1587 h 509606"/>
                <a:gd name="connsiteX1-197" fmla="*/ 756743 w 756743"/>
                <a:gd name="connsiteY1-198" fmla="*/ 0 h 509606"/>
                <a:gd name="connsiteX2-199" fmla="*/ 629742 w 756743"/>
                <a:gd name="connsiteY2-200" fmla="*/ 324360 h 509606"/>
                <a:gd name="connsiteX3-201" fmla="*/ 379939 w 756743"/>
                <a:gd name="connsiteY3-202" fmla="*/ 509571 h 509606"/>
                <a:gd name="connsiteX4-203" fmla="*/ 153440 w 756743"/>
                <a:gd name="connsiteY4-204" fmla="*/ 357744 h 509606"/>
                <a:gd name="connsiteX5-205" fmla="*/ 153988 w 756743"/>
                <a:gd name="connsiteY5-206" fmla="*/ 329121 h 509606"/>
                <a:gd name="connsiteX6-207" fmla="*/ 0 w 756743"/>
                <a:gd name="connsiteY6-208" fmla="*/ 1587 h 509606"/>
                <a:gd name="connsiteX0-209" fmla="*/ 0 w 756743"/>
                <a:gd name="connsiteY0-210" fmla="*/ 1587 h 509605"/>
                <a:gd name="connsiteX1-211" fmla="*/ 756743 w 756743"/>
                <a:gd name="connsiteY1-212" fmla="*/ 0 h 509605"/>
                <a:gd name="connsiteX2-213" fmla="*/ 632917 w 756743"/>
                <a:gd name="connsiteY2-214" fmla="*/ 322772 h 509605"/>
                <a:gd name="connsiteX3-215" fmla="*/ 379939 w 756743"/>
                <a:gd name="connsiteY3-216" fmla="*/ 509571 h 509605"/>
                <a:gd name="connsiteX4-217" fmla="*/ 153440 w 756743"/>
                <a:gd name="connsiteY4-218" fmla="*/ 357744 h 509605"/>
                <a:gd name="connsiteX5-219" fmla="*/ 153988 w 756743"/>
                <a:gd name="connsiteY5-220" fmla="*/ 329121 h 509605"/>
                <a:gd name="connsiteX6-221" fmla="*/ 0 w 756743"/>
                <a:gd name="connsiteY6-222" fmla="*/ 1587 h 509605"/>
                <a:gd name="connsiteX0-223" fmla="*/ 0 w 756743"/>
                <a:gd name="connsiteY0-224" fmla="*/ 1587 h 509605"/>
                <a:gd name="connsiteX1-225" fmla="*/ 756743 w 756743"/>
                <a:gd name="connsiteY1-226" fmla="*/ 0 h 509605"/>
                <a:gd name="connsiteX2-227" fmla="*/ 632917 w 756743"/>
                <a:gd name="connsiteY2-228" fmla="*/ 322772 h 509605"/>
                <a:gd name="connsiteX3-229" fmla="*/ 379939 w 756743"/>
                <a:gd name="connsiteY3-230" fmla="*/ 509571 h 509605"/>
                <a:gd name="connsiteX4-231" fmla="*/ 153440 w 756743"/>
                <a:gd name="connsiteY4-232" fmla="*/ 357744 h 509605"/>
                <a:gd name="connsiteX5-233" fmla="*/ 147638 w 756743"/>
                <a:gd name="connsiteY5-234" fmla="*/ 321184 h 509605"/>
                <a:gd name="connsiteX6-235" fmla="*/ 0 w 756743"/>
                <a:gd name="connsiteY6-236" fmla="*/ 1587 h 509605"/>
                <a:gd name="connsiteX0-237" fmla="*/ 0 w 756743"/>
                <a:gd name="connsiteY0-238" fmla="*/ 1587 h 509605"/>
                <a:gd name="connsiteX1-239" fmla="*/ 756743 w 756743"/>
                <a:gd name="connsiteY1-240" fmla="*/ 0 h 509605"/>
                <a:gd name="connsiteX2-241" fmla="*/ 632917 w 756743"/>
                <a:gd name="connsiteY2-242" fmla="*/ 322772 h 509605"/>
                <a:gd name="connsiteX3-243" fmla="*/ 379939 w 756743"/>
                <a:gd name="connsiteY3-244" fmla="*/ 509571 h 509605"/>
                <a:gd name="connsiteX4-245" fmla="*/ 153440 w 756743"/>
                <a:gd name="connsiteY4-246" fmla="*/ 357744 h 509605"/>
                <a:gd name="connsiteX5-247" fmla="*/ 147638 w 756743"/>
                <a:gd name="connsiteY5-248" fmla="*/ 321184 h 509605"/>
                <a:gd name="connsiteX6-249" fmla="*/ 0 w 756743"/>
                <a:gd name="connsiteY6-250" fmla="*/ 1587 h 509605"/>
                <a:gd name="connsiteX0-251" fmla="*/ 0 w 756743"/>
                <a:gd name="connsiteY0-252" fmla="*/ 1587 h 509605"/>
                <a:gd name="connsiteX1-253" fmla="*/ 756743 w 756743"/>
                <a:gd name="connsiteY1-254" fmla="*/ 0 h 509605"/>
                <a:gd name="connsiteX2-255" fmla="*/ 632917 w 756743"/>
                <a:gd name="connsiteY2-256" fmla="*/ 322772 h 509605"/>
                <a:gd name="connsiteX3-257" fmla="*/ 379939 w 756743"/>
                <a:gd name="connsiteY3-258" fmla="*/ 509571 h 509605"/>
                <a:gd name="connsiteX4-259" fmla="*/ 153440 w 756743"/>
                <a:gd name="connsiteY4-260" fmla="*/ 357744 h 509605"/>
                <a:gd name="connsiteX5-261" fmla="*/ 147638 w 756743"/>
                <a:gd name="connsiteY5-262" fmla="*/ 321184 h 509605"/>
                <a:gd name="connsiteX6-263" fmla="*/ 0 w 756743"/>
                <a:gd name="connsiteY6-264" fmla="*/ 1587 h 509605"/>
                <a:gd name="connsiteX0-265" fmla="*/ 0 w 756743"/>
                <a:gd name="connsiteY0-266" fmla="*/ 1587 h 509605"/>
                <a:gd name="connsiteX1-267" fmla="*/ 756743 w 756743"/>
                <a:gd name="connsiteY1-268" fmla="*/ 0 h 509605"/>
                <a:gd name="connsiteX2-269" fmla="*/ 632917 w 756743"/>
                <a:gd name="connsiteY2-270" fmla="*/ 322772 h 509605"/>
                <a:gd name="connsiteX3-271" fmla="*/ 379939 w 756743"/>
                <a:gd name="connsiteY3-272" fmla="*/ 509571 h 509605"/>
                <a:gd name="connsiteX4-273" fmla="*/ 153440 w 756743"/>
                <a:gd name="connsiteY4-274" fmla="*/ 357744 h 509605"/>
                <a:gd name="connsiteX5-275" fmla="*/ 123826 w 756743"/>
                <a:gd name="connsiteY5-276" fmla="*/ 297372 h 509605"/>
                <a:gd name="connsiteX6-277" fmla="*/ 0 w 756743"/>
                <a:gd name="connsiteY6-278" fmla="*/ 1587 h 509605"/>
                <a:gd name="connsiteX0-279" fmla="*/ 0 w 756743"/>
                <a:gd name="connsiteY0-280" fmla="*/ 1587 h 509605"/>
                <a:gd name="connsiteX1-281" fmla="*/ 756743 w 756743"/>
                <a:gd name="connsiteY1-282" fmla="*/ 0 h 509605"/>
                <a:gd name="connsiteX2-283" fmla="*/ 632917 w 756743"/>
                <a:gd name="connsiteY2-284" fmla="*/ 322772 h 509605"/>
                <a:gd name="connsiteX3-285" fmla="*/ 379939 w 756743"/>
                <a:gd name="connsiteY3-286" fmla="*/ 509571 h 509605"/>
                <a:gd name="connsiteX4-287" fmla="*/ 153440 w 756743"/>
                <a:gd name="connsiteY4-288" fmla="*/ 357744 h 509605"/>
                <a:gd name="connsiteX5-289" fmla="*/ 123826 w 756743"/>
                <a:gd name="connsiteY5-290" fmla="*/ 297372 h 509605"/>
                <a:gd name="connsiteX6-291" fmla="*/ 0 w 756743"/>
                <a:gd name="connsiteY6-292" fmla="*/ 1587 h 509605"/>
                <a:gd name="connsiteX0-293" fmla="*/ 0 w 756743"/>
                <a:gd name="connsiteY0-294" fmla="*/ 1587 h 509605"/>
                <a:gd name="connsiteX1-295" fmla="*/ 756743 w 756743"/>
                <a:gd name="connsiteY1-296" fmla="*/ 0 h 509605"/>
                <a:gd name="connsiteX2-297" fmla="*/ 632917 w 756743"/>
                <a:gd name="connsiteY2-298" fmla="*/ 322772 h 509605"/>
                <a:gd name="connsiteX3-299" fmla="*/ 379939 w 756743"/>
                <a:gd name="connsiteY3-300" fmla="*/ 509571 h 509605"/>
                <a:gd name="connsiteX4-301" fmla="*/ 153440 w 756743"/>
                <a:gd name="connsiteY4-302" fmla="*/ 357744 h 509605"/>
                <a:gd name="connsiteX5-303" fmla="*/ 123826 w 756743"/>
                <a:gd name="connsiteY5-304" fmla="*/ 297372 h 509605"/>
                <a:gd name="connsiteX6-305" fmla="*/ 0 w 756743"/>
                <a:gd name="connsiteY6-306" fmla="*/ 1587 h 509605"/>
                <a:gd name="connsiteX0-307" fmla="*/ 0 w 761505"/>
                <a:gd name="connsiteY0-308" fmla="*/ 3174 h 509605"/>
                <a:gd name="connsiteX1-309" fmla="*/ 761505 w 761505"/>
                <a:gd name="connsiteY1-310" fmla="*/ 0 h 509605"/>
                <a:gd name="connsiteX2-311" fmla="*/ 637679 w 761505"/>
                <a:gd name="connsiteY2-312" fmla="*/ 322772 h 509605"/>
                <a:gd name="connsiteX3-313" fmla="*/ 384701 w 761505"/>
                <a:gd name="connsiteY3-314" fmla="*/ 509571 h 509605"/>
                <a:gd name="connsiteX4-315" fmla="*/ 158202 w 761505"/>
                <a:gd name="connsiteY4-316" fmla="*/ 357744 h 509605"/>
                <a:gd name="connsiteX5-317" fmla="*/ 128588 w 761505"/>
                <a:gd name="connsiteY5-318" fmla="*/ 297372 h 509605"/>
                <a:gd name="connsiteX6-319" fmla="*/ 0 w 761505"/>
                <a:gd name="connsiteY6-320" fmla="*/ 3174 h 509605"/>
                <a:gd name="connsiteX0-321" fmla="*/ 0 w 761505"/>
                <a:gd name="connsiteY0-322" fmla="*/ 3174 h 509605"/>
                <a:gd name="connsiteX1-323" fmla="*/ 761505 w 761505"/>
                <a:gd name="connsiteY1-324" fmla="*/ 0 h 509605"/>
                <a:gd name="connsiteX2-325" fmla="*/ 637679 w 761505"/>
                <a:gd name="connsiteY2-326" fmla="*/ 322772 h 509605"/>
                <a:gd name="connsiteX3-327" fmla="*/ 384701 w 761505"/>
                <a:gd name="connsiteY3-328" fmla="*/ 509571 h 509605"/>
                <a:gd name="connsiteX4-329" fmla="*/ 158202 w 761505"/>
                <a:gd name="connsiteY4-330" fmla="*/ 357744 h 509605"/>
                <a:gd name="connsiteX5-331" fmla="*/ 128588 w 761505"/>
                <a:gd name="connsiteY5-332" fmla="*/ 297372 h 509605"/>
                <a:gd name="connsiteX6-333" fmla="*/ 0 w 761505"/>
                <a:gd name="connsiteY6-334" fmla="*/ 3174 h 509605"/>
                <a:gd name="connsiteX0-335" fmla="*/ 0 w 761505"/>
                <a:gd name="connsiteY0-336" fmla="*/ 3174 h 509605"/>
                <a:gd name="connsiteX1-337" fmla="*/ 761505 w 761505"/>
                <a:gd name="connsiteY1-338" fmla="*/ 0 h 509605"/>
                <a:gd name="connsiteX2-339" fmla="*/ 637679 w 761505"/>
                <a:gd name="connsiteY2-340" fmla="*/ 322772 h 509605"/>
                <a:gd name="connsiteX3-341" fmla="*/ 384701 w 761505"/>
                <a:gd name="connsiteY3-342" fmla="*/ 509571 h 509605"/>
                <a:gd name="connsiteX4-343" fmla="*/ 158202 w 761505"/>
                <a:gd name="connsiteY4-344" fmla="*/ 357744 h 509605"/>
                <a:gd name="connsiteX5-345" fmla="*/ 128588 w 761505"/>
                <a:gd name="connsiteY5-346" fmla="*/ 297372 h 509605"/>
                <a:gd name="connsiteX6-347" fmla="*/ 0 w 761505"/>
                <a:gd name="connsiteY6-348" fmla="*/ 3174 h 509605"/>
                <a:gd name="connsiteX0-349" fmla="*/ 0 w 761505"/>
                <a:gd name="connsiteY0-350" fmla="*/ 3174 h 509605"/>
                <a:gd name="connsiteX1-351" fmla="*/ 761505 w 761505"/>
                <a:gd name="connsiteY1-352" fmla="*/ 0 h 509605"/>
                <a:gd name="connsiteX2-353" fmla="*/ 637679 w 761505"/>
                <a:gd name="connsiteY2-354" fmla="*/ 322772 h 509605"/>
                <a:gd name="connsiteX3-355" fmla="*/ 384701 w 761505"/>
                <a:gd name="connsiteY3-356" fmla="*/ 509571 h 509605"/>
                <a:gd name="connsiteX4-357" fmla="*/ 158202 w 761505"/>
                <a:gd name="connsiteY4-358" fmla="*/ 357744 h 509605"/>
                <a:gd name="connsiteX5-359" fmla="*/ 128588 w 761505"/>
                <a:gd name="connsiteY5-360" fmla="*/ 297372 h 509605"/>
                <a:gd name="connsiteX6-361" fmla="*/ 0 w 761505"/>
                <a:gd name="connsiteY6-362" fmla="*/ 3174 h 509605"/>
                <a:gd name="connsiteX0-363" fmla="*/ 0 w 761505"/>
                <a:gd name="connsiteY0-364" fmla="*/ 3174 h 509605"/>
                <a:gd name="connsiteX1-365" fmla="*/ 761505 w 761505"/>
                <a:gd name="connsiteY1-366" fmla="*/ 0 h 509605"/>
                <a:gd name="connsiteX2-367" fmla="*/ 637679 w 761505"/>
                <a:gd name="connsiteY2-368" fmla="*/ 322772 h 509605"/>
                <a:gd name="connsiteX3-369" fmla="*/ 384701 w 761505"/>
                <a:gd name="connsiteY3-370" fmla="*/ 509571 h 509605"/>
                <a:gd name="connsiteX4-371" fmla="*/ 158202 w 761505"/>
                <a:gd name="connsiteY4-372" fmla="*/ 357744 h 509605"/>
                <a:gd name="connsiteX5-373" fmla="*/ 128588 w 761505"/>
                <a:gd name="connsiteY5-374" fmla="*/ 297372 h 509605"/>
                <a:gd name="connsiteX6-375" fmla="*/ 0 w 761505"/>
                <a:gd name="connsiteY6-376" fmla="*/ 3174 h 509605"/>
                <a:gd name="connsiteX0-377" fmla="*/ 0 w 761505"/>
                <a:gd name="connsiteY0-378" fmla="*/ 3174 h 509605"/>
                <a:gd name="connsiteX1-379" fmla="*/ 761505 w 761505"/>
                <a:gd name="connsiteY1-380" fmla="*/ 0 h 509605"/>
                <a:gd name="connsiteX2-381" fmla="*/ 637679 w 761505"/>
                <a:gd name="connsiteY2-382" fmla="*/ 322772 h 509605"/>
                <a:gd name="connsiteX3-383" fmla="*/ 384701 w 761505"/>
                <a:gd name="connsiteY3-384" fmla="*/ 509571 h 509605"/>
                <a:gd name="connsiteX4-385" fmla="*/ 158202 w 761505"/>
                <a:gd name="connsiteY4-386" fmla="*/ 357744 h 509605"/>
                <a:gd name="connsiteX5-387" fmla="*/ 128588 w 761505"/>
                <a:gd name="connsiteY5-388" fmla="*/ 297372 h 509605"/>
                <a:gd name="connsiteX6-389" fmla="*/ 0 w 761505"/>
                <a:gd name="connsiteY6-390" fmla="*/ 3174 h 509605"/>
                <a:gd name="connsiteX0-391" fmla="*/ 0 w 761505"/>
                <a:gd name="connsiteY0-392" fmla="*/ 3174 h 509605"/>
                <a:gd name="connsiteX1-393" fmla="*/ 761505 w 761505"/>
                <a:gd name="connsiteY1-394" fmla="*/ 0 h 509605"/>
                <a:gd name="connsiteX2-395" fmla="*/ 637679 w 761505"/>
                <a:gd name="connsiteY2-396" fmla="*/ 322772 h 509605"/>
                <a:gd name="connsiteX3-397" fmla="*/ 384701 w 761505"/>
                <a:gd name="connsiteY3-398" fmla="*/ 509571 h 509605"/>
                <a:gd name="connsiteX4-399" fmla="*/ 158202 w 761505"/>
                <a:gd name="connsiteY4-400" fmla="*/ 357744 h 509605"/>
                <a:gd name="connsiteX5-401" fmla="*/ 128588 w 761505"/>
                <a:gd name="connsiteY5-402" fmla="*/ 297372 h 509605"/>
                <a:gd name="connsiteX6-403" fmla="*/ 0 w 761505"/>
                <a:gd name="connsiteY6-404" fmla="*/ 3174 h 509605"/>
                <a:gd name="connsiteX0-405" fmla="*/ 0 w 761505"/>
                <a:gd name="connsiteY0-406" fmla="*/ 3174 h 509605"/>
                <a:gd name="connsiteX1-407" fmla="*/ 761505 w 761505"/>
                <a:gd name="connsiteY1-408" fmla="*/ 0 h 509605"/>
                <a:gd name="connsiteX2-409" fmla="*/ 640854 w 761505"/>
                <a:gd name="connsiteY2-410" fmla="*/ 322772 h 509605"/>
                <a:gd name="connsiteX3-411" fmla="*/ 384701 w 761505"/>
                <a:gd name="connsiteY3-412" fmla="*/ 509571 h 509605"/>
                <a:gd name="connsiteX4-413" fmla="*/ 158202 w 761505"/>
                <a:gd name="connsiteY4-414" fmla="*/ 357744 h 509605"/>
                <a:gd name="connsiteX5-415" fmla="*/ 128588 w 761505"/>
                <a:gd name="connsiteY5-416" fmla="*/ 297372 h 509605"/>
                <a:gd name="connsiteX6-417" fmla="*/ 0 w 761505"/>
                <a:gd name="connsiteY6-418" fmla="*/ 3174 h 509605"/>
                <a:gd name="connsiteX0-419" fmla="*/ 0 w 761505"/>
                <a:gd name="connsiteY0-420" fmla="*/ 4761 h 511192"/>
                <a:gd name="connsiteX1-421" fmla="*/ 761505 w 761505"/>
                <a:gd name="connsiteY1-422" fmla="*/ 0 h 511192"/>
                <a:gd name="connsiteX2-423" fmla="*/ 640854 w 761505"/>
                <a:gd name="connsiteY2-424" fmla="*/ 324359 h 511192"/>
                <a:gd name="connsiteX3-425" fmla="*/ 384701 w 761505"/>
                <a:gd name="connsiteY3-426" fmla="*/ 511158 h 511192"/>
                <a:gd name="connsiteX4-427" fmla="*/ 158202 w 761505"/>
                <a:gd name="connsiteY4-428" fmla="*/ 359331 h 511192"/>
                <a:gd name="connsiteX5-429" fmla="*/ 128588 w 761505"/>
                <a:gd name="connsiteY5-430" fmla="*/ 298959 h 511192"/>
                <a:gd name="connsiteX6-431" fmla="*/ 0 w 761505"/>
                <a:gd name="connsiteY6-432" fmla="*/ 4761 h 511192"/>
                <a:gd name="connsiteX0-433" fmla="*/ 0 w 761505"/>
                <a:gd name="connsiteY0-434" fmla="*/ 4761 h 511192"/>
                <a:gd name="connsiteX1-435" fmla="*/ 761505 w 761505"/>
                <a:gd name="connsiteY1-436" fmla="*/ 0 h 511192"/>
                <a:gd name="connsiteX2-437" fmla="*/ 640854 w 761505"/>
                <a:gd name="connsiteY2-438" fmla="*/ 324359 h 511192"/>
                <a:gd name="connsiteX3-439" fmla="*/ 384701 w 761505"/>
                <a:gd name="connsiteY3-440" fmla="*/ 511158 h 511192"/>
                <a:gd name="connsiteX4-441" fmla="*/ 158202 w 761505"/>
                <a:gd name="connsiteY4-442" fmla="*/ 359331 h 511192"/>
                <a:gd name="connsiteX5-443" fmla="*/ 128588 w 761505"/>
                <a:gd name="connsiteY5-444" fmla="*/ 298959 h 511192"/>
                <a:gd name="connsiteX6-445" fmla="*/ 0 w 761505"/>
                <a:gd name="connsiteY6-446" fmla="*/ 4761 h 5111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761505" h="511192">
                  <a:moveTo>
                    <a:pt x="0" y="4761"/>
                  </a:moveTo>
                  <a:lnTo>
                    <a:pt x="761505" y="0"/>
                  </a:lnTo>
                  <a:cubicBezTo>
                    <a:pt x="722876" y="107591"/>
                    <a:pt x="698533" y="189781"/>
                    <a:pt x="640854" y="324359"/>
                  </a:cubicBezTo>
                  <a:cubicBezTo>
                    <a:pt x="591642" y="419438"/>
                    <a:pt x="576863" y="513261"/>
                    <a:pt x="384701" y="511158"/>
                  </a:cubicBezTo>
                  <a:cubicBezTo>
                    <a:pt x="246938" y="509581"/>
                    <a:pt x="192094" y="433477"/>
                    <a:pt x="158202" y="359331"/>
                  </a:cubicBezTo>
                  <a:cubicBezTo>
                    <a:pt x="158385" y="349790"/>
                    <a:pt x="174443" y="400575"/>
                    <a:pt x="128588" y="298959"/>
                  </a:cubicBezTo>
                  <a:cubicBezTo>
                    <a:pt x="66676" y="163852"/>
                    <a:pt x="52388" y="123993"/>
                    <a:pt x="0" y="476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59000"/>
                  </a:schemeClr>
                </a:gs>
                <a:gs pos="82000">
                  <a:srgbClr val="0899D6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03850" y="1758967"/>
            <a:ext cx="1384300" cy="996933"/>
            <a:chOff x="2178883" y="1758967"/>
            <a:chExt cx="1384300" cy="996933"/>
          </a:xfrm>
        </p:grpSpPr>
        <p:sp>
          <p:nvSpPr>
            <p:cNvPr id="19" name="菱形 18"/>
            <p:cNvSpPr/>
            <p:nvPr/>
          </p:nvSpPr>
          <p:spPr>
            <a:xfrm>
              <a:off x="2178883" y="1968500"/>
              <a:ext cx="1384300" cy="787400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  <a:effectLst>
              <a:innerShdw blurRad="381000">
                <a:schemeClr val="accent1"/>
              </a:innerShdw>
            </a:effectLst>
            <a:scene3d>
              <a:camera prst="orthographicFront">
                <a:rot lat="15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653208" y="2133054"/>
              <a:ext cx="458292" cy="458292"/>
            </a:xfrm>
            <a:prstGeom prst="ellipse">
              <a:avLst/>
            </a:prstGeom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2421467" y="1758967"/>
              <a:ext cx="897466" cy="787400"/>
            </a:xfrm>
            <a:custGeom>
              <a:avLst/>
              <a:gdLst>
                <a:gd name="connsiteX0" fmla="*/ 0 w 458292"/>
                <a:gd name="connsiteY0" fmla="*/ 0 h 482609"/>
                <a:gd name="connsiteX1" fmla="*/ 458292 w 458292"/>
                <a:gd name="connsiteY1" fmla="*/ 0 h 482609"/>
                <a:gd name="connsiteX2" fmla="*/ 458292 w 458292"/>
                <a:gd name="connsiteY2" fmla="*/ 300547 h 482609"/>
                <a:gd name="connsiteX3" fmla="*/ 222776 w 458292"/>
                <a:gd name="connsiteY3" fmla="*/ 482584 h 482609"/>
                <a:gd name="connsiteX4" fmla="*/ 8978 w 458292"/>
                <a:gd name="connsiteY4" fmla="*/ 351394 h 482609"/>
                <a:gd name="connsiteX5" fmla="*/ 0 w 458292"/>
                <a:gd name="connsiteY5" fmla="*/ 300547 h 482609"/>
                <a:gd name="connsiteX0-1" fmla="*/ 3175 w 461467"/>
                <a:gd name="connsiteY0-2" fmla="*/ 0 h 482609"/>
                <a:gd name="connsiteX1-3" fmla="*/ 461467 w 461467"/>
                <a:gd name="connsiteY1-4" fmla="*/ 0 h 482609"/>
                <a:gd name="connsiteX2-5" fmla="*/ 461467 w 461467"/>
                <a:gd name="connsiteY2-6" fmla="*/ 300547 h 482609"/>
                <a:gd name="connsiteX3-7" fmla="*/ 225951 w 461467"/>
                <a:gd name="connsiteY3-8" fmla="*/ 482584 h 482609"/>
                <a:gd name="connsiteX4-9" fmla="*/ 12153 w 461467"/>
                <a:gd name="connsiteY4-10" fmla="*/ 351394 h 482609"/>
                <a:gd name="connsiteX5-11" fmla="*/ 0 w 461467"/>
                <a:gd name="connsiteY5-12" fmla="*/ 302134 h 482609"/>
                <a:gd name="connsiteX6" fmla="*/ 3175 w 461467"/>
                <a:gd name="connsiteY6" fmla="*/ 0 h 482609"/>
                <a:gd name="connsiteX0-13" fmla="*/ 5310 w 463602"/>
                <a:gd name="connsiteY0-14" fmla="*/ 0 h 482609"/>
                <a:gd name="connsiteX1-15" fmla="*/ 463602 w 463602"/>
                <a:gd name="connsiteY1-16" fmla="*/ 0 h 482609"/>
                <a:gd name="connsiteX2-17" fmla="*/ 463602 w 463602"/>
                <a:gd name="connsiteY2-18" fmla="*/ 300547 h 482609"/>
                <a:gd name="connsiteX3-19" fmla="*/ 228086 w 463602"/>
                <a:gd name="connsiteY3-20" fmla="*/ 482584 h 482609"/>
                <a:gd name="connsiteX4-21" fmla="*/ 0 w 463602"/>
                <a:gd name="connsiteY4-22" fmla="*/ 329169 h 482609"/>
                <a:gd name="connsiteX5-23" fmla="*/ 2135 w 463602"/>
                <a:gd name="connsiteY5-24" fmla="*/ 302134 h 482609"/>
                <a:gd name="connsiteX6-25" fmla="*/ 5310 w 463602"/>
                <a:gd name="connsiteY6-26" fmla="*/ 0 h 482609"/>
                <a:gd name="connsiteX0-27" fmla="*/ 5310 w 469952"/>
                <a:gd name="connsiteY0-28" fmla="*/ 0 h 482608"/>
                <a:gd name="connsiteX1-29" fmla="*/ 463602 w 469952"/>
                <a:gd name="connsiteY1-30" fmla="*/ 0 h 482608"/>
                <a:gd name="connsiteX2-31" fmla="*/ 469952 w 469952"/>
                <a:gd name="connsiteY2-32" fmla="*/ 295785 h 482608"/>
                <a:gd name="connsiteX3-33" fmla="*/ 228086 w 469952"/>
                <a:gd name="connsiteY3-34" fmla="*/ 482584 h 482608"/>
                <a:gd name="connsiteX4-35" fmla="*/ 0 w 469952"/>
                <a:gd name="connsiteY4-36" fmla="*/ 329169 h 482608"/>
                <a:gd name="connsiteX5-37" fmla="*/ 2135 w 469952"/>
                <a:gd name="connsiteY5-38" fmla="*/ 302134 h 482608"/>
                <a:gd name="connsiteX6-39" fmla="*/ 5310 w 469952"/>
                <a:gd name="connsiteY6-40" fmla="*/ 0 h 482608"/>
                <a:gd name="connsiteX0-41" fmla="*/ 0 w 617042"/>
                <a:gd name="connsiteY0-42" fmla="*/ 0 h 511183"/>
                <a:gd name="connsiteX1-43" fmla="*/ 610692 w 617042"/>
                <a:gd name="connsiteY1-44" fmla="*/ 28575 h 511183"/>
                <a:gd name="connsiteX2-45" fmla="*/ 617042 w 617042"/>
                <a:gd name="connsiteY2-46" fmla="*/ 324360 h 511183"/>
                <a:gd name="connsiteX3-47" fmla="*/ 375176 w 617042"/>
                <a:gd name="connsiteY3-48" fmla="*/ 511159 h 511183"/>
                <a:gd name="connsiteX4-49" fmla="*/ 147090 w 617042"/>
                <a:gd name="connsiteY4-50" fmla="*/ 357744 h 511183"/>
                <a:gd name="connsiteX5-51" fmla="*/ 149225 w 617042"/>
                <a:gd name="connsiteY5-52" fmla="*/ 330709 h 511183"/>
                <a:gd name="connsiteX6-53" fmla="*/ 0 w 617042"/>
                <a:gd name="connsiteY6-54" fmla="*/ 0 h 511183"/>
                <a:gd name="connsiteX0-55" fmla="*/ 0 w 617042"/>
                <a:gd name="connsiteY0-56" fmla="*/ 0 h 511183"/>
                <a:gd name="connsiteX1-57" fmla="*/ 610692 w 617042"/>
                <a:gd name="connsiteY1-58" fmla="*/ 28575 h 511183"/>
                <a:gd name="connsiteX2-59" fmla="*/ 617042 w 617042"/>
                <a:gd name="connsiteY2-60" fmla="*/ 324360 h 511183"/>
                <a:gd name="connsiteX3-61" fmla="*/ 375176 w 617042"/>
                <a:gd name="connsiteY3-62" fmla="*/ 511159 h 511183"/>
                <a:gd name="connsiteX4-63" fmla="*/ 148677 w 617042"/>
                <a:gd name="connsiteY4-64" fmla="*/ 359332 h 511183"/>
                <a:gd name="connsiteX5-65" fmla="*/ 149225 w 617042"/>
                <a:gd name="connsiteY5-66" fmla="*/ 330709 h 511183"/>
                <a:gd name="connsiteX6-67" fmla="*/ 0 w 617042"/>
                <a:gd name="connsiteY6-68" fmla="*/ 0 h 511183"/>
                <a:gd name="connsiteX0-69" fmla="*/ 0 w 617042"/>
                <a:gd name="connsiteY0-70" fmla="*/ 0 h 511183"/>
                <a:gd name="connsiteX1-71" fmla="*/ 610692 w 617042"/>
                <a:gd name="connsiteY1-72" fmla="*/ 28575 h 511183"/>
                <a:gd name="connsiteX2-73" fmla="*/ 617042 w 617042"/>
                <a:gd name="connsiteY2-74" fmla="*/ 324360 h 511183"/>
                <a:gd name="connsiteX3-75" fmla="*/ 375176 w 617042"/>
                <a:gd name="connsiteY3-76" fmla="*/ 511159 h 511183"/>
                <a:gd name="connsiteX4-77" fmla="*/ 148677 w 617042"/>
                <a:gd name="connsiteY4-78" fmla="*/ 359332 h 511183"/>
                <a:gd name="connsiteX5-79" fmla="*/ 149225 w 617042"/>
                <a:gd name="connsiteY5-80" fmla="*/ 330709 h 511183"/>
                <a:gd name="connsiteX6-81" fmla="*/ 0 w 617042"/>
                <a:gd name="connsiteY6-82" fmla="*/ 0 h 511183"/>
                <a:gd name="connsiteX0-83" fmla="*/ 0 w 621805"/>
                <a:gd name="connsiteY0-84" fmla="*/ 0 h 508008"/>
                <a:gd name="connsiteX1-85" fmla="*/ 615455 w 621805"/>
                <a:gd name="connsiteY1-86" fmla="*/ 25400 h 508008"/>
                <a:gd name="connsiteX2-87" fmla="*/ 621805 w 621805"/>
                <a:gd name="connsiteY2-88" fmla="*/ 321185 h 508008"/>
                <a:gd name="connsiteX3-89" fmla="*/ 379939 w 621805"/>
                <a:gd name="connsiteY3-90" fmla="*/ 507984 h 508008"/>
                <a:gd name="connsiteX4-91" fmla="*/ 153440 w 621805"/>
                <a:gd name="connsiteY4-92" fmla="*/ 356157 h 508008"/>
                <a:gd name="connsiteX5-93" fmla="*/ 153988 w 621805"/>
                <a:gd name="connsiteY5-94" fmla="*/ 327534 h 508008"/>
                <a:gd name="connsiteX6-95" fmla="*/ 0 w 621805"/>
                <a:gd name="connsiteY6-96" fmla="*/ 0 h 508008"/>
                <a:gd name="connsiteX0-97" fmla="*/ 0 w 621805"/>
                <a:gd name="connsiteY0-98" fmla="*/ 0 h 508008"/>
                <a:gd name="connsiteX1-99" fmla="*/ 615455 w 621805"/>
                <a:gd name="connsiteY1-100" fmla="*/ 25400 h 508008"/>
                <a:gd name="connsiteX2-101" fmla="*/ 621805 w 621805"/>
                <a:gd name="connsiteY2-102" fmla="*/ 321185 h 508008"/>
                <a:gd name="connsiteX3-103" fmla="*/ 379939 w 621805"/>
                <a:gd name="connsiteY3-104" fmla="*/ 507984 h 508008"/>
                <a:gd name="connsiteX4-105" fmla="*/ 153440 w 621805"/>
                <a:gd name="connsiteY4-106" fmla="*/ 356157 h 508008"/>
                <a:gd name="connsiteX5-107" fmla="*/ 153988 w 621805"/>
                <a:gd name="connsiteY5-108" fmla="*/ 327534 h 508008"/>
                <a:gd name="connsiteX6-109" fmla="*/ 0 w 621805"/>
                <a:gd name="connsiteY6-110" fmla="*/ 0 h 508008"/>
                <a:gd name="connsiteX0-111" fmla="*/ 0 w 756743"/>
                <a:gd name="connsiteY0-112" fmla="*/ 1587 h 509595"/>
                <a:gd name="connsiteX1-113" fmla="*/ 756743 w 756743"/>
                <a:gd name="connsiteY1-114" fmla="*/ 0 h 509595"/>
                <a:gd name="connsiteX2-115" fmla="*/ 621805 w 756743"/>
                <a:gd name="connsiteY2-116" fmla="*/ 322772 h 509595"/>
                <a:gd name="connsiteX3-117" fmla="*/ 379939 w 756743"/>
                <a:gd name="connsiteY3-118" fmla="*/ 509571 h 509595"/>
                <a:gd name="connsiteX4-119" fmla="*/ 153440 w 756743"/>
                <a:gd name="connsiteY4-120" fmla="*/ 357744 h 509595"/>
                <a:gd name="connsiteX5-121" fmla="*/ 153988 w 756743"/>
                <a:gd name="connsiteY5-122" fmla="*/ 329121 h 509595"/>
                <a:gd name="connsiteX6-123" fmla="*/ 0 w 756743"/>
                <a:gd name="connsiteY6-124" fmla="*/ 1587 h 509595"/>
                <a:gd name="connsiteX0-125" fmla="*/ 0 w 756743"/>
                <a:gd name="connsiteY0-126" fmla="*/ 1587 h 509598"/>
                <a:gd name="connsiteX1-127" fmla="*/ 756743 w 756743"/>
                <a:gd name="connsiteY1-128" fmla="*/ 0 h 509598"/>
                <a:gd name="connsiteX2-129" fmla="*/ 621805 w 756743"/>
                <a:gd name="connsiteY2-130" fmla="*/ 322772 h 509598"/>
                <a:gd name="connsiteX3-131" fmla="*/ 379939 w 756743"/>
                <a:gd name="connsiteY3-132" fmla="*/ 509571 h 509598"/>
                <a:gd name="connsiteX4-133" fmla="*/ 153440 w 756743"/>
                <a:gd name="connsiteY4-134" fmla="*/ 357744 h 509598"/>
                <a:gd name="connsiteX5-135" fmla="*/ 153988 w 756743"/>
                <a:gd name="connsiteY5-136" fmla="*/ 329121 h 509598"/>
                <a:gd name="connsiteX6-137" fmla="*/ 0 w 756743"/>
                <a:gd name="connsiteY6-138" fmla="*/ 1587 h 509598"/>
                <a:gd name="connsiteX0-139" fmla="*/ 0 w 756743"/>
                <a:gd name="connsiteY0-140" fmla="*/ 1587 h 509598"/>
                <a:gd name="connsiteX1-141" fmla="*/ 756743 w 756743"/>
                <a:gd name="connsiteY1-142" fmla="*/ 0 h 509598"/>
                <a:gd name="connsiteX2-143" fmla="*/ 621805 w 756743"/>
                <a:gd name="connsiteY2-144" fmla="*/ 322772 h 509598"/>
                <a:gd name="connsiteX3-145" fmla="*/ 379939 w 756743"/>
                <a:gd name="connsiteY3-146" fmla="*/ 509571 h 509598"/>
                <a:gd name="connsiteX4-147" fmla="*/ 153440 w 756743"/>
                <a:gd name="connsiteY4-148" fmla="*/ 357744 h 509598"/>
                <a:gd name="connsiteX5-149" fmla="*/ 153988 w 756743"/>
                <a:gd name="connsiteY5-150" fmla="*/ 329121 h 509598"/>
                <a:gd name="connsiteX6-151" fmla="*/ 0 w 756743"/>
                <a:gd name="connsiteY6-152" fmla="*/ 1587 h 509598"/>
                <a:gd name="connsiteX0-153" fmla="*/ 0 w 756743"/>
                <a:gd name="connsiteY0-154" fmla="*/ 1587 h 509598"/>
                <a:gd name="connsiteX1-155" fmla="*/ 756743 w 756743"/>
                <a:gd name="connsiteY1-156" fmla="*/ 0 h 509598"/>
                <a:gd name="connsiteX2-157" fmla="*/ 629742 w 756743"/>
                <a:gd name="connsiteY2-158" fmla="*/ 324360 h 509598"/>
                <a:gd name="connsiteX3-159" fmla="*/ 379939 w 756743"/>
                <a:gd name="connsiteY3-160" fmla="*/ 509571 h 509598"/>
                <a:gd name="connsiteX4-161" fmla="*/ 153440 w 756743"/>
                <a:gd name="connsiteY4-162" fmla="*/ 357744 h 509598"/>
                <a:gd name="connsiteX5-163" fmla="*/ 153988 w 756743"/>
                <a:gd name="connsiteY5-164" fmla="*/ 329121 h 509598"/>
                <a:gd name="connsiteX6-165" fmla="*/ 0 w 756743"/>
                <a:gd name="connsiteY6-166" fmla="*/ 1587 h 509598"/>
                <a:gd name="connsiteX0-167" fmla="*/ 0 w 756743"/>
                <a:gd name="connsiteY0-168" fmla="*/ 1587 h 509612"/>
                <a:gd name="connsiteX1-169" fmla="*/ 756743 w 756743"/>
                <a:gd name="connsiteY1-170" fmla="*/ 0 h 509612"/>
                <a:gd name="connsiteX2-171" fmla="*/ 629742 w 756743"/>
                <a:gd name="connsiteY2-172" fmla="*/ 324360 h 509612"/>
                <a:gd name="connsiteX3-173" fmla="*/ 379939 w 756743"/>
                <a:gd name="connsiteY3-174" fmla="*/ 509571 h 509612"/>
                <a:gd name="connsiteX4-175" fmla="*/ 153440 w 756743"/>
                <a:gd name="connsiteY4-176" fmla="*/ 357744 h 509612"/>
                <a:gd name="connsiteX5-177" fmla="*/ 153988 w 756743"/>
                <a:gd name="connsiteY5-178" fmla="*/ 329121 h 509612"/>
                <a:gd name="connsiteX6-179" fmla="*/ 0 w 756743"/>
                <a:gd name="connsiteY6-180" fmla="*/ 1587 h 509612"/>
                <a:gd name="connsiteX0-181" fmla="*/ 0 w 756743"/>
                <a:gd name="connsiteY0-182" fmla="*/ 1587 h 509603"/>
                <a:gd name="connsiteX1-183" fmla="*/ 756743 w 756743"/>
                <a:gd name="connsiteY1-184" fmla="*/ 0 h 509603"/>
                <a:gd name="connsiteX2-185" fmla="*/ 629742 w 756743"/>
                <a:gd name="connsiteY2-186" fmla="*/ 324360 h 509603"/>
                <a:gd name="connsiteX3-187" fmla="*/ 379939 w 756743"/>
                <a:gd name="connsiteY3-188" fmla="*/ 509571 h 509603"/>
                <a:gd name="connsiteX4-189" fmla="*/ 153440 w 756743"/>
                <a:gd name="connsiteY4-190" fmla="*/ 357744 h 509603"/>
                <a:gd name="connsiteX5-191" fmla="*/ 153988 w 756743"/>
                <a:gd name="connsiteY5-192" fmla="*/ 329121 h 509603"/>
                <a:gd name="connsiteX6-193" fmla="*/ 0 w 756743"/>
                <a:gd name="connsiteY6-194" fmla="*/ 1587 h 509603"/>
                <a:gd name="connsiteX0-195" fmla="*/ 0 w 756743"/>
                <a:gd name="connsiteY0-196" fmla="*/ 1587 h 509606"/>
                <a:gd name="connsiteX1-197" fmla="*/ 756743 w 756743"/>
                <a:gd name="connsiteY1-198" fmla="*/ 0 h 509606"/>
                <a:gd name="connsiteX2-199" fmla="*/ 629742 w 756743"/>
                <a:gd name="connsiteY2-200" fmla="*/ 324360 h 509606"/>
                <a:gd name="connsiteX3-201" fmla="*/ 379939 w 756743"/>
                <a:gd name="connsiteY3-202" fmla="*/ 509571 h 509606"/>
                <a:gd name="connsiteX4-203" fmla="*/ 153440 w 756743"/>
                <a:gd name="connsiteY4-204" fmla="*/ 357744 h 509606"/>
                <a:gd name="connsiteX5-205" fmla="*/ 153988 w 756743"/>
                <a:gd name="connsiteY5-206" fmla="*/ 329121 h 509606"/>
                <a:gd name="connsiteX6-207" fmla="*/ 0 w 756743"/>
                <a:gd name="connsiteY6-208" fmla="*/ 1587 h 509606"/>
                <a:gd name="connsiteX0-209" fmla="*/ 0 w 756743"/>
                <a:gd name="connsiteY0-210" fmla="*/ 1587 h 509605"/>
                <a:gd name="connsiteX1-211" fmla="*/ 756743 w 756743"/>
                <a:gd name="connsiteY1-212" fmla="*/ 0 h 509605"/>
                <a:gd name="connsiteX2-213" fmla="*/ 632917 w 756743"/>
                <a:gd name="connsiteY2-214" fmla="*/ 322772 h 509605"/>
                <a:gd name="connsiteX3-215" fmla="*/ 379939 w 756743"/>
                <a:gd name="connsiteY3-216" fmla="*/ 509571 h 509605"/>
                <a:gd name="connsiteX4-217" fmla="*/ 153440 w 756743"/>
                <a:gd name="connsiteY4-218" fmla="*/ 357744 h 509605"/>
                <a:gd name="connsiteX5-219" fmla="*/ 153988 w 756743"/>
                <a:gd name="connsiteY5-220" fmla="*/ 329121 h 509605"/>
                <a:gd name="connsiteX6-221" fmla="*/ 0 w 756743"/>
                <a:gd name="connsiteY6-222" fmla="*/ 1587 h 509605"/>
                <a:gd name="connsiteX0-223" fmla="*/ 0 w 756743"/>
                <a:gd name="connsiteY0-224" fmla="*/ 1587 h 509605"/>
                <a:gd name="connsiteX1-225" fmla="*/ 756743 w 756743"/>
                <a:gd name="connsiteY1-226" fmla="*/ 0 h 509605"/>
                <a:gd name="connsiteX2-227" fmla="*/ 632917 w 756743"/>
                <a:gd name="connsiteY2-228" fmla="*/ 322772 h 509605"/>
                <a:gd name="connsiteX3-229" fmla="*/ 379939 w 756743"/>
                <a:gd name="connsiteY3-230" fmla="*/ 509571 h 509605"/>
                <a:gd name="connsiteX4-231" fmla="*/ 153440 w 756743"/>
                <a:gd name="connsiteY4-232" fmla="*/ 357744 h 509605"/>
                <a:gd name="connsiteX5-233" fmla="*/ 147638 w 756743"/>
                <a:gd name="connsiteY5-234" fmla="*/ 321184 h 509605"/>
                <a:gd name="connsiteX6-235" fmla="*/ 0 w 756743"/>
                <a:gd name="connsiteY6-236" fmla="*/ 1587 h 509605"/>
                <a:gd name="connsiteX0-237" fmla="*/ 0 w 756743"/>
                <a:gd name="connsiteY0-238" fmla="*/ 1587 h 509605"/>
                <a:gd name="connsiteX1-239" fmla="*/ 756743 w 756743"/>
                <a:gd name="connsiteY1-240" fmla="*/ 0 h 509605"/>
                <a:gd name="connsiteX2-241" fmla="*/ 632917 w 756743"/>
                <a:gd name="connsiteY2-242" fmla="*/ 322772 h 509605"/>
                <a:gd name="connsiteX3-243" fmla="*/ 379939 w 756743"/>
                <a:gd name="connsiteY3-244" fmla="*/ 509571 h 509605"/>
                <a:gd name="connsiteX4-245" fmla="*/ 153440 w 756743"/>
                <a:gd name="connsiteY4-246" fmla="*/ 357744 h 509605"/>
                <a:gd name="connsiteX5-247" fmla="*/ 147638 w 756743"/>
                <a:gd name="connsiteY5-248" fmla="*/ 321184 h 509605"/>
                <a:gd name="connsiteX6-249" fmla="*/ 0 w 756743"/>
                <a:gd name="connsiteY6-250" fmla="*/ 1587 h 509605"/>
                <a:gd name="connsiteX0-251" fmla="*/ 0 w 756743"/>
                <a:gd name="connsiteY0-252" fmla="*/ 1587 h 509605"/>
                <a:gd name="connsiteX1-253" fmla="*/ 756743 w 756743"/>
                <a:gd name="connsiteY1-254" fmla="*/ 0 h 509605"/>
                <a:gd name="connsiteX2-255" fmla="*/ 632917 w 756743"/>
                <a:gd name="connsiteY2-256" fmla="*/ 322772 h 509605"/>
                <a:gd name="connsiteX3-257" fmla="*/ 379939 w 756743"/>
                <a:gd name="connsiteY3-258" fmla="*/ 509571 h 509605"/>
                <a:gd name="connsiteX4-259" fmla="*/ 153440 w 756743"/>
                <a:gd name="connsiteY4-260" fmla="*/ 357744 h 509605"/>
                <a:gd name="connsiteX5-261" fmla="*/ 147638 w 756743"/>
                <a:gd name="connsiteY5-262" fmla="*/ 321184 h 509605"/>
                <a:gd name="connsiteX6-263" fmla="*/ 0 w 756743"/>
                <a:gd name="connsiteY6-264" fmla="*/ 1587 h 509605"/>
                <a:gd name="connsiteX0-265" fmla="*/ 0 w 756743"/>
                <a:gd name="connsiteY0-266" fmla="*/ 1587 h 509605"/>
                <a:gd name="connsiteX1-267" fmla="*/ 756743 w 756743"/>
                <a:gd name="connsiteY1-268" fmla="*/ 0 h 509605"/>
                <a:gd name="connsiteX2-269" fmla="*/ 632917 w 756743"/>
                <a:gd name="connsiteY2-270" fmla="*/ 322772 h 509605"/>
                <a:gd name="connsiteX3-271" fmla="*/ 379939 w 756743"/>
                <a:gd name="connsiteY3-272" fmla="*/ 509571 h 509605"/>
                <a:gd name="connsiteX4-273" fmla="*/ 153440 w 756743"/>
                <a:gd name="connsiteY4-274" fmla="*/ 357744 h 509605"/>
                <a:gd name="connsiteX5-275" fmla="*/ 123826 w 756743"/>
                <a:gd name="connsiteY5-276" fmla="*/ 297372 h 509605"/>
                <a:gd name="connsiteX6-277" fmla="*/ 0 w 756743"/>
                <a:gd name="connsiteY6-278" fmla="*/ 1587 h 509605"/>
                <a:gd name="connsiteX0-279" fmla="*/ 0 w 756743"/>
                <a:gd name="connsiteY0-280" fmla="*/ 1587 h 509605"/>
                <a:gd name="connsiteX1-281" fmla="*/ 756743 w 756743"/>
                <a:gd name="connsiteY1-282" fmla="*/ 0 h 509605"/>
                <a:gd name="connsiteX2-283" fmla="*/ 632917 w 756743"/>
                <a:gd name="connsiteY2-284" fmla="*/ 322772 h 509605"/>
                <a:gd name="connsiteX3-285" fmla="*/ 379939 w 756743"/>
                <a:gd name="connsiteY3-286" fmla="*/ 509571 h 509605"/>
                <a:gd name="connsiteX4-287" fmla="*/ 153440 w 756743"/>
                <a:gd name="connsiteY4-288" fmla="*/ 357744 h 509605"/>
                <a:gd name="connsiteX5-289" fmla="*/ 123826 w 756743"/>
                <a:gd name="connsiteY5-290" fmla="*/ 297372 h 509605"/>
                <a:gd name="connsiteX6-291" fmla="*/ 0 w 756743"/>
                <a:gd name="connsiteY6-292" fmla="*/ 1587 h 509605"/>
                <a:gd name="connsiteX0-293" fmla="*/ 0 w 756743"/>
                <a:gd name="connsiteY0-294" fmla="*/ 1587 h 509605"/>
                <a:gd name="connsiteX1-295" fmla="*/ 756743 w 756743"/>
                <a:gd name="connsiteY1-296" fmla="*/ 0 h 509605"/>
                <a:gd name="connsiteX2-297" fmla="*/ 632917 w 756743"/>
                <a:gd name="connsiteY2-298" fmla="*/ 322772 h 509605"/>
                <a:gd name="connsiteX3-299" fmla="*/ 379939 w 756743"/>
                <a:gd name="connsiteY3-300" fmla="*/ 509571 h 509605"/>
                <a:gd name="connsiteX4-301" fmla="*/ 153440 w 756743"/>
                <a:gd name="connsiteY4-302" fmla="*/ 357744 h 509605"/>
                <a:gd name="connsiteX5-303" fmla="*/ 123826 w 756743"/>
                <a:gd name="connsiteY5-304" fmla="*/ 297372 h 509605"/>
                <a:gd name="connsiteX6-305" fmla="*/ 0 w 756743"/>
                <a:gd name="connsiteY6-306" fmla="*/ 1587 h 509605"/>
                <a:gd name="connsiteX0-307" fmla="*/ 0 w 761505"/>
                <a:gd name="connsiteY0-308" fmla="*/ 3174 h 509605"/>
                <a:gd name="connsiteX1-309" fmla="*/ 761505 w 761505"/>
                <a:gd name="connsiteY1-310" fmla="*/ 0 h 509605"/>
                <a:gd name="connsiteX2-311" fmla="*/ 637679 w 761505"/>
                <a:gd name="connsiteY2-312" fmla="*/ 322772 h 509605"/>
                <a:gd name="connsiteX3-313" fmla="*/ 384701 w 761505"/>
                <a:gd name="connsiteY3-314" fmla="*/ 509571 h 509605"/>
                <a:gd name="connsiteX4-315" fmla="*/ 158202 w 761505"/>
                <a:gd name="connsiteY4-316" fmla="*/ 357744 h 509605"/>
                <a:gd name="connsiteX5-317" fmla="*/ 128588 w 761505"/>
                <a:gd name="connsiteY5-318" fmla="*/ 297372 h 509605"/>
                <a:gd name="connsiteX6-319" fmla="*/ 0 w 761505"/>
                <a:gd name="connsiteY6-320" fmla="*/ 3174 h 509605"/>
                <a:gd name="connsiteX0-321" fmla="*/ 0 w 761505"/>
                <a:gd name="connsiteY0-322" fmla="*/ 3174 h 509605"/>
                <a:gd name="connsiteX1-323" fmla="*/ 761505 w 761505"/>
                <a:gd name="connsiteY1-324" fmla="*/ 0 h 509605"/>
                <a:gd name="connsiteX2-325" fmla="*/ 637679 w 761505"/>
                <a:gd name="connsiteY2-326" fmla="*/ 322772 h 509605"/>
                <a:gd name="connsiteX3-327" fmla="*/ 384701 w 761505"/>
                <a:gd name="connsiteY3-328" fmla="*/ 509571 h 509605"/>
                <a:gd name="connsiteX4-329" fmla="*/ 158202 w 761505"/>
                <a:gd name="connsiteY4-330" fmla="*/ 357744 h 509605"/>
                <a:gd name="connsiteX5-331" fmla="*/ 128588 w 761505"/>
                <a:gd name="connsiteY5-332" fmla="*/ 297372 h 509605"/>
                <a:gd name="connsiteX6-333" fmla="*/ 0 w 761505"/>
                <a:gd name="connsiteY6-334" fmla="*/ 3174 h 509605"/>
                <a:gd name="connsiteX0-335" fmla="*/ 0 w 761505"/>
                <a:gd name="connsiteY0-336" fmla="*/ 3174 h 509605"/>
                <a:gd name="connsiteX1-337" fmla="*/ 761505 w 761505"/>
                <a:gd name="connsiteY1-338" fmla="*/ 0 h 509605"/>
                <a:gd name="connsiteX2-339" fmla="*/ 637679 w 761505"/>
                <a:gd name="connsiteY2-340" fmla="*/ 322772 h 509605"/>
                <a:gd name="connsiteX3-341" fmla="*/ 384701 w 761505"/>
                <a:gd name="connsiteY3-342" fmla="*/ 509571 h 509605"/>
                <a:gd name="connsiteX4-343" fmla="*/ 158202 w 761505"/>
                <a:gd name="connsiteY4-344" fmla="*/ 357744 h 509605"/>
                <a:gd name="connsiteX5-345" fmla="*/ 128588 w 761505"/>
                <a:gd name="connsiteY5-346" fmla="*/ 297372 h 509605"/>
                <a:gd name="connsiteX6-347" fmla="*/ 0 w 761505"/>
                <a:gd name="connsiteY6-348" fmla="*/ 3174 h 509605"/>
                <a:gd name="connsiteX0-349" fmla="*/ 0 w 761505"/>
                <a:gd name="connsiteY0-350" fmla="*/ 3174 h 509605"/>
                <a:gd name="connsiteX1-351" fmla="*/ 761505 w 761505"/>
                <a:gd name="connsiteY1-352" fmla="*/ 0 h 509605"/>
                <a:gd name="connsiteX2-353" fmla="*/ 637679 w 761505"/>
                <a:gd name="connsiteY2-354" fmla="*/ 322772 h 509605"/>
                <a:gd name="connsiteX3-355" fmla="*/ 384701 w 761505"/>
                <a:gd name="connsiteY3-356" fmla="*/ 509571 h 509605"/>
                <a:gd name="connsiteX4-357" fmla="*/ 158202 w 761505"/>
                <a:gd name="connsiteY4-358" fmla="*/ 357744 h 509605"/>
                <a:gd name="connsiteX5-359" fmla="*/ 128588 w 761505"/>
                <a:gd name="connsiteY5-360" fmla="*/ 297372 h 509605"/>
                <a:gd name="connsiteX6-361" fmla="*/ 0 w 761505"/>
                <a:gd name="connsiteY6-362" fmla="*/ 3174 h 509605"/>
                <a:gd name="connsiteX0-363" fmla="*/ 0 w 761505"/>
                <a:gd name="connsiteY0-364" fmla="*/ 3174 h 509605"/>
                <a:gd name="connsiteX1-365" fmla="*/ 761505 w 761505"/>
                <a:gd name="connsiteY1-366" fmla="*/ 0 h 509605"/>
                <a:gd name="connsiteX2-367" fmla="*/ 637679 w 761505"/>
                <a:gd name="connsiteY2-368" fmla="*/ 322772 h 509605"/>
                <a:gd name="connsiteX3-369" fmla="*/ 384701 w 761505"/>
                <a:gd name="connsiteY3-370" fmla="*/ 509571 h 509605"/>
                <a:gd name="connsiteX4-371" fmla="*/ 158202 w 761505"/>
                <a:gd name="connsiteY4-372" fmla="*/ 357744 h 509605"/>
                <a:gd name="connsiteX5-373" fmla="*/ 128588 w 761505"/>
                <a:gd name="connsiteY5-374" fmla="*/ 297372 h 509605"/>
                <a:gd name="connsiteX6-375" fmla="*/ 0 w 761505"/>
                <a:gd name="connsiteY6-376" fmla="*/ 3174 h 509605"/>
                <a:gd name="connsiteX0-377" fmla="*/ 0 w 761505"/>
                <a:gd name="connsiteY0-378" fmla="*/ 3174 h 509605"/>
                <a:gd name="connsiteX1-379" fmla="*/ 761505 w 761505"/>
                <a:gd name="connsiteY1-380" fmla="*/ 0 h 509605"/>
                <a:gd name="connsiteX2-381" fmla="*/ 637679 w 761505"/>
                <a:gd name="connsiteY2-382" fmla="*/ 322772 h 509605"/>
                <a:gd name="connsiteX3-383" fmla="*/ 384701 w 761505"/>
                <a:gd name="connsiteY3-384" fmla="*/ 509571 h 509605"/>
                <a:gd name="connsiteX4-385" fmla="*/ 158202 w 761505"/>
                <a:gd name="connsiteY4-386" fmla="*/ 357744 h 509605"/>
                <a:gd name="connsiteX5-387" fmla="*/ 128588 w 761505"/>
                <a:gd name="connsiteY5-388" fmla="*/ 297372 h 509605"/>
                <a:gd name="connsiteX6-389" fmla="*/ 0 w 761505"/>
                <a:gd name="connsiteY6-390" fmla="*/ 3174 h 509605"/>
                <a:gd name="connsiteX0-391" fmla="*/ 0 w 761505"/>
                <a:gd name="connsiteY0-392" fmla="*/ 3174 h 509605"/>
                <a:gd name="connsiteX1-393" fmla="*/ 761505 w 761505"/>
                <a:gd name="connsiteY1-394" fmla="*/ 0 h 509605"/>
                <a:gd name="connsiteX2-395" fmla="*/ 637679 w 761505"/>
                <a:gd name="connsiteY2-396" fmla="*/ 322772 h 509605"/>
                <a:gd name="connsiteX3-397" fmla="*/ 384701 w 761505"/>
                <a:gd name="connsiteY3-398" fmla="*/ 509571 h 509605"/>
                <a:gd name="connsiteX4-399" fmla="*/ 158202 w 761505"/>
                <a:gd name="connsiteY4-400" fmla="*/ 357744 h 509605"/>
                <a:gd name="connsiteX5-401" fmla="*/ 128588 w 761505"/>
                <a:gd name="connsiteY5-402" fmla="*/ 297372 h 509605"/>
                <a:gd name="connsiteX6-403" fmla="*/ 0 w 761505"/>
                <a:gd name="connsiteY6-404" fmla="*/ 3174 h 509605"/>
                <a:gd name="connsiteX0-405" fmla="*/ 0 w 761505"/>
                <a:gd name="connsiteY0-406" fmla="*/ 3174 h 509605"/>
                <a:gd name="connsiteX1-407" fmla="*/ 761505 w 761505"/>
                <a:gd name="connsiteY1-408" fmla="*/ 0 h 509605"/>
                <a:gd name="connsiteX2-409" fmla="*/ 640854 w 761505"/>
                <a:gd name="connsiteY2-410" fmla="*/ 322772 h 509605"/>
                <a:gd name="connsiteX3-411" fmla="*/ 384701 w 761505"/>
                <a:gd name="connsiteY3-412" fmla="*/ 509571 h 509605"/>
                <a:gd name="connsiteX4-413" fmla="*/ 158202 w 761505"/>
                <a:gd name="connsiteY4-414" fmla="*/ 357744 h 509605"/>
                <a:gd name="connsiteX5-415" fmla="*/ 128588 w 761505"/>
                <a:gd name="connsiteY5-416" fmla="*/ 297372 h 509605"/>
                <a:gd name="connsiteX6-417" fmla="*/ 0 w 761505"/>
                <a:gd name="connsiteY6-418" fmla="*/ 3174 h 509605"/>
                <a:gd name="connsiteX0-419" fmla="*/ 0 w 761505"/>
                <a:gd name="connsiteY0-420" fmla="*/ 4761 h 511192"/>
                <a:gd name="connsiteX1-421" fmla="*/ 761505 w 761505"/>
                <a:gd name="connsiteY1-422" fmla="*/ 0 h 511192"/>
                <a:gd name="connsiteX2-423" fmla="*/ 640854 w 761505"/>
                <a:gd name="connsiteY2-424" fmla="*/ 324359 h 511192"/>
                <a:gd name="connsiteX3-425" fmla="*/ 384701 w 761505"/>
                <a:gd name="connsiteY3-426" fmla="*/ 511158 h 511192"/>
                <a:gd name="connsiteX4-427" fmla="*/ 158202 w 761505"/>
                <a:gd name="connsiteY4-428" fmla="*/ 359331 h 511192"/>
                <a:gd name="connsiteX5-429" fmla="*/ 128588 w 761505"/>
                <a:gd name="connsiteY5-430" fmla="*/ 298959 h 511192"/>
                <a:gd name="connsiteX6-431" fmla="*/ 0 w 761505"/>
                <a:gd name="connsiteY6-432" fmla="*/ 4761 h 511192"/>
                <a:gd name="connsiteX0-433" fmla="*/ 0 w 761505"/>
                <a:gd name="connsiteY0-434" fmla="*/ 4761 h 511192"/>
                <a:gd name="connsiteX1-435" fmla="*/ 761505 w 761505"/>
                <a:gd name="connsiteY1-436" fmla="*/ 0 h 511192"/>
                <a:gd name="connsiteX2-437" fmla="*/ 640854 w 761505"/>
                <a:gd name="connsiteY2-438" fmla="*/ 324359 h 511192"/>
                <a:gd name="connsiteX3-439" fmla="*/ 384701 w 761505"/>
                <a:gd name="connsiteY3-440" fmla="*/ 511158 h 511192"/>
                <a:gd name="connsiteX4-441" fmla="*/ 158202 w 761505"/>
                <a:gd name="connsiteY4-442" fmla="*/ 359331 h 511192"/>
                <a:gd name="connsiteX5-443" fmla="*/ 128588 w 761505"/>
                <a:gd name="connsiteY5-444" fmla="*/ 298959 h 511192"/>
                <a:gd name="connsiteX6-445" fmla="*/ 0 w 761505"/>
                <a:gd name="connsiteY6-446" fmla="*/ 4761 h 5111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761505" h="511192">
                  <a:moveTo>
                    <a:pt x="0" y="4761"/>
                  </a:moveTo>
                  <a:lnTo>
                    <a:pt x="761505" y="0"/>
                  </a:lnTo>
                  <a:cubicBezTo>
                    <a:pt x="722876" y="107591"/>
                    <a:pt x="698533" y="189781"/>
                    <a:pt x="640854" y="324359"/>
                  </a:cubicBezTo>
                  <a:cubicBezTo>
                    <a:pt x="591642" y="419438"/>
                    <a:pt x="576863" y="513261"/>
                    <a:pt x="384701" y="511158"/>
                  </a:cubicBezTo>
                  <a:cubicBezTo>
                    <a:pt x="246938" y="509581"/>
                    <a:pt x="192094" y="433477"/>
                    <a:pt x="158202" y="359331"/>
                  </a:cubicBezTo>
                  <a:cubicBezTo>
                    <a:pt x="158385" y="349790"/>
                    <a:pt x="174443" y="400575"/>
                    <a:pt x="128588" y="298959"/>
                  </a:cubicBezTo>
                  <a:cubicBezTo>
                    <a:pt x="66676" y="163852"/>
                    <a:pt x="52388" y="123993"/>
                    <a:pt x="0" y="476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59000"/>
                  </a:schemeClr>
                </a:gs>
                <a:gs pos="82000">
                  <a:srgbClr val="0899D6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808283" y="1758967"/>
            <a:ext cx="1384300" cy="996933"/>
            <a:chOff x="2178883" y="1758967"/>
            <a:chExt cx="1384300" cy="996933"/>
          </a:xfrm>
        </p:grpSpPr>
        <p:sp>
          <p:nvSpPr>
            <p:cNvPr id="23" name="菱形 22"/>
            <p:cNvSpPr/>
            <p:nvPr/>
          </p:nvSpPr>
          <p:spPr>
            <a:xfrm>
              <a:off x="2178883" y="1968500"/>
              <a:ext cx="1384300" cy="787400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  <a:effectLst>
              <a:innerShdw blurRad="381000">
                <a:schemeClr val="accent1"/>
              </a:innerShdw>
            </a:effectLst>
            <a:scene3d>
              <a:camera prst="orthographicFront">
                <a:rot lat="15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653208" y="2133054"/>
              <a:ext cx="458292" cy="458292"/>
            </a:xfrm>
            <a:prstGeom prst="ellipse">
              <a:avLst/>
            </a:prstGeom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2421467" y="1758967"/>
              <a:ext cx="897466" cy="787400"/>
            </a:xfrm>
            <a:custGeom>
              <a:avLst/>
              <a:gdLst>
                <a:gd name="connsiteX0" fmla="*/ 0 w 458292"/>
                <a:gd name="connsiteY0" fmla="*/ 0 h 482609"/>
                <a:gd name="connsiteX1" fmla="*/ 458292 w 458292"/>
                <a:gd name="connsiteY1" fmla="*/ 0 h 482609"/>
                <a:gd name="connsiteX2" fmla="*/ 458292 w 458292"/>
                <a:gd name="connsiteY2" fmla="*/ 300547 h 482609"/>
                <a:gd name="connsiteX3" fmla="*/ 222776 w 458292"/>
                <a:gd name="connsiteY3" fmla="*/ 482584 h 482609"/>
                <a:gd name="connsiteX4" fmla="*/ 8978 w 458292"/>
                <a:gd name="connsiteY4" fmla="*/ 351394 h 482609"/>
                <a:gd name="connsiteX5" fmla="*/ 0 w 458292"/>
                <a:gd name="connsiteY5" fmla="*/ 300547 h 482609"/>
                <a:gd name="connsiteX0-1" fmla="*/ 3175 w 461467"/>
                <a:gd name="connsiteY0-2" fmla="*/ 0 h 482609"/>
                <a:gd name="connsiteX1-3" fmla="*/ 461467 w 461467"/>
                <a:gd name="connsiteY1-4" fmla="*/ 0 h 482609"/>
                <a:gd name="connsiteX2-5" fmla="*/ 461467 w 461467"/>
                <a:gd name="connsiteY2-6" fmla="*/ 300547 h 482609"/>
                <a:gd name="connsiteX3-7" fmla="*/ 225951 w 461467"/>
                <a:gd name="connsiteY3-8" fmla="*/ 482584 h 482609"/>
                <a:gd name="connsiteX4-9" fmla="*/ 12153 w 461467"/>
                <a:gd name="connsiteY4-10" fmla="*/ 351394 h 482609"/>
                <a:gd name="connsiteX5-11" fmla="*/ 0 w 461467"/>
                <a:gd name="connsiteY5-12" fmla="*/ 302134 h 482609"/>
                <a:gd name="connsiteX6" fmla="*/ 3175 w 461467"/>
                <a:gd name="connsiteY6" fmla="*/ 0 h 482609"/>
                <a:gd name="connsiteX0-13" fmla="*/ 5310 w 463602"/>
                <a:gd name="connsiteY0-14" fmla="*/ 0 h 482609"/>
                <a:gd name="connsiteX1-15" fmla="*/ 463602 w 463602"/>
                <a:gd name="connsiteY1-16" fmla="*/ 0 h 482609"/>
                <a:gd name="connsiteX2-17" fmla="*/ 463602 w 463602"/>
                <a:gd name="connsiteY2-18" fmla="*/ 300547 h 482609"/>
                <a:gd name="connsiteX3-19" fmla="*/ 228086 w 463602"/>
                <a:gd name="connsiteY3-20" fmla="*/ 482584 h 482609"/>
                <a:gd name="connsiteX4-21" fmla="*/ 0 w 463602"/>
                <a:gd name="connsiteY4-22" fmla="*/ 329169 h 482609"/>
                <a:gd name="connsiteX5-23" fmla="*/ 2135 w 463602"/>
                <a:gd name="connsiteY5-24" fmla="*/ 302134 h 482609"/>
                <a:gd name="connsiteX6-25" fmla="*/ 5310 w 463602"/>
                <a:gd name="connsiteY6-26" fmla="*/ 0 h 482609"/>
                <a:gd name="connsiteX0-27" fmla="*/ 5310 w 469952"/>
                <a:gd name="connsiteY0-28" fmla="*/ 0 h 482608"/>
                <a:gd name="connsiteX1-29" fmla="*/ 463602 w 469952"/>
                <a:gd name="connsiteY1-30" fmla="*/ 0 h 482608"/>
                <a:gd name="connsiteX2-31" fmla="*/ 469952 w 469952"/>
                <a:gd name="connsiteY2-32" fmla="*/ 295785 h 482608"/>
                <a:gd name="connsiteX3-33" fmla="*/ 228086 w 469952"/>
                <a:gd name="connsiteY3-34" fmla="*/ 482584 h 482608"/>
                <a:gd name="connsiteX4-35" fmla="*/ 0 w 469952"/>
                <a:gd name="connsiteY4-36" fmla="*/ 329169 h 482608"/>
                <a:gd name="connsiteX5-37" fmla="*/ 2135 w 469952"/>
                <a:gd name="connsiteY5-38" fmla="*/ 302134 h 482608"/>
                <a:gd name="connsiteX6-39" fmla="*/ 5310 w 469952"/>
                <a:gd name="connsiteY6-40" fmla="*/ 0 h 482608"/>
                <a:gd name="connsiteX0-41" fmla="*/ 0 w 617042"/>
                <a:gd name="connsiteY0-42" fmla="*/ 0 h 511183"/>
                <a:gd name="connsiteX1-43" fmla="*/ 610692 w 617042"/>
                <a:gd name="connsiteY1-44" fmla="*/ 28575 h 511183"/>
                <a:gd name="connsiteX2-45" fmla="*/ 617042 w 617042"/>
                <a:gd name="connsiteY2-46" fmla="*/ 324360 h 511183"/>
                <a:gd name="connsiteX3-47" fmla="*/ 375176 w 617042"/>
                <a:gd name="connsiteY3-48" fmla="*/ 511159 h 511183"/>
                <a:gd name="connsiteX4-49" fmla="*/ 147090 w 617042"/>
                <a:gd name="connsiteY4-50" fmla="*/ 357744 h 511183"/>
                <a:gd name="connsiteX5-51" fmla="*/ 149225 w 617042"/>
                <a:gd name="connsiteY5-52" fmla="*/ 330709 h 511183"/>
                <a:gd name="connsiteX6-53" fmla="*/ 0 w 617042"/>
                <a:gd name="connsiteY6-54" fmla="*/ 0 h 511183"/>
                <a:gd name="connsiteX0-55" fmla="*/ 0 w 617042"/>
                <a:gd name="connsiteY0-56" fmla="*/ 0 h 511183"/>
                <a:gd name="connsiteX1-57" fmla="*/ 610692 w 617042"/>
                <a:gd name="connsiteY1-58" fmla="*/ 28575 h 511183"/>
                <a:gd name="connsiteX2-59" fmla="*/ 617042 w 617042"/>
                <a:gd name="connsiteY2-60" fmla="*/ 324360 h 511183"/>
                <a:gd name="connsiteX3-61" fmla="*/ 375176 w 617042"/>
                <a:gd name="connsiteY3-62" fmla="*/ 511159 h 511183"/>
                <a:gd name="connsiteX4-63" fmla="*/ 148677 w 617042"/>
                <a:gd name="connsiteY4-64" fmla="*/ 359332 h 511183"/>
                <a:gd name="connsiteX5-65" fmla="*/ 149225 w 617042"/>
                <a:gd name="connsiteY5-66" fmla="*/ 330709 h 511183"/>
                <a:gd name="connsiteX6-67" fmla="*/ 0 w 617042"/>
                <a:gd name="connsiteY6-68" fmla="*/ 0 h 511183"/>
                <a:gd name="connsiteX0-69" fmla="*/ 0 w 617042"/>
                <a:gd name="connsiteY0-70" fmla="*/ 0 h 511183"/>
                <a:gd name="connsiteX1-71" fmla="*/ 610692 w 617042"/>
                <a:gd name="connsiteY1-72" fmla="*/ 28575 h 511183"/>
                <a:gd name="connsiteX2-73" fmla="*/ 617042 w 617042"/>
                <a:gd name="connsiteY2-74" fmla="*/ 324360 h 511183"/>
                <a:gd name="connsiteX3-75" fmla="*/ 375176 w 617042"/>
                <a:gd name="connsiteY3-76" fmla="*/ 511159 h 511183"/>
                <a:gd name="connsiteX4-77" fmla="*/ 148677 w 617042"/>
                <a:gd name="connsiteY4-78" fmla="*/ 359332 h 511183"/>
                <a:gd name="connsiteX5-79" fmla="*/ 149225 w 617042"/>
                <a:gd name="connsiteY5-80" fmla="*/ 330709 h 511183"/>
                <a:gd name="connsiteX6-81" fmla="*/ 0 w 617042"/>
                <a:gd name="connsiteY6-82" fmla="*/ 0 h 511183"/>
                <a:gd name="connsiteX0-83" fmla="*/ 0 w 621805"/>
                <a:gd name="connsiteY0-84" fmla="*/ 0 h 508008"/>
                <a:gd name="connsiteX1-85" fmla="*/ 615455 w 621805"/>
                <a:gd name="connsiteY1-86" fmla="*/ 25400 h 508008"/>
                <a:gd name="connsiteX2-87" fmla="*/ 621805 w 621805"/>
                <a:gd name="connsiteY2-88" fmla="*/ 321185 h 508008"/>
                <a:gd name="connsiteX3-89" fmla="*/ 379939 w 621805"/>
                <a:gd name="connsiteY3-90" fmla="*/ 507984 h 508008"/>
                <a:gd name="connsiteX4-91" fmla="*/ 153440 w 621805"/>
                <a:gd name="connsiteY4-92" fmla="*/ 356157 h 508008"/>
                <a:gd name="connsiteX5-93" fmla="*/ 153988 w 621805"/>
                <a:gd name="connsiteY5-94" fmla="*/ 327534 h 508008"/>
                <a:gd name="connsiteX6-95" fmla="*/ 0 w 621805"/>
                <a:gd name="connsiteY6-96" fmla="*/ 0 h 508008"/>
                <a:gd name="connsiteX0-97" fmla="*/ 0 w 621805"/>
                <a:gd name="connsiteY0-98" fmla="*/ 0 h 508008"/>
                <a:gd name="connsiteX1-99" fmla="*/ 615455 w 621805"/>
                <a:gd name="connsiteY1-100" fmla="*/ 25400 h 508008"/>
                <a:gd name="connsiteX2-101" fmla="*/ 621805 w 621805"/>
                <a:gd name="connsiteY2-102" fmla="*/ 321185 h 508008"/>
                <a:gd name="connsiteX3-103" fmla="*/ 379939 w 621805"/>
                <a:gd name="connsiteY3-104" fmla="*/ 507984 h 508008"/>
                <a:gd name="connsiteX4-105" fmla="*/ 153440 w 621805"/>
                <a:gd name="connsiteY4-106" fmla="*/ 356157 h 508008"/>
                <a:gd name="connsiteX5-107" fmla="*/ 153988 w 621805"/>
                <a:gd name="connsiteY5-108" fmla="*/ 327534 h 508008"/>
                <a:gd name="connsiteX6-109" fmla="*/ 0 w 621805"/>
                <a:gd name="connsiteY6-110" fmla="*/ 0 h 508008"/>
                <a:gd name="connsiteX0-111" fmla="*/ 0 w 756743"/>
                <a:gd name="connsiteY0-112" fmla="*/ 1587 h 509595"/>
                <a:gd name="connsiteX1-113" fmla="*/ 756743 w 756743"/>
                <a:gd name="connsiteY1-114" fmla="*/ 0 h 509595"/>
                <a:gd name="connsiteX2-115" fmla="*/ 621805 w 756743"/>
                <a:gd name="connsiteY2-116" fmla="*/ 322772 h 509595"/>
                <a:gd name="connsiteX3-117" fmla="*/ 379939 w 756743"/>
                <a:gd name="connsiteY3-118" fmla="*/ 509571 h 509595"/>
                <a:gd name="connsiteX4-119" fmla="*/ 153440 w 756743"/>
                <a:gd name="connsiteY4-120" fmla="*/ 357744 h 509595"/>
                <a:gd name="connsiteX5-121" fmla="*/ 153988 w 756743"/>
                <a:gd name="connsiteY5-122" fmla="*/ 329121 h 509595"/>
                <a:gd name="connsiteX6-123" fmla="*/ 0 w 756743"/>
                <a:gd name="connsiteY6-124" fmla="*/ 1587 h 509595"/>
                <a:gd name="connsiteX0-125" fmla="*/ 0 w 756743"/>
                <a:gd name="connsiteY0-126" fmla="*/ 1587 h 509598"/>
                <a:gd name="connsiteX1-127" fmla="*/ 756743 w 756743"/>
                <a:gd name="connsiteY1-128" fmla="*/ 0 h 509598"/>
                <a:gd name="connsiteX2-129" fmla="*/ 621805 w 756743"/>
                <a:gd name="connsiteY2-130" fmla="*/ 322772 h 509598"/>
                <a:gd name="connsiteX3-131" fmla="*/ 379939 w 756743"/>
                <a:gd name="connsiteY3-132" fmla="*/ 509571 h 509598"/>
                <a:gd name="connsiteX4-133" fmla="*/ 153440 w 756743"/>
                <a:gd name="connsiteY4-134" fmla="*/ 357744 h 509598"/>
                <a:gd name="connsiteX5-135" fmla="*/ 153988 w 756743"/>
                <a:gd name="connsiteY5-136" fmla="*/ 329121 h 509598"/>
                <a:gd name="connsiteX6-137" fmla="*/ 0 w 756743"/>
                <a:gd name="connsiteY6-138" fmla="*/ 1587 h 509598"/>
                <a:gd name="connsiteX0-139" fmla="*/ 0 w 756743"/>
                <a:gd name="connsiteY0-140" fmla="*/ 1587 h 509598"/>
                <a:gd name="connsiteX1-141" fmla="*/ 756743 w 756743"/>
                <a:gd name="connsiteY1-142" fmla="*/ 0 h 509598"/>
                <a:gd name="connsiteX2-143" fmla="*/ 621805 w 756743"/>
                <a:gd name="connsiteY2-144" fmla="*/ 322772 h 509598"/>
                <a:gd name="connsiteX3-145" fmla="*/ 379939 w 756743"/>
                <a:gd name="connsiteY3-146" fmla="*/ 509571 h 509598"/>
                <a:gd name="connsiteX4-147" fmla="*/ 153440 w 756743"/>
                <a:gd name="connsiteY4-148" fmla="*/ 357744 h 509598"/>
                <a:gd name="connsiteX5-149" fmla="*/ 153988 w 756743"/>
                <a:gd name="connsiteY5-150" fmla="*/ 329121 h 509598"/>
                <a:gd name="connsiteX6-151" fmla="*/ 0 w 756743"/>
                <a:gd name="connsiteY6-152" fmla="*/ 1587 h 509598"/>
                <a:gd name="connsiteX0-153" fmla="*/ 0 w 756743"/>
                <a:gd name="connsiteY0-154" fmla="*/ 1587 h 509598"/>
                <a:gd name="connsiteX1-155" fmla="*/ 756743 w 756743"/>
                <a:gd name="connsiteY1-156" fmla="*/ 0 h 509598"/>
                <a:gd name="connsiteX2-157" fmla="*/ 629742 w 756743"/>
                <a:gd name="connsiteY2-158" fmla="*/ 324360 h 509598"/>
                <a:gd name="connsiteX3-159" fmla="*/ 379939 w 756743"/>
                <a:gd name="connsiteY3-160" fmla="*/ 509571 h 509598"/>
                <a:gd name="connsiteX4-161" fmla="*/ 153440 w 756743"/>
                <a:gd name="connsiteY4-162" fmla="*/ 357744 h 509598"/>
                <a:gd name="connsiteX5-163" fmla="*/ 153988 w 756743"/>
                <a:gd name="connsiteY5-164" fmla="*/ 329121 h 509598"/>
                <a:gd name="connsiteX6-165" fmla="*/ 0 w 756743"/>
                <a:gd name="connsiteY6-166" fmla="*/ 1587 h 509598"/>
                <a:gd name="connsiteX0-167" fmla="*/ 0 w 756743"/>
                <a:gd name="connsiteY0-168" fmla="*/ 1587 h 509612"/>
                <a:gd name="connsiteX1-169" fmla="*/ 756743 w 756743"/>
                <a:gd name="connsiteY1-170" fmla="*/ 0 h 509612"/>
                <a:gd name="connsiteX2-171" fmla="*/ 629742 w 756743"/>
                <a:gd name="connsiteY2-172" fmla="*/ 324360 h 509612"/>
                <a:gd name="connsiteX3-173" fmla="*/ 379939 w 756743"/>
                <a:gd name="connsiteY3-174" fmla="*/ 509571 h 509612"/>
                <a:gd name="connsiteX4-175" fmla="*/ 153440 w 756743"/>
                <a:gd name="connsiteY4-176" fmla="*/ 357744 h 509612"/>
                <a:gd name="connsiteX5-177" fmla="*/ 153988 w 756743"/>
                <a:gd name="connsiteY5-178" fmla="*/ 329121 h 509612"/>
                <a:gd name="connsiteX6-179" fmla="*/ 0 w 756743"/>
                <a:gd name="connsiteY6-180" fmla="*/ 1587 h 509612"/>
                <a:gd name="connsiteX0-181" fmla="*/ 0 w 756743"/>
                <a:gd name="connsiteY0-182" fmla="*/ 1587 h 509603"/>
                <a:gd name="connsiteX1-183" fmla="*/ 756743 w 756743"/>
                <a:gd name="connsiteY1-184" fmla="*/ 0 h 509603"/>
                <a:gd name="connsiteX2-185" fmla="*/ 629742 w 756743"/>
                <a:gd name="connsiteY2-186" fmla="*/ 324360 h 509603"/>
                <a:gd name="connsiteX3-187" fmla="*/ 379939 w 756743"/>
                <a:gd name="connsiteY3-188" fmla="*/ 509571 h 509603"/>
                <a:gd name="connsiteX4-189" fmla="*/ 153440 w 756743"/>
                <a:gd name="connsiteY4-190" fmla="*/ 357744 h 509603"/>
                <a:gd name="connsiteX5-191" fmla="*/ 153988 w 756743"/>
                <a:gd name="connsiteY5-192" fmla="*/ 329121 h 509603"/>
                <a:gd name="connsiteX6-193" fmla="*/ 0 w 756743"/>
                <a:gd name="connsiteY6-194" fmla="*/ 1587 h 509603"/>
                <a:gd name="connsiteX0-195" fmla="*/ 0 w 756743"/>
                <a:gd name="connsiteY0-196" fmla="*/ 1587 h 509606"/>
                <a:gd name="connsiteX1-197" fmla="*/ 756743 w 756743"/>
                <a:gd name="connsiteY1-198" fmla="*/ 0 h 509606"/>
                <a:gd name="connsiteX2-199" fmla="*/ 629742 w 756743"/>
                <a:gd name="connsiteY2-200" fmla="*/ 324360 h 509606"/>
                <a:gd name="connsiteX3-201" fmla="*/ 379939 w 756743"/>
                <a:gd name="connsiteY3-202" fmla="*/ 509571 h 509606"/>
                <a:gd name="connsiteX4-203" fmla="*/ 153440 w 756743"/>
                <a:gd name="connsiteY4-204" fmla="*/ 357744 h 509606"/>
                <a:gd name="connsiteX5-205" fmla="*/ 153988 w 756743"/>
                <a:gd name="connsiteY5-206" fmla="*/ 329121 h 509606"/>
                <a:gd name="connsiteX6-207" fmla="*/ 0 w 756743"/>
                <a:gd name="connsiteY6-208" fmla="*/ 1587 h 509606"/>
                <a:gd name="connsiteX0-209" fmla="*/ 0 w 756743"/>
                <a:gd name="connsiteY0-210" fmla="*/ 1587 h 509605"/>
                <a:gd name="connsiteX1-211" fmla="*/ 756743 w 756743"/>
                <a:gd name="connsiteY1-212" fmla="*/ 0 h 509605"/>
                <a:gd name="connsiteX2-213" fmla="*/ 632917 w 756743"/>
                <a:gd name="connsiteY2-214" fmla="*/ 322772 h 509605"/>
                <a:gd name="connsiteX3-215" fmla="*/ 379939 w 756743"/>
                <a:gd name="connsiteY3-216" fmla="*/ 509571 h 509605"/>
                <a:gd name="connsiteX4-217" fmla="*/ 153440 w 756743"/>
                <a:gd name="connsiteY4-218" fmla="*/ 357744 h 509605"/>
                <a:gd name="connsiteX5-219" fmla="*/ 153988 w 756743"/>
                <a:gd name="connsiteY5-220" fmla="*/ 329121 h 509605"/>
                <a:gd name="connsiteX6-221" fmla="*/ 0 w 756743"/>
                <a:gd name="connsiteY6-222" fmla="*/ 1587 h 509605"/>
                <a:gd name="connsiteX0-223" fmla="*/ 0 w 756743"/>
                <a:gd name="connsiteY0-224" fmla="*/ 1587 h 509605"/>
                <a:gd name="connsiteX1-225" fmla="*/ 756743 w 756743"/>
                <a:gd name="connsiteY1-226" fmla="*/ 0 h 509605"/>
                <a:gd name="connsiteX2-227" fmla="*/ 632917 w 756743"/>
                <a:gd name="connsiteY2-228" fmla="*/ 322772 h 509605"/>
                <a:gd name="connsiteX3-229" fmla="*/ 379939 w 756743"/>
                <a:gd name="connsiteY3-230" fmla="*/ 509571 h 509605"/>
                <a:gd name="connsiteX4-231" fmla="*/ 153440 w 756743"/>
                <a:gd name="connsiteY4-232" fmla="*/ 357744 h 509605"/>
                <a:gd name="connsiteX5-233" fmla="*/ 147638 w 756743"/>
                <a:gd name="connsiteY5-234" fmla="*/ 321184 h 509605"/>
                <a:gd name="connsiteX6-235" fmla="*/ 0 w 756743"/>
                <a:gd name="connsiteY6-236" fmla="*/ 1587 h 509605"/>
                <a:gd name="connsiteX0-237" fmla="*/ 0 w 756743"/>
                <a:gd name="connsiteY0-238" fmla="*/ 1587 h 509605"/>
                <a:gd name="connsiteX1-239" fmla="*/ 756743 w 756743"/>
                <a:gd name="connsiteY1-240" fmla="*/ 0 h 509605"/>
                <a:gd name="connsiteX2-241" fmla="*/ 632917 w 756743"/>
                <a:gd name="connsiteY2-242" fmla="*/ 322772 h 509605"/>
                <a:gd name="connsiteX3-243" fmla="*/ 379939 w 756743"/>
                <a:gd name="connsiteY3-244" fmla="*/ 509571 h 509605"/>
                <a:gd name="connsiteX4-245" fmla="*/ 153440 w 756743"/>
                <a:gd name="connsiteY4-246" fmla="*/ 357744 h 509605"/>
                <a:gd name="connsiteX5-247" fmla="*/ 147638 w 756743"/>
                <a:gd name="connsiteY5-248" fmla="*/ 321184 h 509605"/>
                <a:gd name="connsiteX6-249" fmla="*/ 0 w 756743"/>
                <a:gd name="connsiteY6-250" fmla="*/ 1587 h 509605"/>
                <a:gd name="connsiteX0-251" fmla="*/ 0 w 756743"/>
                <a:gd name="connsiteY0-252" fmla="*/ 1587 h 509605"/>
                <a:gd name="connsiteX1-253" fmla="*/ 756743 w 756743"/>
                <a:gd name="connsiteY1-254" fmla="*/ 0 h 509605"/>
                <a:gd name="connsiteX2-255" fmla="*/ 632917 w 756743"/>
                <a:gd name="connsiteY2-256" fmla="*/ 322772 h 509605"/>
                <a:gd name="connsiteX3-257" fmla="*/ 379939 w 756743"/>
                <a:gd name="connsiteY3-258" fmla="*/ 509571 h 509605"/>
                <a:gd name="connsiteX4-259" fmla="*/ 153440 w 756743"/>
                <a:gd name="connsiteY4-260" fmla="*/ 357744 h 509605"/>
                <a:gd name="connsiteX5-261" fmla="*/ 147638 w 756743"/>
                <a:gd name="connsiteY5-262" fmla="*/ 321184 h 509605"/>
                <a:gd name="connsiteX6-263" fmla="*/ 0 w 756743"/>
                <a:gd name="connsiteY6-264" fmla="*/ 1587 h 509605"/>
                <a:gd name="connsiteX0-265" fmla="*/ 0 w 756743"/>
                <a:gd name="connsiteY0-266" fmla="*/ 1587 h 509605"/>
                <a:gd name="connsiteX1-267" fmla="*/ 756743 w 756743"/>
                <a:gd name="connsiteY1-268" fmla="*/ 0 h 509605"/>
                <a:gd name="connsiteX2-269" fmla="*/ 632917 w 756743"/>
                <a:gd name="connsiteY2-270" fmla="*/ 322772 h 509605"/>
                <a:gd name="connsiteX3-271" fmla="*/ 379939 w 756743"/>
                <a:gd name="connsiteY3-272" fmla="*/ 509571 h 509605"/>
                <a:gd name="connsiteX4-273" fmla="*/ 153440 w 756743"/>
                <a:gd name="connsiteY4-274" fmla="*/ 357744 h 509605"/>
                <a:gd name="connsiteX5-275" fmla="*/ 123826 w 756743"/>
                <a:gd name="connsiteY5-276" fmla="*/ 297372 h 509605"/>
                <a:gd name="connsiteX6-277" fmla="*/ 0 w 756743"/>
                <a:gd name="connsiteY6-278" fmla="*/ 1587 h 509605"/>
                <a:gd name="connsiteX0-279" fmla="*/ 0 w 756743"/>
                <a:gd name="connsiteY0-280" fmla="*/ 1587 h 509605"/>
                <a:gd name="connsiteX1-281" fmla="*/ 756743 w 756743"/>
                <a:gd name="connsiteY1-282" fmla="*/ 0 h 509605"/>
                <a:gd name="connsiteX2-283" fmla="*/ 632917 w 756743"/>
                <a:gd name="connsiteY2-284" fmla="*/ 322772 h 509605"/>
                <a:gd name="connsiteX3-285" fmla="*/ 379939 w 756743"/>
                <a:gd name="connsiteY3-286" fmla="*/ 509571 h 509605"/>
                <a:gd name="connsiteX4-287" fmla="*/ 153440 w 756743"/>
                <a:gd name="connsiteY4-288" fmla="*/ 357744 h 509605"/>
                <a:gd name="connsiteX5-289" fmla="*/ 123826 w 756743"/>
                <a:gd name="connsiteY5-290" fmla="*/ 297372 h 509605"/>
                <a:gd name="connsiteX6-291" fmla="*/ 0 w 756743"/>
                <a:gd name="connsiteY6-292" fmla="*/ 1587 h 509605"/>
                <a:gd name="connsiteX0-293" fmla="*/ 0 w 756743"/>
                <a:gd name="connsiteY0-294" fmla="*/ 1587 h 509605"/>
                <a:gd name="connsiteX1-295" fmla="*/ 756743 w 756743"/>
                <a:gd name="connsiteY1-296" fmla="*/ 0 h 509605"/>
                <a:gd name="connsiteX2-297" fmla="*/ 632917 w 756743"/>
                <a:gd name="connsiteY2-298" fmla="*/ 322772 h 509605"/>
                <a:gd name="connsiteX3-299" fmla="*/ 379939 w 756743"/>
                <a:gd name="connsiteY3-300" fmla="*/ 509571 h 509605"/>
                <a:gd name="connsiteX4-301" fmla="*/ 153440 w 756743"/>
                <a:gd name="connsiteY4-302" fmla="*/ 357744 h 509605"/>
                <a:gd name="connsiteX5-303" fmla="*/ 123826 w 756743"/>
                <a:gd name="connsiteY5-304" fmla="*/ 297372 h 509605"/>
                <a:gd name="connsiteX6-305" fmla="*/ 0 w 756743"/>
                <a:gd name="connsiteY6-306" fmla="*/ 1587 h 509605"/>
                <a:gd name="connsiteX0-307" fmla="*/ 0 w 761505"/>
                <a:gd name="connsiteY0-308" fmla="*/ 3174 h 509605"/>
                <a:gd name="connsiteX1-309" fmla="*/ 761505 w 761505"/>
                <a:gd name="connsiteY1-310" fmla="*/ 0 h 509605"/>
                <a:gd name="connsiteX2-311" fmla="*/ 637679 w 761505"/>
                <a:gd name="connsiteY2-312" fmla="*/ 322772 h 509605"/>
                <a:gd name="connsiteX3-313" fmla="*/ 384701 w 761505"/>
                <a:gd name="connsiteY3-314" fmla="*/ 509571 h 509605"/>
                <a:gd name="connsiteX4-315" fmla="*/ 158202 w 761505"/>
                <a:gd name="connsiteY4-316" fmla="*/ 357744 h 509605"/>
                <a:gd name="connsiteX5-317" fmla="*/ 128588 w 761505"/>
                <a:gd name="connsiteY5-318" fmla="*/ 297372 h 509605"/>
                <a:gd name="connsiteX6-319" fmla="*/ 0 w 761505"/>
                <a:gd name="connsiteY6-320" fmla="*/ 3174 h 509605"/>
                <a:gd name="connsiteX0-321" fmla="*/ 0 w 761505"/>
                <a:gd name="connsiteY0-322" fmla="*/ 3174 h 509605"/>
                <a:gd name="connsiteX1-323" fmla="*/ 761505 w 761505"/>
                <a:gd name="connsiteY1-324" fmla="*/ 0 h 509605"/>
                <a:gd name="connsiteX2-325" fmla="*/ 637679 w 761505"/>
                <a:gd name="connsiteY2-326" fmla="*/ 322772 h 509605"/>
                <a:gd name="connsiteX3-327" fmla="*/ 384701 w 761505"/>
                <a:gd name="connsiteY3-328" fmla="*/ 509571 h 509605"/>
                <a:gd name="connsiteX4-329" fmla="*/ 158202 w 761505"/>
                <a:gd name="connsiteY4-330" fmla="*/ 357744 h 509605"/>
                <a:gd name="connsiteX5-331" fmla="*/ 128588 w 761505"/>
                <a:gd name="connsiteY5-332" fmla="*/ 297372 h 509605"/>
                <a:gd name="connsiteX6-333" fmla="*/ 0 w 761505"/>
                <a:gd name="connsiteY6-334" fmla="*/ 3174 h 509605"/>
                <a:gd name="connsiteX0-335" fmla="*/ 0 w 761505"/>
                <a:gd name="connsiteY0-336" fmla="*/ 3174 h 509605"/>
                <a:gd name="connsiteX1-337" fmla="*/ 761505 w 761505"/>
                <a:gd name="connsiteY1-338" fmla="*/ 0 h 509605"/>
                <a:gd name="connsiteX2-339" fmla="*/ 637679 w 761505"/>
                <a:gd name="connsiteY2-340" fmla="*/ 322772 h 509605"/>
                <a:gd name="connsiteX3-341" fmla="*/ 384701 w 761505"/>
                <a:gd name="connsiteY3-342" fmla="*/ 509571 h 509605"/>
                <a:gd name="connsiteX4-343" fmla="*/ 158202 w 761505"/>
                <a:gd name="connsiteY4-344" fmla="*/ 357744 h 509605"/>
                <a:gd name="connsiteX5-345" fmla="*/ 128588 w 761505"/>
                <a:gd name="connsiteY5-346" fmla="*/ 297372 h 509605"/>
                <a:gd name="connsiteX6-347" fmla="*/ 0 w 761505"/>
                <a:gd name="connsiteY6-348" fmla="*/ 3174 h 509605"/>
                <a:gd name="connsiteX0-349" fmla="*/ 0 w 761505"/>
                <a:gd name="connsiteY0-350" fmla="*/ 3174 h 509605"/>
                <a:gd name="connsiteX1-351" fmla="*/ 761505 w 761505"/>
                <a:gd name="connsiteY1-352" fmla="*/ 0 h 509605"/>
                <a:gd name="connsiteX2-353" fmla="*/ 637679 w 761505"/>
                <a:gd name="connsiteY2-354" fmla="*/ 322772 h 509605"/>
                <a:gd name="connsiteX3-355" fmla="*/ 384701 w 761505"/>
                <a:gd name="connsiteY3-356" fmla="*/ 509571 h 509605"/>
                <a:gd name="connsiteX4-357" fmla="*/ 158202 w 761505"/>
                <a:gd name="connsiteY4-358" fmla="*/ 357744 h 509605"/>
                <a:gd name="connsiteX5-359" fmla="*/ 128588 w 761505"/>
                <a:gd name="connsiteY5-360" fmla="*/ 297372 h 509605"/>
                <a:gd name="connsiteX6-361" fmla="*/ 0 w 761505"/>
                <a:gd name="connsiteY6-362" fmla="*/ 3174 h 509605"/>
                <a:gd name="connsiteX0-363" fmla="*/ 0 w 761505"/>
                <a:gd name="connsiteY0-364" fmla="*/ 3174 h 509605"/>
                <a:gd name="connsiteX1-365" fmla="*/ 761505 w 761505"/>
                <a:gd name="connsiteY1-366" fmla="*/ 0 h 509605"/>
                <a:gd name="connsiteX2-367" fmla="*/ 637679 w 761505"/>
                <a:gd name="connsiteY2-368" fmla="*/ 322772 h 509605"/>
                <a:gd name="connsiteX3-369" fmla="*/ 384701 w 761505"/>
                <a:gd name="connsiteY3-370" fmla="*/ 509571 h 509605"/>
                <a:gd name="connsiteX4-371" fmla="*/ 158202 w 761505"/>
                <a:gd name="connsiteY4-372" fmla="*/ 357744 h 509605"/>
                <a:gd name="connsiteX5-373" fmla="*/ 128588 w 761505"/>
                <a:gd name="connsiteY5-374" fmla="*/ 297372 h 509605"/>
                <a:gd name="connsiteX6-375" fmla="*/ 0 w 761505"/>
                <a:gd name="connsiteY6-376" fmla="*/ 3174 h 509605"/>
                <a:gd name="connsiteX0-377" fmla="*/ 0 w 761505"/>
                <a:gd name="connsiteY0-378" fmla="*/ 3174 h 509605"/>
                <a:gd name="connsiteX1-379" fmla="*/ 761505 w 761505"/>
                <a:gd name="connsiteY1-380" fmla="*/ 0 h 509605"/>
                <a:gd name="connsiteX2-381" fmla="*/ 637679 w 761505"/>
                <a:gd name="connsiteY2-382" fmla="*/ 322772 h 509605"/>
                <a:gd name="connsiteX3-383" fmla="*/ 384701 w 761505"/>
                <a:gd name="connsiteY3-384" fmla="*/ 509571 h 509605"/>
                <a:gd name="connsiteX4-385" fmla="*/ 158202 w 761505"/>
                <a:gd name="connsiteY4-386" fmla="*/ 357744 h 509605"/>
                <a:gd name="connsiteX5-387" fmla="*/ 128588 w 761505"/>
                <a:gd name="connsiteY5-388" fmla="*/ 297372 h 509605"/>
                <a:gd name="connsiteX6-389" fmla="*/ 0 w 761505"/>
                <a:gd name="connsiteY6-390" fmla="*/ 3174 h 509605"/>
                <a:gd name="connsiteX0-391" fmla="*/ 0 w 761505"/>
                <a:gd name="connsiteY0-392" fmla="*/ 3174 h 509605"/>
                <a:gd name="connsiteX1-393" fmla="*/ 761505 w 761505"/>
                <a:gd name="connsiteY1-394" fmla="*/ 0 h 509605"/>
                <a:gd name="connsiteX2-395" fmla="*/ 637679 w 761505"/>
                <a:gd name="connsiteY2-396" fmla="*/ 322772 h 509605"/>
                <a:gd name="connsiteX3-397" fmla="*/ 384701 w 761505"/>
                <a:gd name="connsiteY3-398" fmla="*/ 509571 h 509605"/>
                <a:gd name="connsiteX4-399" fmla="*/ 158202 w 761505"/>
                <a:gd name="connsiteY4-400" fmla="*/ 357744 h 509605"/>
                <a:gd name="connsiteX5-401" fmla="*/ 128588 w 761505"/>
                <a:gd name="connsiteY5-402" fmla="*/ 297372 h 509605"/>
                <a:gd name="connsiteX6-403" fmla="*/ 0 w 761505"/>
                <a:gd name="connsiteY6-404" fmla="*/ 3174 h 509605"/>
                <a:gd name="connsiteX0-405" fmla="*/ 0 w 761505"/>
                <a:gd name="connsiteY0-406" fmla="*/ 3174 h 509605"/>
                <a:gd name="connsiteX1-407" fmla="*/ 761505 w 761505"/>
                <a:gd name="connsiteY1-408" fmla="*/ 0 h 509605"/>
                <a:gd name="connsiteX2-409" fmla="*/ 640854 w 761505"/>
                <a:gd name="connsiteY2-410" fmla="*/ 322772 h 509605"/>
                <a:gd name="connsiteX3-411" fmla="*/ 384701 w 761505"/>
                <a:gd name="connsiteY3-412" fmla="*/ 509571 h 509605"/>
                <a:gd name="connsiteX4-413" fmla="*/ 158202 w 761505"/>
                <a:gd name="connsiteY4-414" fmla="*/ 357744 h 509605"/>
                <a:gd name="connsiteX5-415" fmla="*/ 128588 w 761505"/>
                <a:gd name="connsiteY5-416" fmla="*/ 297372 h 509605"/>
                <a:gd name="connsiteX6-417" fmla="*/ 0 w 761505"/>
                <a:gd name="connsiteY6-418" fmla="*/ 3174 h 509605"/>
                <a:gd name="connsiteX0-419" fmla="*/ 0 w 761505"/>
                <a:gd name="connsiteY0-420" fmla="*/ 4761 h 511192"/>
                <a:gd name="connsiteX1-421" fmla="*/ 761505 w 761505"/>
                <a:gd name="connsiteY1-422" fmla="*/ 0 h 511192"/>
                <a:gd name="connsiteX2-423" fmla="*/ 640854 w 761505"/>
                <a:gd name="connsiteY2-424" fmla="*/ 324359 h 511192"/>
                <a:gd name="connsiteX3-425" fmla="*/ 384701 w 761505"/>
                <a:gd name="connsiteY3-426" fmla="*/ 511158 h 511192"/>
                <a:gd name="connsiteX4-427" fmla="*/ 158202 w 761505"/>
                <a:gd name="connsiteY4-428" fmla="*/ 359331 h 511192"/>
                <a:gd name="connsiteX5-429" fmla="*/ 128588 w 761505"/>
                <a:gd name="connsiteY5-430" fmla="*/ 298959 h 511192"/>
                <a:gd name="connsiteX6-431" fmla="*/ 0 w 761505"/>
                <a:gd name="connsiteY6-432" fmla="*/ 4761 h 511192"/>
                <a:gd name="connsiteX0-433" fmla="*/ 0 w 761505"/>
                <a:gd name="connsiteY0-434" fmla="*/ 4761 h 511192"/>
                <a:gd name="connsiteX1-435" fmla="*/ 761505 w 761505"/>
                <a:gd name="connsiteY1-436" fmla="*/ 0 h 511192"/>
                <a:gd name="connsiteX2-437" fmla="*/ 640854 w 761505"/>
                <a:gd name="connsiteY2-438" fmla="*/ 324359 h 511192"/>
                <a:gd name="connsiteX3-439" fmla="*/ 384701 w 761505"/>
                <a:gd name="connsiteY3-440" fmla="*/ 511158 h 511192"/>
                <a:gd name="connsiteX4-441" fmla="*/ 158202 w 761505"/>
                <a:gd name="connsiteY4-442" fmla="*/ 359331 h 511192"/>
                <a:gd name="connsiteX5-443" fmla="*/ 128588 w 761505"/>
                <a:gd name="connsiteY5-444" fmla="*/ 298959 h 511192"/>
                <a:gd name="connsiteX6-445" fmla="*/ 0 w 761505"/>
                <a:gd name="connsiteY6-446" fmla="*/ 4761 h 5111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761505" h="511192">
                  <a:moveTo>
                    <a:pt x="0" y="4761"/>
                  </a:moveTo>
                  <a:lnTo>
                    <a:pt x="761505" y="0"/>
                  </a:lnTo>
                  <a:cubicBezTo>
                    <a:pt x="722876" y="107591"/>
                    <a:pt x="698533" y="189781"/>
                    <a:pt x="640854" y="324359"/>
                  </a:cubicBezTo>
                  <a:cubicBezTo>
                    <a:pt x="591642" y="419438"/>
                    <a:pt x="576863" y="513261"/>
                    <a:pt x="384701" y="511158"/>
                  </a:cubicBezTo>
                  <a:cubicBezTo>
                    <a:pt x="246938" y="509581"/>
                    <a:pt x="192094" y="433477"/>
                    <a:pt x="158202" y="359331"/>
                  </a:cubicBezTo>
                  <a:cubicBezTo>
                    <a:pt x="158385" y="349790"/>
                    <a:pt x="174443" y="400575"/>
                    <a:pt x="128588" y="298959"/>
                  </a:cubicBezTo>
                  <a:cubicBezTo>
                    <a:pt x="66676" y="163852"/>
                    <a:pt x="52388" y="123993"/>
                    <a:pt x="0" y="476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59000"/>
                  </a:schemeClr>
                </a:gs>
                <a:gs pos="82000">
                  <a:srgbClr val="0899D6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607787" y="5352586"/>
            <a:ext cx="540435" cy="211873"/>
            <a:chOff x="3111500" y="5374888"/>
            <a:chExt cx="540435" cy="211873"/>
          </a:xfrm>
        </p:grpSpPr>
        <p:sp>
          <p:nvSpPr>
            <p:cNvPr id="28" name="燕尾形 27"/>
            <p:cNvSpPr/>
            <p:nvPr/>
          </p:nvSpPr>
          <p:spPr>
            <a:xfrm>
              <a:off x="3111500" y="5374888"/>
              <a:ext cx="207433" cy="21187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3278001" y="5374888"/>
              <a:ext cx="207433" cy="21187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燕尾形 29"/>
            <p:cNvSpPr/>
            <p:nvPr/>
          </p:nvSpPr>
          <p:spPr>
            <a:xfrm>
              <a:off x="3444502" y="5374888"/>
              <a:ext cx="207433" cy="21187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960436" y="5352586"/>
            <a:ext cx="540435" cy="211873"/>
            <a:chOff x="3111500" y="5374888"/>
            <a:chExt cx="540435" cy="211873"/>
          </a:xfrm>
        </p:grpSpPr>
        <p:sp>
          <p:nvSpPr>
            <p:cNvPr id="33" name="燕尾形 32"/>
            <p:cNvSpPr/>
            <p:nvPr/>
          </p:nvSpPr>
          <p:spPr>
            <a:xfrm>
              <a:off x="3111500" y="5374888"/>
              <a:ext cx="207433" cy="21187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燕尾形 33"/>
            <p:cNvSpPr/>
            <p:nvPr/>
          </p:nvSpPr>
          <p:spPr>
            <a:xfrm>
              <a:off x="3278001" y="5374888"/>
              <a:ext cx="207433" cy="21187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燕尾形 34"/>
            <p:cNvSpPr/>
            <p:nvPr/>
          </p:nvSpPr>
          <p:spPr>
            <a:xfrm>
              <a:off x="3444502" y="5374888"/>
              <a:ext cx="207433" cy="21187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0294650" y="5352586"/>
            <a:ext cx="540435" cy="211873"/>
            <a:chOff x="3111500" y="5374888"/>
            <a:chExt cx="540435" cy="211873"/>
          </a:xfrm>
        </p:grpSpPr>
        <p:sp>
          <p:nvSpPr>
            <p:cNvPr id="37" name="燕尾形 36"/>
            <p:cNvSpPr/>
            <p:nvPr/>
          </p:nvSpPr>
          <p:spPr>
            <a:xfrm>
              <a:off x="3111500" y="5374888"/>
              <a:ext cx="207433" cy="21187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燕尾形 37"/>
            <p:cNvSpPr/>
            <p:nvPr/>
          </p:nvSpPr>
          <p:spPr>
            <a:xfrm>
              <a:off x="3278001" y="5374888"/>
              <a:ext cx="207433" cy="21187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燕尾形 38"/>
            <p:cNvSpPr/>
            <p:nvPr/>
          </p:nvSpPr>
          <p:spPr>
            <a:xfrm>
              <a:off x="3444502" y="5374888"/>
              <a:ext cx="207433" cy="21187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555066" y="1968500"/>
            <a:ext cx="649500" cy="493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800" b="1" dirty="0"/>
              <a:t>01</a:t>
            </a:r>
            <a:endParaRPr lang="zh-CN" altLang="en-US" sz="2800" b="1" dirty="0"/>
          </a:p>
        </p:txBody>
      </p:sp>
      <p:sp>
        <p:nvSpPr>
          <p:cNvPr id="40" name="矩形 39"/>
          <p:cNvSpPr/>
          <p:nvPr/>
        </p:nvSpPr>
        <p:spPr>
          <a:xfrm>
            <a:off x="5766448" y="1968500"/>
            <a:ext cx="649500" cy="493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800" b="1" dirty="0"/>
              <a:t>02</a:t>
            </a:r>
            <a:endParaRPr lang="zh-CN" altLang="en-US" sz="2800" b="1" dirty="0"/>
          </a:p>
        </p:txBody>
      </p:sp>
      <p:sp>
        <p:nvSpPr>
          <p:cNvPr id="43" name="矩形 42"/>
          <p:cNvSpPr/>
          <p:nvPr/>
        </p:nvSpPr>
        <p:spPr>
          <a:xfrm>
            <a:off x="9174850" y="1968500"/>
            <a:ext cx="649500" cy="493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800" b="1" dirty="0"/>
              <a:t>03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1643364" y="3178202"/>
            <a:ext cx="2504858" cy="2061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ea"/>
              </a:rPr>
              <a:t>落后就要挨打，学习进步是我们必须要做的，因为进步了我们才能把公司的任务做好，才能给公司的发展提供动力。</a:t>
            </a:r>
            <a:endParaRPr lang="zh-CN" altLang="en-US" dirty="0">
              <a:latin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61847" y="2744897"/>
            <a:ext cx="1812441" cy="458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800" b="1" dirty="0">
                <a:latin typeface="+mj-ea"/>
                <a:ea typeface="+mj-ea"/>
              </a:rPr>
              <a:t>提升技能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915622" y="3178202"/>
            <a:ext cx="2504858" cy="2061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ea"/>
              </a:rPr>
              <a:t>把能力相当的人放在擅长的领域，才能让工作发挥功效，获得更多的收获，工作离不开大家的分工和合作。</a:t>
            </a:r>
            <a:endParaRPr lang="zh-CN" altLang="en-US" dirty="0"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34105" y="2744897"/>
            <a:ext cx="1812441" cy="458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800" b="1" dirty="0">
                <a:latin typeface="+mj-ea"/>
                <a:ea typeface="+mj-ea"/>
              </a:rPr>
              <a:t>团队合作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63076" y="3178202"/>
            <a:ext cx="2504858" cy="2061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ea"/>
              </a:rPr>
              <a:t>没有积极进取心的员工无法做好工作，不能完成自己的任务，我的目标成一个有进取心，努力为公司创造价值的人。</a:t>
            </a:r>
            <a:endParaRPr lang="zh-CN" altLang="en-US" dirty="0">
              <a:latin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581559" y="2744897"/>
            <a:ext cx="1812441" cy="458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800" b="1" dirty="0">
                <a:latin typeface="+mj-ea"/>
                <a:ea typeface="+mj-ea"/>
              </a:rPr>
              <a:t>积极进取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52451" y="514875"/>
            <a:ext cx="3485049" cy="444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对部门的意见跟建议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1749287" y="2539461"/>
            <a:ext cx="2525364" cy="2525364"/>
          </a:xfrm>
          <a:prstGeom prst="diamond">
            <a:avLst/>
          </a:prstGeom>
          <a:solidFill>
            <a:schemeClr val="tx1"/>
          </a:solidFill>
          <a:ln>
            <a:noFill/>
          </a:ln>
          <a:effectLst>
            <a:innerShdw blurRad="381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菱形 7"/>
          <p:cNvSpPr/>
          <p:nvPr/>
        </p:nvSpPr>
        <p:spPr>
          <a:xfrm>
            <a:off x="4984773" y="2539461"/>
            <a:ext cx="2525364" cy="2525364"/>
          </a:xfrm>
          <a:prstGeom prst="diamond">
            <a:avLst/>
          </a:prstGeom>
          <a:solidFill>
            <a:schemeClr val="tx1"/>
          </a:solidFill>
          <a:ln>
            <a:noFill/>
          </a:ln>
          <a:effectLst>
            <a:innerShdw blurRad="381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8220259" y="2539461"/>
            <a:ext cx="2525364" cy="2525364"/>
          </a:xfrm>
          <a:prstGeom prst="diamond">
            <a:avLst/>
          </a:prstGeom>
          <a:solidFill>
            <a:schemeClr val="tx1"/>
          </a:solidFill>
          <a:ln>
            <a:noFill/>
          </a:ln>
          <a:effectLst>
            <a:innerShdw blurRad="381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406687" y="2168686"/>
            <a:ext cx="6172200" cy="3251200"/>
          </a:xfrm>
          <a:custGeom>
            <a:avLst/>
            <a:gdLst>
              <a:gd name="connsiteX0" fmla="*/ 2959100 w 6172200"/>
              <a:gd name="connsiteY0" fmla="*/ 1346200 h 3251200"/>
              <a:gd name="connsiteX1" fmla="*/ 1612900 w 6172200"/>
              <a:gd name="connsiteY1" fmla="*/ 0 h 3251200"/>
              <a:gd name="connsiteX2" fmla="*/ 0 w 6172200"/>
              <a:gd name="connsiteY2" fmla="*/ 1612900 h 3251200"/>
              <a:gd name="connsiteX3" fmla="*/ 1638300 w 6172200"/>
              <a:gd name="connsiteY3" fmla="*/ 3251200 h 3251200"/>
              <a:gd name="connsiteX4" fmla="*/ 4864100 w 6172200"/>
              <a:gd name="connsiteY4" fmla="*/ 25400 h 3251200"/>
              <a:gd name="connsiteX5" fmla="*/ 6172200 w 6172200"/>
              <a:gd name="connsiteY5" fmla="*/ 13335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72200" h="3251200">
                <a:moveTo>
                  <a:pt x="2959100" y="1346200"/>
                </a:moveTo>
                <a:lnTo>
                  <a:pt x="1612900" y="0"/>
                </a:lnTo>
                <a:lnTo>
                  <a:pt x="0" y="1612900"/>
                </a:lnTo>
                <a:lnTo>
                  <a:pt x="1638300" y="3251200"/>
                </a:lnTo>
                <a:lnTo>
                  <a:pt x="4864100" y="25400"/>
                </a:lnTo>
                <a:lnTo>
                  <a:pt x="6172200" y="133350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4870450" y="2208293"/>
            <a:ext cx="6210300" cy="3238500"/>
          </a:xfrm>
          <a:custGeom>
            <a:avLst/>
            <a:gdLst>
              <a:gd name="connsiteX0" fmla="*/ 0 w 6210300"/>
              <a:gd name="connsiteY0" fmla="*/ 1879600 h 3238500"/>
              <a:gd name="connsiteX1" fmla="*/ 1358900 w 6210300"/>
              <a:gd name="connsiteY1" fmla="*/ 3238500 h 3238500"/>
              <a:gd name="connsiteX2" fmla="*/ 4597400 w 6210300"/>
              <a:gd name="connsiteY2" fmla="*/ 0 h 3238500"/>
              <a:gd name="connsiteX3" fmla="*/ 6210300 w 6210300"/>
              <a:gd name="connsiteY3" fmla="*/ 1612900 h 3238500"/>
              <a:gd name="connsiteX4" fmla="*/ 4597400 w 6210300"/>
              <a:gd name="connsiteY4" fmla="*/ 3225800 h 3238500"/>
              <a:gd name="connsiteX5" fmla="*/ 3251200 w 6210300"/>
              <a:gd name="connsiteY5" fmla="*/ 187960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3238500">
                <a:moveTo>
                  <a:pt x="0" y="1879600"/>
                </a:moveTo>
                <a:lnTo>
                  <a:pt x="1358900" y="3238500"/>
                </a:lnTo>
                <a:lnTo>
                  <a:pt x="4597400" y="0"/>
                </a:lnTo>
                <a:lnTo>
                  <a:pt x="6210300" y="1612900"/>
                </a:lnTo>
                <a:lnTo>
                  <a:pt x="4597400" y="3225800"/>
                </a:lnTo>
                <a:lnTo>
                  <a:pt x="3251200" y="187960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02642" y="3201849"/>
            <a:ext cx="1661797" cy="540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人才缺乏，每</a:t>
            </a:r>
            <a:endParaRPr lang="zh-CN" altLang="en-US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44612" y="3697244"/>
            <a:ext cx="2248205" cy="270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个部门无独挡一面之</a:t>
            </a:r>
            <a:endParaRPr lang="zh-CN" altLang="en-US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13225" y="4055860"/>
            <a:ext cx="1689702" cy="264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人，事都需要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02248" y="4449061"/>
            <a:ext cx="921178" cy="22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安排</a:t>
            </a:r>
            <a:endParaRPr lang="zh-CN" altLang="en-US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18694" y="2919277"/>
            <a:ext cx="735982" cy="306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800" b="1" dirty="0">
                <a:latin typeface="+mj-ea"/>
                <a:ea typeface="+mj-ea"/>
              </a:rPr>
              <a:t>01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94143" y="3201849"/>
            <a:ext cx="1661797" cy="540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分工不明，职</a:t>
            </a:r>
            <a:endParaRPr lang="zh-CN" altLang="en-US" dirty="0"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36113" y="3697244"/>
            <a:ext cx="2248205" cy="270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责不清，互相推诿</a:t>
            </a:r>
            <a:endParaRPr lang="zh-CN" altLang="en-US" dirty="0"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504726" y="4055860"/>
            <a:ext cx="1689702" cy="264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害怕承担责任</a:t>
            </a:r>
            <a:endParaRPr lang="zh-CN" altLang="en-US" dirty="0"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93749" y="4449061"/>
            <a:ext cx="921178" cy="22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情况</a:t>
            </a:r>
            <a:endParaRPr lang="zh-CN" altLang="en-US" dirty="0"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10195" y="2919277"/>
            <a:ext cx="735982" cy="306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800" b="1" dirty="0">
                <a:latin typeface="+mj-ea"/>
                <a:ea typeface="+mj-ea"/>
              </a:rPr>
              <a:t>02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582187" y="3201849"/>
            <a:ext cx="1661797" cy="540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部门之间配合</a:t>
            </a:r>
            <a:endParaRPr lang="zh-CN" altLang="en-US" dirty="0"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24157" y="3697244"/>
            <a:ext cx="2248205" cy="270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较差，缺少有序的</a:t>
            </a:r>
            <a:endParaRPr lang="zh-CN" altLang="en-US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692770" y="4055860"/>
            <a:ext cx="1689702" cy="264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监管和控制</a:t>
            </a:r>
            <a:endParaRPr lang="zh-CN" altLang="en-US" dirty="0"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981793" y="4449061"/>
            <a:ext cx="921178" cy="22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安排</a:t>
            </a:r>
            <a:endParaRPr lang="zh-CN" altLang="en-US" dirty="0"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098239" y="2919277"/>
            <a:ext cx="735982" cy="306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800" b="1" dirty="0">
                <a:latin typeface="+mj-ea"/>
                <a:ea typeface="+mj-ea"/>
              </a:rPr>
              <a:t>03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3592" y="509667"/>
            <a:ext cx="1216912" cy="463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j-ea"/>
                <a:ea typeface="+mj-ea"/>
              </a:rPr>
              <a:t>Part three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82976" y="2403636"/>
            <a:ext cx="1826047" cy="1322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2"/>
                </a:solidFill>
              </a:rPr>
              <a:t>04</a:t>
            </a:r>
            <a:endParaRPr lang="zh-CN" altLang="en-US" sz="80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0017" y="3064670"/>
            <a:ext cx="408562" cy="164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72502" y="3064670"/>
            <a:ext cx="408562" cy="164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09230" y="3769089"/>
            <a:ext cx="3974061" cy="645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zh-CN" sz="3600" b="1" spc="500" dirty="0">
                <a:latin typeface="+mj-ea"/>
                <a:ea typeface="+mj-ea"/>
                <a:sym typeface="+mn-ea"/>
              </a:rPr>
              <a:t>해결</a:t>
            </a:r>
            <a:r>
              <a:rPr lang="en-US" altLang="ko-KR" sz="3600" b="1" spc="500" dirty="0">
                <a:latin typeface="+mj-ea"/>
                <a:ea typeface="+mj-ea"/>
                <a:sym typeface="+mn-ea"/>
              </a:rPr>
              <a:t> </a:t>
            </a:r>
            <a:r>
              <a:rPr lang="ko-KR" altLang="en-US" sz="3600" b="1" spc="500" dirty="0">
                <a:latin typeface="+mj-ea"/>
                <a:ea typeface="+mj-ea"/>
                <a:sym typeface="+mn-ea"/>
              </a:rPr>
              <a:t>방안</a:t>
            </a:r>
            <a:r>
              <a:rPr lang="en-US" altLang="ko-KR" sz="3600" b="1" spc="500" dirty="0">
                <a:latin typeface="+mj-ea"/>
                <a:ea typeface="+mj-ea"/>
                <a:sym typeface="+mn-ea"/>
              </a:rPr>
              <a:t> </a:t>
            </a:r>
            <a:r>
              <a:rPr lang="ko-KR" altLang="en-US" sz="3600" b="1" spc="500" dirty="0">
                <a:latin typeface="+mj-ea"/>
                <a:ea typeface="+mj-ea"/>
                <a:sym typeface="+mn-ea"/>
              </a:rPr>
              <a:t>도출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33587" y="4235999"/>
            <a:ext cx="3049913" cy="260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zh-CN" sz="1100" dirty="0" err="1">
                <a:latin typeface="+mj-ea"/>
              </a:rPr>
              <a:t>t</a:t>
            </a:r>
            <a:endParaRPr lang="zh-CN" altLang="en-US" sz="11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82976" y="2403636"/>
            <a:ext cx="1826047" cy="1322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2"/>
                </a:solidFill>
              </a:rPr>
              <a:t>05</a:t>
            </a:r>
            <a:endParaRPr lang="zh-CN" altLang="en-US" sz="80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0017" y="3064670"/>
            <a:ext cx="408562" cy="164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72502" y="3064670"/>
            <a:ext cx="408562" cy="164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09230" y="3492229"/>
            <a:ext cx="3974061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ko-KR" altLang="en-US" sz="3600" b="1" spc="500" dirty="0">
                <a:latin typeface="+mj-ea"/>
                <a:ea typeface="+mj-ea"/>
                <a:sym typeface="+mn-ea"/>
              </a:rPr>
              <a:t>프로젝트</a:t>
            </a:r>
            <a:r>
              <a:rPr lang="ko-KR" altLang="en-US" sz="3600" b="1" spc="500" dirty="0">
                <a:latin typeface="+mj-ea"/>
                <a:ea typeface="+mj-ea"/>
                <a:sym typeface="+mn-ea"/>
              </a:rPr>
              <a:t>저장소</a:t>
            </a:r>
            <a:r>
              <a:rPr lang="en-US" altLang="ko-KR" sz="3600" b="1" spc="500" dirty="0">
                <a:latin typeface="+mj-ea"/>
                <a:ea typeface="+mj-ea"/>
                <a:sym typeface="+mn-ea"/>
              </a:rPr>
              <a:t> </a:t>
            </a:r>
            <a:r>
              <a:rPr lang="ko-KR" altLang="en-US" sz="3600" b="1" spc="500" dirty="0">
                <a:latin typeface="+mj-ea"/>
                <a:ea typeface="+mj-ea"/>
                <a:sym typeface="+mn-ea"/>
              </a:rPr>
              <a:t>및</a:t>
            </a:r>
            <a:r>
              <a:rPr lang="en-US" altLang="ko-KR" sz="3600" b="1" spc="500" dirty="0">
                <a:latin typeface="+mj-ea"/>
                <a:ea typeface="+mj-ea"/>
                <a:sym typeface="+mn-ea"/>
              </a:rPr>
              <a:t> </a:t>
            </a:r>
            <a:r>
              <a:rPr lang="ko-KR" altLang="en-US" sz="3600" b="1" spc="500" dirty="0">
                <a:latin typeface="+mj-ea"/>
                <a:ea typeface="+mj-ea"/>
                <a:sym typeface="+mn-ea"/>
              </a:rPr>
              <a:t>라이선스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33587" y="4235999"/>
            <a:ext cx="3049913" cy="260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zh-CN" sz="1100" dirty="0" err="1">
                <a:latin typeface="+mj-ea"/>
              </a:rPr>
              <a:t>t</a:t>
            </a:r>
            <a:endParaRPr lang="zh-CN" altLang="en-US" sz="11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82976" y="2403636"/>
            <a:ext cx="1826047" cy="1322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2"/>
                </a:solidFill>
              </a:rPr>
              <a:t>06</a:t>
            </a:r>
            <a:endParaRPr lang="zh-CN" altLang="en-US" sz="80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0017" y="3064670"/>
            <a:ext cx="408562" cy="164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72502" y="3064670"/>
            <a:ext cx="408562" cy="164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09230" y="3492229"/>
            <a:ext cx="3974061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zh-CN" sz="36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코딩</a:t>
            </a:r>
            <a:r>
              <a:rPr lang="en-US" altLang="ko-KR" sz="36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and test</a:t>
            </a:r>
            <a:endParaRPr lang="en-US" altLang="ko-KR" sz="36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33587" y="4235999"/>
            <a:ext cx="3049913" cy="260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zh-CN" sz="1100" dirty="0" err="1">
                <a:latin typeface="+mj-ea"/>
              </a:rPr>
              <a:t>t</a:t>
            </a:r>
            <a:endParaRPr lang="zh-CN" altLang="en-US" sz="11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82976" y="2403636"/>
            <a:ext cx="1826047" cy="1322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2"/>
                </a:solidFill>
              </a:rPr>
              <a:t>07</a:t>
            </a:r>
            <a:endParaRPr lang="zh-CN" altLang="en-US" sz="80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0017" y="3064670"/>
            <a:ext cx="408562" cy="164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72502" y="3064670"/>
            <a:ext cx="408562" cy="164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09230" y="3492229"/>
            <a:ext cx="3974061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3600" b="1" spc="500" dirty="0">
                <a:latin typeface="+mj-ea"/>
                <a:ea typeface="+mj-ea"/>
                <a:sym typeface="+mn-ea"/>
              </a:rPr>
              <a:t>역할분담</a:t>
            </a:r>
            <a:endParaRPr lang="ko-KR" altLang="en-US" sz="3600" b="1" spc="500" dirty="0">
              <a:latin typeface="+mj-ea"/>
              <a:ea typeface="+mj-ea"/>
            </a:endParaRPr>
          </a:p>
          <a:p>
            <a:pPr algn="ctr"/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33587" y="4235999"/>
            <a:ext cx="3049913" cy="260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zh-CN" sz="1100" dirty="0" err="1">
                <a:latin typeface="+mj-ea"/>
              </a:rPr>
              <a:t>t</a:t>
            </a:r>
            <a:endParaRPr lang="zh-CN" altLang="en-US" sz="11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3592" y="518041"/>
            <a:ext cx="1127498" cy="337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j-ea"/>
                <a:ea typeface="+mj-ea"/>
              </a:rPr>
              <a:t>Part 7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52451" y="476139"/>
            <a:ext cx="3485049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2800" b="1" spc="500" dirty="0">
                <a:latin typeface="+mj-ea"/>
                <a:ea typeface="+mj-ea"/>
                <a:sym typeface="+mn-ea"/>
              </a:rPr>
              <a:t>역할분담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1099383" y="1917761"/>
            <a:ext cx="2347834" cy="202399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73300" y="2032000"/>
            <a:ext cx="3746500" cy="179551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381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>
            <a:off x="1231900" y="2032000"/>
            <a:ext cx="2082800" cy="1795517"/>
          </a:xfrm>
          <a:prstGeom prst="hexagon">
            <a:avLst/>
          </a:prstGeom>
          <a:solidFill>
            <a:schemeClr val="tx1"/>
          </a:solidFill>
          <a:ln>
            <a:noFill/>
          </a:ln>
          <a:effectLst>
            <a:innerShdw blurRad="381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1099383" y="4216522"/>
            <a:ext cx="2347834" cy="202399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05915" y="4483100"/>
            <a:ext cx="4476115" cy="154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381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1231900" y="4330761"/>
            <a:ext cx="2082800" cy="1795517"/>
          </a:xfrm>
          <a:prstGeom prst="hexagon">
            <a:avLst/>
          </a:prstGeom>
          <a:solidFill>
            <a:schemeClr val="tx1"/>
          </a:solidFill>
          <a:ln>
            <a:noFill/>
          </a:ln>
          <a:effectLst>
            <a:innerShdw blurRad="381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6395283" y="4216522"/>
            <a:ext cx="2347834" cy="202399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569200" y="4330761"/>
            <a:ext cx="3746500" cy="179551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381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六边形 14"/>
          <p:cNvSpPr/>
          <p:nvPr/>
        </p:nvSpPr>
        <p:spPr>
          <a:xfrm>
            <a:off x="6527800" y="4337111"/>
            <a:ext cx="2082800" cy="1795517"/>
          </a:xfrm>
          <a:prstGeom prst="hexagon">
            <a:avLst/>
          </a:prstGeom>
          <a:solidFill>
            <a:schemeClr val="tx1"/>
          </a:solidFill>
          <a:ln>
            <a:noFill/>
          </a:ln>
          <a:effectLst>
            <a:innerShdw blurRad="381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6395283" y="1917761"/>
            <a:ext cx="2347834" cy="202399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569200" y="2032000"/>
            <a:ext cx="3746500" cy="179551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381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6527800" y="2032000"/>
            <a:ext cx="2082800" cy="1795517"/>
          </a:xfrm>
          <a:prstGeom prst="hexagon">
            <a:avLst/>
          </a:prstGeom>
          <a:solidFill>
            <a:schemeClr val="tx1"/>
          </a:solidFill>
          <a:ln>
            <a:noFill/>
          </a:ln>
          <a:effectLst>
            <a:innerShdw blurRad="381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428035" y="2595594"/>
            <a:ext cx="1624419" cy="953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2800" b="1">
                <a:solidFill>
                  <a:schemeClr val="bg1"/>
                </a:solidFill>
                <a:sym typeface="+mn-ea"/>
              </a:rPr>
              <a:t>왕우박</a:t>
            </a:r>
            <a:r>
              <a:rPr lang="en-US" altLang="ko-KR" sz="2800" b="1">
                <a:solidFill>
                  <a:schemeClr val="bg1"/>
                </a:solidFill>
                <a:sym typeface="+mn-ea"/>
              </a:rPr>
              <a:t>(</a:t>
            </a:r>
            <a:r>
              <a:rPr lang="ko-KR" altLang="en-US" sz="2800" b="1">
                <a:solidFill>
                  <a:schemeClr val="bg1"/>
                </a:solidFill>
                <a:sym typeface="+mn-ea"/>
              </a:rPr>
              <a:t>팀장</a:t>
            </a:r>
            <a:r>
              <a:rPr lang="en-US" altLang="ko-KR" sz="2800" b="1">
                <a:solidFill>
                  <a:schemeClr val="bg1"/>
                </a:solidFill>
                <a:sym typeface="+mn-ea"/>
              </a:rPr>
              <a:t>)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79215" y="2595911"/>
            <a:ext cx="1624419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2800" b="1">
                <a:solidFill>
                  <a:schemeClr val="bg1"/>
                </a:solidFill>
                <a:sym typeface="+mn-ea"/>
              </a:rPr>
              <a:t>원복용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79292" y="4973722"/>
            <a:ext cx="1624419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2800" b="1">
                <a:solidFill>
                  <a:schemeClr val="bg1"/>
                </a:solidFill>
                <a:sym typeface="+mn-ea"/>
              </a:rPr>
              <a:t>왕성룡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21415" y="4973087"/>
            <a:ext cx="1624419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2800" b="1">
                <a:solidFill>
                  <a:schemeClr val="bg1"/>
                </a:solidFill>
                <a:sym typeface="+mn-ea"/>
              </a:rPr>
              <a:t>요지학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680057" y="2186493"/>
            <a:ext cx="2382432" cy="1641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+mn-ea"/>
              </a:rPr>
              <a:t>1.</a:t>
            </a:r>
            <a:r>
              <a:rPr lang="ko-KR" altLang="zh-CN" sz="1400" dirty="0">
                <a:latin typeface="+mn-ea"/>
              </a:rPr>
              <a:t>중간팔표</a:t>
            </a:r>
            <a:endParaRPr lang="ko-KR" altLang="zh-CN" sz="1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latin typeface="+mn-ea"/>
                <a:sym typeface="+mn-ea"/>
              </a:rPr>
              <a:t>2.</a:t>
            </a:r>
            <a:r>
              <a:rPr lang="ko-KR" altLang="en-US" sz="1400" dirty="0">
                <a:latin typeface="+mn-ea"/>
                <a:sym typeface="+mn-ea"/>
              </a:rPr>
              <a:t>프로그렘</a:t>
            </a:r>
            <a:r>
              <a:rPr lang="en-US" altLang="ko-KR" sz="1400" dirty="0">
                <a:latin typeface="+mn-ea"/>
                <a:sym typeface="+mn-ea"/>
              </a:rPr>
              <a:t> </a:t>
            </a:r>
            <a:r>
              <a:rPr lang="ko-KR" altLang="en-US" sz="1400" dirty="0">
                <a:latin typeface="+mn-ea"/>
                <a:sym typeface="+mn-ea"/>
              </a:rPr>
              <a:t>설계</a:t>
            </a:r>
            <a:endParaRPr lang="ko-KR" altLang="en-US" sz="1400" dirty="0">
              <a:latin typeface="+mn-ea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latin typeface="+mn-ea"/>
              </a:rPr>
              <a:t>3.UI</a:t>
            </a:r>
            <a:r>
              <a:rPr lang="ko-KR" altLang="en-US" sz="1400" dirty="0">
                <a:latin typeface="+mn-ea"/>
              </a:rPr>
              <a:t>부분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코드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착성</a:t>
            </a:r>
            <a:endParaRPr lang="ko-KR" altLang="en-US" sz="1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latin typeface="+mn-ea"/>
              </a:rPr>
              <a:t>4.PPT </a:t>
            </a:r>
            <a:r>
              <a:rPr lang="ko-KR" altLang="en-US" sz="1400" dirty="0">
                <a:latin typeface="+mn-ea"/>
              </a:rPr>
              <a:t>착성</a:t>
            </a:r>
            <a:endParaRPr lang="ko-KR" altLang="en-US" sz="14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ko-KR" altLang="zh-CN" sz="14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ko-KR" altLang="zh-CN" sz="14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14700" y="2183765"/>
            <a:ext cx="2522855" cy="1644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1.</a:t>
            </a:r>
            <a:r>
              <a:rPr lang="ko-KR" altLang="zh-CN" sz="1400" dirty="0">
                <a:solidFill>
                  <a:schemeClr val="bg1"/>
                </a:solidFill>
                <a:latin typeface="+mn-ea"/>
                <a:sym typeface="+mn-ea"/>
              </a:rPr>
              <a:t>날사정보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수집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부분의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코드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작성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게인완성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2.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프로그렘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코드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착성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3.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프로그렘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설계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  <a:p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44215" y="4660900"/>
            <a:ext cx="2775585" cy="1193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1.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중간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및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기말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보고서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작성</a:t>
            </a:r>
            <a:endParaRPr lang="en-US" altLang="ko-KR" sz="1400" dirty="0">
              <a:solidFill>
                <a:schemeClr val="bg1"/>
              </a:solidFill>
              <a:latin typeface="+mn-ea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2.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프로그렘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코드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착성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주로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3.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프로그렘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설계</a:t>
            </a:r>
            <a:endParaRPr lang="ko-KR" altLang="en-US" sz="1400" dirty="0">
              <a:solidFill>
                <a:schemeClr val="bg1"/>
              </a:solidFill>
              <a:latin typeface="+mn-ea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4.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옷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추천부분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알고리즘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설계</a:t>
            </a:r>
            <a:endParaRPr lang="ko-KR" altLang="en-US" sz="14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11235" y="4660900"/>
            <a:ext cx="2451100" cy="1461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1.</a:t>
            </a:r>
            <a:r>
              <a:rPr lang="ko-KR" altLang="en-US" sz="1400">
                <a:solidFill>
                  <a:schemeClr val="bg1"/>
                </a:solidFill>
                <a:latin typeface="+mn-ea"/>
                <a:cs typeface="+mn-ea"/>
              </a:rPr>
              <a:t>중간</a:t>
            </a:r>
            <a:r>
              <a:rPr lang="en-US" altLang="ko-KR" sz="1400">
                <a:solidFill>
                  <a:schemeClr val="bg1"/>
                </a:solidFill>
                <a:latin typeface="+mn-ea"/>
                <a:cs typeface="+mn-ea"/>
              </a:rPr>
              <a:t> </a:t>
            </a:r>
            <a:r>
              <a:rPr lang="ko-KR" altLang="en-US" sz="1400">
                <a:solidFill>
                  <a:schemeClr val="bg1"/>
                </a:solidFill>
                <a:latin typeface="+mn-ea"/>
                <a:cs typeface="+mn-ea"/>
              </a:rPr>
              <a:t>및</a:t>
            </a:r>
            <a:r>
              <a:rPr lang="en-US" altLang="ko-KR" sz="1400">
                <a:solidFill>
                  <a:schemeClr val="bg1"/>
                </a:solidFill>
                <a:latin typeface="+mn-ea"/>
                <a:cs typeface="+mn-ea"/>
              </a:rPr>
              <a:t> </a:t>
            </a:r>
            <a:r>
              <a:rPr lang="ko-KR" altLang="en-US" sz="1400">
                <a:solidFill>
                  <a:schemeClr val="bg1"/>
                </a:solidFill>
                <a:latin typeface="+mn-ea"/>
                <a:cs typeface="+mn-ea"/>
              </a:rPr>
              <a:t>기말</a:t>
            </a:r>
            <a:r>
              <a:rPr lang="en-US" altLang="ko-KR" sz="1400">
                <a:solidFill>
                  <a:schemeClr val="bg1"/>
                </a:solidFill>
                <a:latin typeface="+mn-ea"/>
                <a:cs typeface="+mn-ea"/>
              </a:rPr>
              <a:t> </a:t>
            </a:r>
            <a:r>
              <a:rPr lang="ko-KR" altLang="en-US" sz="1400">
                <a:solidFill>
                  <a:schemeClr val="bg1"/>
                </a:solidFill>
                <a:latin typeface="+mn-ea"/>
                <a:cs typeface="+mn-ea"/>
              </a:rPr>
              <a:t>발표</a:t>
            </a:r>
            <a:endParaRPr lang="ko-KR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ko-KR" sz="1400">
                <a:solidFill>
                  <a:schemeClr val="bg1"/>
                </a:solidFill>
                <a:latin typeface="+mn-ea"/>
                <a:cs typeface="+mn-ea"/>
              </a:rPr>
              <a:t>2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.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UI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부분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코드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착성</a:t>
            </a:r>
            <a:endParaRPr lang="ko-KR" altLang="en-US" sz="1400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3.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프로그렘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코드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착성</a:t>
            </a:r>
            <a:endParaRPr lang="ko-KR" altLang="en-US" sz="1400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4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.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옷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추천부분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알고리즘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설계</a:t>
            </a:r>
            <a:endParaRPr lang="ko-KR" altLang="en-US" sz="1400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r>
              <a:rPr lang="ko-KR" altLang="en-US" sz="1400">
                <a:latin typeface="+mn-ea"/>
                <a:cs typeface="+mn-ea"/>
              </a:rPr>
              <a:t>부분</a:t>
            </a:r>
            <a:endParaRPr lang="ko-KR" altLang="en-US" sz="14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938053" y="2152933"/>
            <a:ext cx="6053547" cy="829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4800" b="1" dirty="0">
                <a:latin typeface="+mj-ea"/>
                <a:ea typeface="+mj-ea"/>
              </a:rPr>
              <a:t>THANKS</a:t>
            </a:r>
            <a:endParaRPr lang="en-US" altLang="ko-KR" sz="4800" b="1" dirty="0">
              <a:latin typeface="+mj-ea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73938" y="1859571"/>
            <a:ext cx="1936262" cy="463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1100" b="1" dirty="0">
                <a:ea typeface="+mj-ea"/>
              </a:rPr>
              <a:t>THANK FOR YOU WATCH</a:t>
            </a:r>
            <a:endParaRPr lang="zh-CN" altLang="en-US" sz="1100" b="1" dirty="0"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73938" y="2787963"/>
            <a:ext cx="4248766" cy="593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zh-CN" sz="1100" b="1" dirty="0">
                <a:latin typeface="+mj-ea"/>
                <a:ea typeface="+mj-ea"/>
              </a:rPr>
              <a:t>Lorem </a:t>
            </a:r>
            <a:r>
              <a:rPr lang="en-US" altLang="zh-CN" sz="1100" b="1" dirty="0">
                <a:ea typeface="+mj-ea"/>
              </a:rPr>
              <a:t>ipsum</a:t>
            </a:r>
            <a:r>
              <a:rPr lang="en-US" altLang="zh-CN" sz="1100" b="1" dirty="0">
                <a:latin typeface="+mj-ea"/>
                <a:ea typeface="+mj-ea"/>
              </a:rPr>
              <a:t> dolor sit amet, consectetuer adipiscing elit. </a:t>
            </a:r>
            <a:endParaRPr lang="zh-CN" altLang="en-US" sz="1100" b="1" dirty="0"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43519" y="3630532"/>
            <a:ext cx="3466415" cy="90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 lang="zh-CN" altLang="en-US" sz="20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37523" y="1048310"/>
            <a:ext cx="2647817" cy="101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zh-CN" sz="6000" b="1" spc="2000" dirty="0">
                <a:latin typeface="+mj-ea"/>
                <a:ea typeface="+mj-ea"/>
              </a:rPr>
              <a:t>목차</a:t>
            </a:r>
            <a:endParaRPr lang="ko-KR" altLang="zh-CN" sz="6000" b="1" spc="2000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36794" y="1552196"/>
            <a:ext cx="4049273" cy="711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4000" spc="500" dirty="0">
                <a:solidFill>
                  <a:schemeClr val="lt1">
                    <a:alpha val="16000"/>
                  </a:schemeClr>
                </a:solidFill>
                <a:latin typeface="+mj-ea"/>
                <a:ea typeface="+mj-ea"/>
              </a:rPr>
              <a:t>CONTENTS</a:t>
            </a:r>
            <a:endParaRPr lang="zh-CN" altLang="en-US" sz="4000" spc="500" dirty="0">
              <a:solidFill>
                <a:schemeClr val="lt1">
                  <a:alpha val="16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6491499" y="2052894"/>
            <a:ext cx="700664" cy="521969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800" b="1" dirty="0"/>
              <a:t>01</a:t>
            </a:r>
            <a:endParaRPr lang="en-US" altLang="zh-CN" sz="2800" b="1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7196278" y="2127501"/>
            <a:ext cx="0" cy="4344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200900" y="2128838"/>
            <a:ext cx="5395595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ko-KR" altLang="zh-CN" sz="2800" b="1" spc="500" dirty="0">
                <a:latin typeface="+mj-ea"/>
                <a:ea typeface="+mj-ea"/>
              </a:rPr>
              <a:t>문제</a:t>
            </a:r>
            <a:r>
              <a:rPr lang="ko-KR" altLang="en-US" sz="2800" b="1" spc="500" dirty="0">
                <a:latin typeface="+mj-ea"/>
                <a:ea typeface="+mj-ea"/>
              </a:rPr>
              <a:t>정의</a:t>
            </a:r>
            <a:r>
              <a:rPr lang="en-US" altLang="ko-KR" sz="2800" b="1" spc="500" dirty="0">
                <a:latin typeface="+mj-ea"/>
                <a:ea typeface="+mj-ea"/>
              </a:rPr>
              <a:t> </a:t>
            </a:r>
            <a:r>
              <a:rPr lang="ko-KR" altLang="en-US" sz="2800" b="1" spc="500" dirty="0">
                <a:latin typeface="+mj-ea"/>
                <a:ea typeface="+mj-ea"/>
              </a:rPr>
              <a:t>및</a:t>
            </a:r>
            <a:r>
              <a:rPr lang="en-US" altLang="ko-KR" sz="2800" b="1" spc="500" dirty="0">
                <a:latin typeface="+mj-ea"/>
                <a:ea typeface="+mj-ea"/>
              </a:rPr>
              <a:t> </a:t>
            </a:r>
            <a:r>
              <a:rPr lang="ko-KR" altLang="en-US" sz="2800" b="1" spc="500" dirty="0">
                <a:latin typeface="+mj-ea"/>
                <a:ea typeface="+mj-ea"/>
              </a:rPr>
              <a:t>프로젝트주제</a:t>
            </a:r>
            <a:r>
              <a:rPr lang="en-US" altLang="ko-KR" sz="2800" b="1" spc="500" dirty="0">
                <a:latin typeface="+mj-ea"/>
                <a:ea typeface="+mj-ea"/>
              </a:rPr>
              <a:t> </a:t>
            </a:r>
            <a:endParaRPr lang="en-US" altLang="ko-KR" sz="2800" b="1" spc="500" dirty="0">
              <a:latin typeface="+mj-ea"/>
              <a:ea typeface="+mj-ea"/>
            </a:endParaRPr>
          </a:p>
        </p:txBody>
      </p:sp>
      <p:sp>
        <p:nvSpPr>
          <p:cNvPr id="7" name="单圆角矩形 6"/>
          <p:cNvSpPr/>
          <p:nvPr/>
        </p:nvSpPr>
        <p:spPr>
          <a:xfrm>
            <a:off x="6495944" y="2614310"/>
            <a:ext cx="700664" cy="521969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800" b="1" dirty="0"/>
              <a:t>02</a:t>
            </a:r>
            <a:endParaRPr lang="en-US" altLang="zh-CN" sz="28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196278" y="2730192"/>
            <a:ext cx="0" cy="4344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96291" y="2698932"/>
            <a:ext cx="3191039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ko-KR" altLang="zh-CN" sz="2800" b="1" spc="500" dirty="0">
                <a:latin typeface="+mj-ea"/>
                <a:ea typeface="+mj-ea"/>
              </a:rPr>
              <a:t>문제</a:t>
            </a:r>
            <a:r>
              <a:rPr lang="en-US" altLang="ko-KR" sz="2800" b="1" spc="500" dirty="0">
                <a:latin typeface="+mj-ea"/>
                <a:ea typeface="+mj-ea"/>
              </a:rPr>
              <a:t> </a:t>
            </a:r>
            <a:r>
              <a:rPr lang="ko-KR" altLang="en-US" sz="2800" b="1" spc="500" dirty="0">
                <a:latin typeface="+mj-ea"/>
                <a:ea typeface="+mj-ea"/>
              </a:rPr>
              <a:t>분섯</a:t>
            </a:r>
            <a:endParaRPr lang="ko-KR" altLang="en-US" sz="2800" b="1" spc="500" dirty="0">
              <a:latin typeface="+mj-ea"/>
              <a:ea typeface="+mj-ea"/>
            </a:endParaRPr>
          </a:p>
        </p:txBody>
      </p:sp>
      <p:sp>
        <p:nvSpPr>
          <p:cNvPr id="10" name="单圆角矩形 9"/>
          <p:cNvSpPr/>
          <p:nvPr/>
        </p:nvSpPr>
        <p:spPr>
          <a:xfrm>
            <a:off x="6495944" y="3196274"/>
            <a:ext cx="700664" cy="521969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800" b="1" dirty="0"/>
              <a:t>03</a:t>
            </a:r>
            <a:endParaRPr lang="en-US" altLang="zh-CN" sz="2800" b="1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7191833" y="3292471"/>
            <a:ext cx="0" cy="4344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196291" y="3248511"/>
            <a:ext cx="3191039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ko-KR" altLang="zh-CN" sz="2800" b="1" spc="500" dirty="0">
                <a:latin typeface="+mj-ea"/>
                <a:ea typeface="+mj-ea"/>
              </a:rPr>
              <a:t>자료</a:t>
            </a:r>
            <a:r>
              <a:rPr lang="en-US" altLang="ko-KR" sz="2800" b="1" spc="500" dirty="0">
                <a:latin typeface="+mj-ea"/>
                <a:ea typeface="+mj-ea"/>
              </a:rPr>
              <a:t> </a:t>
            </a:r>
            <a:r>
              <a:rPr lang="ko-KR" altLang="en-US" sz="2800" b="1" spc="500" dirty="0">
                <a:latin typeface="+mj-ea"/>
                <a:ea typeface="+mj-ea"/>
              </a:rPr>
              <a:t>수집</a:t>
            </a:r>
            <a:endParaRPr lang="ko-KR" altLang="en-US" sz="2800" b="1" spc="500" dirty="0">
              <a:latin typeface="+mj-ea"/>
              <a:ea typeface="+mj-ea"/>
            </a:endParaRPr>
          </a:p>
        </p:txBody>
      </p:sp>
      <p:sp>
        <p:nvSpPr>
          <p:cNvPr id="13" name="单圆角矩形 12"/>
          <p:cNvSpPr/>
          <p:nvPr/>
        </p:nvSpPr>
        <p:spPr>
          <a:xfrm>
            <a:off x="6487054" y="3778106"/>
            <a:ext cx="700664" cy="521969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800" b="1" dirty="0"/>
              <a:t>04</a:t>
            </a:r>
            <a:endParaRPr lang="en-US" altLang="zh-CN" sz="2800" b="1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7187388" y="3826678"/>
            <a:ext cx="0" cy="4344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187565" y="3798570"/>
            <a:ext cx="4777740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ko-KR" altLang="zh-CN" sz="2800" b="1" spc="500" dirty="0">
                <a:latin typeface="+mj-ea"/>
                <a:ea typeface="+mj-ea"/>
                <a:sym typeface="+mn-ea"/>
              </a:rPr>
              <a:t>해결</a:t>
            </a:r>
            <a:r>
              <a:rPr lang="en-US" altLang="ko-KR" sz="2800" b="1" spc="500" dirty="0">
                <a:latin typeface="+mj-ea"/>
                <a:ea typeface="+mj-ea"/>
                <a:sym typeface="+mn-ea"/>
              </a:rPr>
              <a:t> </a:t>
            </a:r>
            <a:r>
              <a:rPr lang="ko-KR" altLang="en-US" sz="2800" b="1" spc="500" dirty="0">
                <a:latin typeface="+mj-ea"/>
                <a:ea typeface="+mj-ea"/>
                <a:sym typeface="+mn-ea"/>
              </a:rPr>
              <a:t>방안</a:t>
            </a:r>
            <a:r>
              <a:rPr lang="en-US" altLang="ko-KR" sz="2800" b="1" spc="500" dirty="0">
                <a:latin typeface="+mj-ea"/>
                <a:ea typeface="+mj-ea"/>
                <a:sym typeface="+mn-ea"/>
              </a:rPr>
              <a:t> </a:t>
            </a:r>
            <a:r>
              <a:rPr lang="ko-KR" altLang="en-US" sz="2800" b="1" spc="500" dirty="0">
                <a:latin typeface="+mj-ea"/>
                <a:ea typeface="+mj-ea"/>
                <a:sym typeface="+mn-ea"/>
              </a:rPr>
              <a:t>도출</a:t>
            </a:r>
            <a:r>
              <a:rPr lang="en-US" altLang="ko-KR" sz="2800" b="1" spc="500" dirty="0">
                <a:latin typeface="+mj-ea"/>
                <a:ea typeface="+mj-ea"/>
              </a:rPr>
              <a:t> </a:t>
            </a:r>
            <a:endParaRPr lang="ko-KR" altLang="en-US" sz="2800" b="1" spc="500" dirty="0">
              <a:latin typeface="+mj-ea"/>
              <a:ea typeface="+mj-ea"/>
            </a:endParaRPr>
          </a:p>
        </p:txBody>
      </p:sp>
      <p:sp>
        <p:nvSpPr>
          <p:cNvPr id="18" name="单圆角矩形 17"/>
          <p:cNvSpPr/>
          <p:nvPr/>
        </p:nvSpPr>
        <p:spPr>
          <a:xfrm>
            <a:off x="6495944" y="4328016"/>
            <a:ext cx="700664" cy="521969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p>
            <a:pPr algn="ctr"/>
            <a:r>
              <a:rPr lang="en-US" altLang="zh-CN" sz="2800" b="1" dirty="0"/>
              <a:t>05</a:t>
            </a:r>
            <a:endParaRPr lang="en-US" altLang="zh-CN" sz="2800" b="1" dirty="0"/>
          </a:p>
        </p:txBody>
      </p:sp>
      <p:sp>
        <p:nvSpPr>
          <p:cNvPr id="19" name="单圆角矩形 18"/>
          <p:cNvSpPr/>
          <p:nvPr/>
        </p:nvSpPr>
        <p:spPr>
          <a:xfrm>
            <a:off x="6487054" y="4910311"/>
            <a:ext cx="700664" cy="521969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800" b="1" dirty="0"/>
              <a:t>06</a:t>
            </a:r>
            <a:endParaRPr lang="en-US" altLang="zh-CN" sz="2800" b="1" dirty="0"/>
          </a:p>
        </p:txBody>
      </p:sp>
      <p:sp>
        <p:nvSpPr>
          <p:cNvPr id="20" name="单圆角矩形 19"/>
          <p:cNvSpPr/>
          <p:nvPr/>
        </p:nvSpPr>
        <p:spPr>
          <a:xfrm>
            <a:off x="6491499" y="5451331"/>
            <a:ext cx="700664" cy="521969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800" b="1" dirty="0"/>
              <a:t>07</a:t>
            </a:r>
            <a:endParaRPr lang="en-US" altLang="zh-CN" sz="2800" b="1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7187388" y="4386748"/>
            <a:ext cx="0" cy="4344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96278" y="4956343"/>
            <a:ext cx="0" cy="4344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187388" y="5503713"/>
            <a:ext cx="0" cy="4344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187565" y="4430713"/>
            <a:ext cx="4590415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/>
            <a:r>
              <a:rPr lang="ko-KR" altLang="en-US" sz="2000" b="1" spc="500" dirty="0">
                <a:latin typeface="+mj-ea"/>
                <a:ea typeface="+mj-ea"/>
                <a:sym typeface="+mn-ea"/>
              </a:rPr>
              <a:t>프로젝트</a:t>
            </a:r>
            <a:r>
              <a:rPr lang="ko-KR" altLang="en-US" sz="2000" b="1" spc="500" dirty="0">
                <a:latin typeface="+mj-ea"/>
                <a:ea typeface="+mj-ea"/>
                <a:sym typeface="+mn-ea"/>
              </a:rPr>
              <a:t>저장소</a:t>
            </a:r>
            <a:r>
              <a:rPr lang="en-US" altLang="ko-KR" sz="2000" b="1" spc="500" dirty="0">
                <a:latin typeface="+mj-ea"/>
                <a:ea typeface="+mj-ea"/>
                <a:sym typeface="+mn-ea"/>
              </a:rPr>
              <a:t> </a:t>
            </a:r>
            <a:r>
              <a:rPr lang="ko-KR" altLang="en-US" sz="2000" b="1" spc="500" dirty="0">
                <a:latin typeface="+mj-ea"/>
                <a:ea typeface="+mj-ea"/>
                <a:sym typeface="+mn-ea"/>
              </a:rPr>
              <a:t>및</a:t>
            </a:r>
            <a:r>
              <a:rPr lang="en-US" altLang="ko-KR" sz="2000" b="1" spc="500" dirty="0">
                <a:latin typeface="+mj-ea"/>
                <a:ea typeface="+mj-ea"/>
                <a:sym typeface="+mn-ea"/>
              </a:rPr>
              <a:t> </a:t>
            </a:r>
            <a:r>
              <a:rPr lang="ko-KR" altLang="en-US" sz="2000" b="1" spc="500" dirty="0">
                <a:latin typeface="+mj-ea"/>
                <a:ea typeface="+mj-ea"/>
                <a:sym typeface="+mn-ea"/>
              </a:rPr>
              <a:t>라이선스</a:t>
            </a:r>
            <a:endParaRPr lang="ko-KR" altLang="en-US" sz="2000" b="1" spc="500" dirty="0">
              <a:latin typeface="+mj-ea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38365" y="4920615"/>
            <a:ext cx="6379210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endParaRPr lang="en-US" altLang="ko-KR" sz="2800" b="1" spc="500" dirty="0">
              <a:latin typeface="+mj-ea"/>
              <a:ea typeface="+mj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187565" y="5492750"/>
            <a:ext cx="4195445" cy="46291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algn="l"/>
            <a:r>
              <a:rPr sz="2800" b="1">
                <a:solidFill>
                  <a:schemeClr val="bg1"/>
                </a:solidFill>
                <a:sym typeface="+mn-ea"/>
              </a:rPr>
              <a:t>역</a:t>
            </a:r>
            <a:r>
              <a:rPr lang="ko-KR" altLang="en-US" sz="2800" b="1" spc="5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할</a:t>
            </a:r>
            <a:r>
              <a:rPr sz="2800" b="1">
                <a:solidFill>
                  <a:schemeClr val="bg1"/>
                </a:solidFill>
                <a:sym typeface="+mn-ea"/>
              </a:rPr>
              <a:t>분</a:t>
            </a:r>
            <a:r>
              <a:rPr lang="ko-KR" altLang="en-US" sz="2800" b="1" spc="5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담</a:t>
            </a:r>
            <a:endParaRPr lang="ko-KR" altLang="en-US" sz="2800" b="1" spc="5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92010" y="4858385"/>
            <a:ext cx="4064635" cy="524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ko-KR" altLang="zh-CN" sz="2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코딩</a:t>
            </a:r>
            <a:r>
              <a:rPr lang="en-US" altLang="ko-KR" sz="2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and test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82976" y="2637113"/>
            <a:ext cx="1826047" cy="855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2"/>
                </a:solidFill>
              </a:rPr>
              <a:t>01</a:t>
            </a:r>
            <a:endParaRPr lang="zh-CN" altLang="en-US" sz="80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0017" y="3064670"/>
            <a:ext cx="408562" cy="164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72502" y="3064670"/>
            <a:ext cx="408562" cy="164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09230" y="3416029"/>
            <a:ext cx="3974061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zh-CN" sz="3600" b="1" spc="500" dirty="0">
                <a:latin typeface="+mj-ea"/>
                <a:ea typeface="+mj-ea"/>
                <a:sym typeface="+mn-ea"/>
              </a:rPr>
              <a:t>문제</a:t>
            </a:r>
            <a:r>
              <a:rPr lang="ko-KR" altLang="en-US" sz="3600" b="1" spc="500" dirty="0">
                <a:latin typeface="+mj-ea"/>
                <a:ea typeface="+mj-ea"/>
                <a:sym typeface="+mn-ea"/>
              </a:rPr>
              <a:t>정의</a:t>
            </a:r>
            <a:r>
              <a:rPr lang="en-US" altLang="ko-KR" sz="3600" b="1" spc="500" dirty="0">
                <a:latin typeface="+mj-ea"/>
                <a:ea typeface="+mj-ea"/>
                <a:sym typeface="+mn-ea"/>
              </a:rPr>
              <a:t> </a:t>
            </a:r>
            <a:r>
              <a:rPr lang="ko-KR" altLang="en-US" sz="3600" b="1" spc="500" dirty="0">
                <a:latin typeface="+mj-ea"/>
                <a:ea typeface="+mj-ea"/>
                <a:sym typeface="+mn-ea"/>
              </a:rPr>
              <a:t>및</a:t>
            </a:r>
            <a:r>
              <a:rPr lang="en-US" altLang="ko-KR" sz="3600" b="1" spc="500" dirty="0">
                <a:latin typeface="+mj-ea"/>
                <a:ea typeface="+mj-ea"/>
                <a:sym typeface="+mn-ea"/>
              </a:rPr>
              <a:t> </a:t>
            </a:r>
            <a:r>
              <a:rPr lang="ko-KR" altLang="en-US" sz="3600" b="1" spc="500" dirty="0">
                <a:latin typeface="+mj-ea"/>
                <a:ea typeface="+mj-ea"/>
                <a:sym typeface="+mn-ea"/>
              </a:rPr>
              <a:t>프로젝트주제</a:t>
            </a:r>
            <a:endParaRPr lang="zh-CN" altLang="en-US" sz="36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291522" y="1486000"/>
            <a:ext cx="9662727" cy="4530906"/>
            <a:chOff x="1291522" y="1486000"/>
            <a:chExt cx="9662727" cy="4530906"/>
          </a:xfrm>
        </p:grpSpPr>
        <p:grpSp>
          <p:nvGrpSpPr>
            <p:cNvPr id="3" name="组合 2"/>
            <p:cNvGrpSpPr/>
            <p:nvPr/>
          </p:nvGrpSpPr>
          <p:grpSpPr>
            <a:xfrm rot="16200000">
              <a:off x="3935442" y="-939523"/>
              <a:ext cx="4417807" cy="9495052"/>
              <a:chOff x="3084913" y="935336"/>
              <a:chExt cx="3753209" cy="5780925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4555716" y="2381955"/>
                <a:ext cx="1805250" cy="2094091"/>
                <a:chOff x="4070464" y="3060237"/>
                <a:chExt cx="1822340" cy="2113916"/>
              </a:xfrm>
            </p:grpSpPr>
            <p:sp>
              <p:nvSpPr>
                <p:cNvPr id="17" name="六边形 16"/>
                <p:cNvSpPr/>
                <p:nvPr/>
              </p:nvSpPr>
              <p:spPr>
                <a:xfrm rot="16200000">
                  <a:off x="4287632" y="3529727"/>
                  <a:ext cx="1460546" cy="1259091"/>
                </a:xfrm>
                <a:prstGeom prst="hexagon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381000">
                    <a:schemeClr val="accent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16200000">
                  <a:off x="3924676" y="3206025"/>
                  <a:ext cx="2113915" cy="1822340"/>
                </a:xfrm>
                <a:custGeom>
                  <a:avLst/>
                  <a:gdLst>
                    <a:gd name="connsiteX0" fmla="*/ 431338 w 2113915"/>
                    <a:gd name="connsiteY0" fmla="*/ 1516352 h 1822340"/>
                    <a:gd name="connsiteX1" fmla="*/ 326252 w 2113915"/>
                    <a:gd name="connsiteY1" fmla="*/ 1563674 h 1822340"/>
                    <a:gd name="connsiteX2" fmla="*/ 0 w 2113915"/>
                    <a:gd name="connsiteY2" fmla="*/ 911170 h 1822340"/>
                    <a:gd name="connsiteX3" fmla="*/ 304826 w 2113915"/>
                    <a:gd name="connsiteY3" fmla="*/ 301518 h 1822340"/>
                    <a:gd name="connsiteX4" fmla="*/ 409480 w 2113915"/>
                    <a:gd name="connsiteY4" fmla="*/ 349706 h 1822340"/>
                    <a:gd name="connsiteX5" fmla="*/ 128747 w 2113915"/>
                    <a:gd name="connsiteY5" fmla="*/ 911171 h 1822340"/>
                    <a:gd name="connsiteX6" fmla="*/ 678353 w 2113915"/>
                    <a:gd name="connsiteY6" fmla="*/ 1711352 h 1822340"/>
                    <a:gd name="connsiteX7" fmla="*/ 678353 w 2113915"/>
                    <a:gd name="connsiteY7" fmla="*/ 1822340 h 1822340"/>
                    <a:gd name="connsiteX8" fmla="*/ 455585 w 2113915"/>
                    <a:gd name="connsiteY8" fmla="*/ 1822340 h 1822340"/>
                    <a:gd name="connsiteX9" fmla="*/ 356599 w 2113915"/>
                    <a:gd name="connsiteY9" fmla="*/ 1624368 h 1822340"/>
                    <a:gd name="connsiteX10" fmla="*/ 461685 w 2113915"/>
                    <a:gd name="connsiteY10" fmla="*/ 1577046 h 1822340"/>
                    <a:gd name="connsiteX11" fmla="*/ 528838 w 2113915"/>
                    <a:gd name="connsiteY11" fmla="*/ 1711352 h 1822340"/>
                    <a:gd name="connsiteX12" fmla="*/ 678353 w 2113915"/>
                    <a:gd name="connsiteY12" fmla="*/ 0 h 1822340"/>
                    <a:gd name="connsiteX13" fmla="*/ 678353 w 2113915"/>
                    <a:gd name="connsiteY13" fmla="*/ 110989 h 1822340"/>
                    <a:gd name="connsiteX14" fmla="*/ 528838 w 2113915"/>
                    <a:gd name="connsiteY14" fmla="*/ 110989 h 1822340"/>
                    <a:gd name="connsiteX15" fmla="*/ 439818 w 2113915"/>
                    <a:gd name="connsiteY15" fmla="*/ 289030 h 1822340"/>
                    <a:gd name="connsiteX16" fmla="*/ 335164 w 2113915"/>
                    <a:gd name="connsiteY16" fmla="*/ 240843 h 1822340"/>
                    <a:gd name="connsiteX17" fmla="*/ 455585 w 2113915"/>
                    <a:gd name="connsiteY17" fmla="*/ 0 h 1822340"/>
                    <a:gd name="connsiteX18" fmla="*/ 1755723 w 2113915"/>
                    <a:gd name="connsiteY18" fmla="*/ 1627554 h 1822340"/>
                    <a:gd name="connsiteX19" fmla="*/ 1658330 w 2113915"/>
                    <a:gd name="connsiteY19" fmla="*/ 1822340 h 1822340"/>
                    <a:gd name="connsiteX20" fmla="*/ 1389553 w 2113915"/>
                    <a:gd name="connsiteY20" fmla="*/ 1822340 h 1822340"/>
                    <a:gd name="connsiteX21" fmla="*/ 1389553 w 2113915"/>
                    <a:gd name="connsiteY21" fmla="*/ 1711352 h 1822340"/>
                    <a:gd name="connsiteX22" fmla="*/ 1585077 w 2113915"/>
                    <a:gd name="connsiteY22" fmla="*/ 1711352 h 1822340"/>
                    <a:gd name="connsiteX23" fmla="*/ 1651070 w 2113915"/>
                    <a:gd name="connsiteY23" fmla="*/ 1579367 h 1822340"/>
                    <a:gd name="connsiteX24" fmla="*/ 1765445 w 2113915"/>
                    <a:gd name="connsiteY24" fmla="*/ 214230 h 1822340"/>
                    <a:gd name="connsiteX25" fmla="*/ 1660359 w 2113915"/>
                    <a:gd name="connsiteY25" fmla="*/ 261553 h 1822340"/>
                    <a:gd name="connsiteX26" fmla="*/ 1585077 w 2113915"/>
                    <a:gd name="connsiteY26" fmla="*/ 110989 h 1822340"/>
                    <a:gd name="connsiteX27" fmla="*/ 1389553 w 2113915"/>
                    <a:gd name="connsiteY27" fmla="*/ 110989 h 1822340"/>
                    <a:gd name="connsiteX28" fmla="*/ 1389553 w 2113915"/>
                    <a:gd name="connsiteY28" fmla="*/ 0 h 1822340"/>
                    <a:gd name="connsiteX29" fmla="*/ 1658330 w 2113915"/>
                    <a:gd name="connsiteY29" fmla="*/ 0 h 1822340"/>
                    <a:gd name="connsiteX30" fmla="*/ 2113915 w 2113915"/>
                    <a:gd name="connsiteY30" fmla="*/ 911170 h 1822340"/>
                    <a:gd name="connsiteX31" fmla="*/ 1786061 w 2113915"/>
                    <a:gd name="connsiteY31" fmla="*/ 1566878 h 1822340"/>
                    <a:gd name="connsiteX32" fmla="*/ 1681408 w 2113915"/>
                    <a:gd name="connsiteY32" fmla="*/ 1518691 h 1822340"/>
                    <a:gd name="connsiteX33" fmla="*/ 1985168 w 2113915"/>
                    <a:gd name="connsiteY33" fmla="*/ 911171 h 1822340"/>
                    <a:gd name="connsiteX34" fmla="*/ 1690706 w 2113915"/>
                    <a:gd name="connsiteY34" fmla="*/ 322246 h 1822340"/>
                    <a:gd name="connsiteX35" fmla="*/ 1795792 w 2113915"/>
                    <a:gd name="connsiteY35" fmla="*/ 274924 h 1822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113915" h="1822340">
                      <a:moveTo>
                        <a:pt x="431338" y="1516352"/>
                      </a:moveTo>
                      <a:lnTo>
                        <a:pt x="326252" y="1563674"/>
                      </a:lnTo>
                      <a:lnTo>
                        <a:pt x="0" y="911170"/>
                      </a:lnTo>
                      <a:lnTo>
                        <a:pt x="304826" y="301518"/>
                      </a:lnTo>
                      <a:lnTo>
                        <a:pt x="409480" y="349706"/>
                      </a:lnTo>
                      <a:lnTo>
                        <a:pt x="128747" y="911171"/>
                      </a:lnTo>
                      <a:close/>
                      <a:moveTo>
                        <a:pt x="678353" y="1711352"/>
                      </a:moveTo>
                      <a:lnTo>
                        <a:pt x="678353" y="1822340"/>
                      </a:lnTo>
                      <a:lnTo>
                        <a:pt x="455585" y="1822340"/>
                      </a:lnTo>
                      <a:lnTo>
                        <a:pt x="356599" y="1624368"/>
                      </a:lnTo>
                      <a:lnTo>
                        <a:pt x="461685" y="1577046"/>
                      </a:lnTo>
                      <a:lnTo>
                        <a:pt x="528838" y="1711352"/>
                      </a:lnTo>
                      <a:close/>
                      <a:moveTo>
                        <a:pt x="678353" y="0"/>
                      </a:moveTo>
                      <a:lnTo>
                        <a:pt x="678353" y="110989"/>
                      </a:lnTo>
                      <a:lnTo>
                        <a:pt x="528838" y="110989"/>
                      </a:lnTo>
                      <a:lnTo>
                        <a:pt x="439818" y="289030"/>
                      </a:lnTo>
                      <a:lnTo>
                        <a:pt x="335164" y="240843"/>
                      </a:lnTo>
                      <a:lnTo>
                        <a:pt x="455585" y="0"/>
                      </a:lnTo>
                      <a:close/>
                      <a:moveTo>
                        <a:pt x="1755723" y="1627554"/>
                      </a:moveTo>
                      <a:lnTo>
                        <a:pt x="1658330" y="1822340"/>
                      </a:lnTo>
                      <a:lnTo>
                        <a:pt x="1389553" y="1822340"/>
                      </a:lnTo>
                      <a:lnTo>
                        <a:pt x="1389553" y="1711352"/>
                      </a:lnTo>
                      <a:lnTo>
                        <a:pt x="1585077" y="1711352"/>
                      </a:lnTo>
                      <a:lnTo>
                        <a:pt x="1651070" y="1579367"/>
                      </a:lnTo>
                      <a:close/>
                      <a:moveTo>
                        <a:pt x="1765445" y="214230"/>
                      </a:moveTo>
                      <a:lnTo>
                        <a:pt x="1660359" y="261553"/>
                      </a:lnTo>
                      <a:lnTo>
                        <a:pt x="1585077" y="110989"/>
                      </a:lnTo>
                      <a:lnTo>
                        <a:pt x="1389553" y="110989"/>
                      </a:lnTo>
                      <a:lnTo>
                        <a:pt x="1389553" y="0"/>
                      </a:lnTo>
                      <a:lnTo>
                        <a:pt x="1658330" y="0"/>
                      </a:lnTo>
                      <a:close/>
                      <a:moveTo>
                        <a:pt x="2113915" y="911170"/>
                      </a:moveTo>
                      <a:lnTo>
                        <a:pt x="1786061" y="1566878"/>
                      </a:lnTo>
                      <a:lnTo>
                        <a:pt x="1681408" y="1518691"/>
                      </a:lnTo>
                      <a:lnTo>
                        <a:pt x="1985168" y="911171"/>
                      </a:lnTo>
                      <a:lnTo>
                        <a:pt x="1690706" y="322246"/>
                      </a:lnTo>
                      <a:lnTo>
                        <a:pt x="1795792" y="274924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 rot="16200000">
                  <a:off x="3961032" y="3444595"/>
                  <a:ext cx="2113915" cy="1345201"/>
                </a:xfrm>
                <a:custGeom>
                  <a:avLst/>
                  <a:gdLst>
                    <a:gd name="connsiteX0" fmla="*/ 431338 w 2113915"/>
                    <a:gd name="connsiteY0" fmla="*/ 1241428 h 1345201"/>
                    <a:gd name="connsiteX1" fmla="*/ 326252 w 2113915"/>
                    <a:gd name="connsiteY1" fmla="*/ 1288750 h 1345201"/>
                    <a:gd name="connsiteX2" fmla="*/ 0 w 2113915"/>
                    <a:gd name="connsiteY2" fmla="*/ 636246 h 1345201"/>
                    <a:gd name="connsiteX3" fmla="*/ 304826 w 2113915"/>
                    <a:gd name="connsiteY3" fmla="*/ 26594 h 1345201"/>
                    <a:gd name="connsiteX4" fmla="*/ 409480 w 2113915"/>
                    <a:gd name="connsiteY4" fmla="*/ 74782 h 1345201"/>
                    <a:gd name="connsiteX5" fmla="*/ 128747 w 2113915"/>
                    <a:gd name="connsiteY5" fmla="*/ 636247 h 1345201"/>
                    <a:gd name="connsiteX6" fmla="*/ 445018 w 2113915"/>
                    <a:gd name="connsiteY6" fmla="*/ 3706 h 1345201"/>
                    <a:gd name="connsiteX7" fmla="*/ 439818 w 2113915"/>
                    <a:gd name="connsiteY7" fmla="*/ 14106 h 1345201"/>
                    <a:gd name="connsiteX8" fmla="*/ 417613 w 2113915"/>
                    <a:gd name="connsiteY8" fmla="*/ 3882 h 1345201"/>
                    <a:gd name="connsiteX9" fmla="*/ 430194 w 2113915"/>
                    <a:gd name="connsiteY9" fmla="*/ 4870 h 1345201"/>
                    <a:gd name="connsiteX10" fmla="*/ 482770 w 2113915"/>
                    <a:gd name="connsiteY10" fmla="*/ 1344291 h 1345201"/>
                    <a:gd name="connsiteX11" fmla="*/ 430194 w 2113915"/>
                    <a:gd name="connsiteY11" fmla="*/ 1340164 h 1345201"/>
                    <a:gd name="connsiteX12" fmla="*/ 366022 w 2113915"/>
                    <a:gd name="connsiteY12" fmla="*/ 1345201 h 1345201"/>
                    <a:gd name="connsiteX13" fmla="*/ 461685 w 2113915"/>
                    <a:gd name="connsiteY13" fmla="*/ 1302122 h 1345201"/>
                    <a:gd name="connsiteX14" fmla="*/ 2113915 w 2113915"/>
                    <a:gd name="connsiteY14" fmla="*/ 636246 h 1345201"/>
                    <a:gd name="connsiteX15" fmla="*/ 1786061 w 2113915"/>
                    <a:gd name="connsiteY15" fmla="*/ 1291954 h 1345201"/>
                    <a:gd name="connsiteX16" fmla="*/ 1681408 w 2113915"/>
                    <a:gd name="connsiteY16" fmla="*/ 1243767 h 1345201"/>
                    <a:gd name="connsiteX17" fmla="*/ 1985168 w 2113915"/>
                    <a:gd name="connsiteY17" fmla="*/ 636247 h 1345201"/>
                    <a:gd name="connsiteX18" fmla="*/ 1690706 w 2113915"/>
                    <a:gd name="connsiteY18" fmla="*/ 47322 h 1345201"/>
                    <a:gd name="connsiteX19" fmla="*/ 1795792 w 2113915"/>
                    <a:gd name="connsiteY19" fmla="*/ 0 h 1345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113915" h="1345201">
                      <a:moveTo>
                        <a:pt x="431338" y="1241428"/>
                      </a:moveTo>
                      <a:lnTo>
                        <a:pt x="326252" y="1288750"/>
                      </a:lnTo>
                      <a:lnTo>
                        <a:pt x="0" y="636246"/>
                      </a:lnTo>
                      <a:lnTo>
                        <a:pt x="304826" y="26594"/>
                      </a:lnTo>
                      <a:lnTo>
                        <a:pt x="409480" y="74782"/>
                      </a:lnTo>
                      <a:lnTo>
                        <a:pt x="128747" y="636247"/>
                      </a:lnTo>
                      <a:close/>
                      <a:moveTo>
                        <a:pt x="445018" y="3706"/>
                      </a:moveTo>
                      <a:lnTo>
                        <a:pt x="439818" y="14106"/>
                      </a:lnTo>
                      <a:lnTo>
                        <a:pt x="417613" y="3882"/>
                      </a:lnTo>
                      <a:lnTo>
                        <a:pt x="430194" y="4870"/>
                      </a:lnTo>
                      <a:close/>
                      <a:moveTo>
                        <a:pt x="482770" y="1344291"/>
                      </a:moveTo>
                      <a:lnTo>
                        <a:pt x="430194" y="1340164"/>
                      </a:lnTo>
                      <a:lnTo>
                        <a:pt x="366022" y="1345201"/>
                      </a:lnTo>
                      <a:lnTo>
                        <a:pt x="461685" y="1302122"/>
                      </a:lnTo>
                      <a:close/>
                      <a:moveTo>
                        <a:pt x="2113915" y="636246"/>
                      </a:moveTo>
                      <a:lnTo>
                        <a:pt x="1786061" y="1291954"/>
                      </a:lnTo>
                      <a:lnTo>
                        <a:pt x="1681408" y="1243767"/>
                      </a:lnTo>
                      <a:lnTo>
                        <a:pt x="1985168" y="636247"/>
                      </a:lnTo>
                      <a:lnTo>
                        <a:pt x="1690706" y="47322"/>
                      </a:lnTo>
                      <a:lnTo>
                        <a:pt x="179579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0" name="任意多边形 9"/>
              <p:cNvSpPr/>
              <p:nvPr/>
            </p:nvSpPr>
            <p:spPr>
              <a:xfrm>
                <a:off x="5829427" y="4906760"/>
                <a:ext cx="908027" cy="1756668"/>
              </a:xfrm>
              <a:custGeom>
                <a:avLst/>
                <a:gdLst>
                  <a:gd name="connsiteX0" fmla="*/ 0 w 775252"/>
                  <a:gd name="connsiteY0" fmla="*/ 1779105 h 1779105"/>
                  <a:gd name="connsiteX1" fmla="*/ 616226 w 775252"/>
                  <a:gd name="connsiteY1" fmla="*/ 1779105 h 1779105"/>
                  <a:gd name="connsiteX2" fmla="*/ 775252 w 775252"/>
                  <a:gd name="connsiteY2" fmla="*/ 1620079 h 1779105"/>
                  <a:gd name="connsiteX3" fmla="*/ 775252 w 775252"/>
                  <a:gd name="connsiteY3" fmla="*/ 0 h 177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5252" h="1779105">
                    <a:moveTo>
                      <a:pt x="0" y="1779105"/>
                    </a:moveTo>
                    <a:lnTo>
                      <a:pt x="616226" y="1779105"/>
                    </a:lnTo>
                    <a:lnTo>
                      <a:pt x="775252" y="1620079"/>
                    </a:lnTo>
                    <a:lnTo>
                      <a:pt x="775252" y="0"/>
                    </a:lnTo>
                  </a:path>
                </a:pathLst>
              </a:custGeom>
              <a:noFill/>
              <a:ln w="349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467739" y="4841349"/>
                <a:ext cx="1893226" cy="215684"/>
              </a:xfrm>
              <a:prstGeom prst="rect">
                <a:avLst/>
              </a:prstGeom>
            </p:spPr>
          </p:pic>
          <p:grpSp>
            <p:nvGrpSpPr>
              <p:cNvPr id="9" name="组合 8"/>
              <p:cNvGrpSpPr/>
              <p:nvPr/>
            </p:nvGrpSpPr>
            <p:grpSpPr>
              <a:xfrm>
                <a:off x="3084913" y="956747"/>
                <a:ext cx="3704074" cy="5759514"/>
                <a:chOff x="3111500" y="2260600"/>
                <a:chExt cx="2197100" cy="3416300"/>
              </a:xfrm>
            </p:grpSpPr>
            <p:sp>
              <p:nvSpPr>
                <p:cNvPr id="15" name="任意多边形 14"/>
                <p:cNvSpPr/>
                <p:nvPr/>
              </p:nvSpPr>
              <p:spPr>
                <a:xfrm>
                  <a:off x="3111500" y="2311400"/>
                  <a:ext cx="927100" cy="3302000"/>
                </a:xfrm>
                <a:custGeom>
                  <a:avLst/>
                  <a:gdLst>
                    <a:gd name="connsiteX0" fmla="*/ 914400 w 927100"/>
                    <a:gd name="connsiteY0" fmla="*/ 0 h 3302000"/>
                    <a:gd name="connsiteX1" fmla="*/ 95250 w 927100"/>
                    <a:gd name="connsiteY1" fmla="*/ 0 h 3302000"/>
                    <a:gd name="connsiteX2" fmla="*/ 0 w 927100"/>
                    <a:gd name="connsiteY2" fmla="*/ 95250 h 3302000"/>
                    <a:gd name="connsiteX3" fmla="*/ 0 w 927100"/>
                    <a:gd name="connsiteY3" fmla="*/ 3225800 h 3302000"/>
                    <a:gd name="connsiteX4" fmla="*/ 76200 w 927100"/>
                    <a:gd name="connsiteY4" fmla="*/ 3302000 h 3302000"/>
                    <a:gd name="connsiteX5" fmla="*/ 927100 w 927100"/>
                    <a:gd name="connsiteY5" fmla="*/ 3302000 h 330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27100" h="3302000">
                      <a:moveTo>
                        <a:pt x="914400" y="0"/>
                      </a:moveTo>
                      <a:lnTo>
                        <a:pt x="95250" y="0"/>
                      </a:lnTo>
                      <a:lnTo>
                        <a:pt x="0" y="95250"/>
                      </a:lnTo>
                      <a:lnTo>
                        <a:pt x="0" y="3225800"/>
                      </a:lnTo>
                      <a:lnTo>
                        <a:pt x="76200" y="3302000"/>
                      </a:lnTo>
                      <a:lnTo>
                        <a:pt x="927100" y="3302000"/>
                      </a:lnTo>
                    </a:path>
                  </a:pathLst>
                </a:cu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任意多边形 15"/>
                <p:cNvSpPr/>
                <p:nvPr/>
              </p:nvSpPr>
              <p:spPr>
                <a:xfrm>
                  <a:off x="4800602" y="2330450"/>
                  <a:ext cx="478187" cy="1041981"/>
                </a:xfrm>
                <a:custGeom>
                  <a:avLst/>
                  <a:gdLst>
                    <a:gd name="connsiteX0" fmla="*/ 0 w 488950"/>
                    <a:gd name="connsiteY0" fmla="*/ 0 h 1003300"/>
                    <a:gd name="connsiteX1" fmla="*/ 393700 w 488950"/>
                    <a:gd name="connsiteY1" fmla="*/ 0 h 1003300"/>
                    <a:gd name="connsiteX2" fmla="*/ 488950 w 488950"/>
                    <a:gd name="connsiteY2" fmla="*/ 95250 h 1003300"/>
                    <a:gd name="connsiteX3" fmla="*/ 488950 w 488950"/>
                    <a:gd name="connsiteY3" fmla="*/ 1003300 h 1003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8950" h="1003300">
                      <a:moveTo>
                        <a:pt x="0" y="0"/>
                      </a:moveTo>
                      <a:lnTo>
                        <a:pt x="393700" y="0"/>
                      </a:lnTo>
                      <a:lnTo>
                        <a:pt x="488950" y="95250"/>
                      </a:lnTo>
                      <a:lnTo>
                        <a:pt x="488950" y="1003300"/>
                      </a:lnTo>
                    </a:path>
                  </a:pathLst>
                </a:cu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>
                  <a:off x="3162300" y="2260600"/>
                  <a:ext cx="2146300" cy="3416300"/>
                </a:xfrm>
                <a:custGeom>
                  <a:avLst/>
                  <a:gdLst>
                    <a:gd name="connsiteX0" fmla="*/ 914400 w 2146300"/>
                    <a:gd name="connsiteY0" fmla="*/ 0 h 3416300"/>
                    <a:gd name="connsiteX1" fmla="*/ 831850 w 2146300"/>
                    <a:gd name="connsiteY1" fmla="*/ 82550 h 3416300"/>
                    <a:gd name="connsiteX2" fmla="*/ 88900 w 2146300"/>
                    <a:gd name="connsiteY2" fmla="*/ 82550 h 3416300"/>
                    <a:gd name="connsiteX3" fmla="*/ 0 w 2146300"/>
                    <a:gd name="connsiteY3" fmla="*/ 171450 h 3416300"/>
                    <a:gd name="connsiteX4" fmla="*/ 0 w 2146300"/>
                    <a:gd name="connsiteY4" fmla="*/ 3244850 h 3416300"/>
                    <a:gd name="connsiteX5" fmla="*/ 82550 w 2146300"/>
                    <a:gd name="connsiteY5" fmla="*/ 3327400 h 3416300"/>
                    <a:gd name="connsiteX6" fmla="*/ 825500 w 2146300"/>
                    <a:gd name="connsiteY6" fmla="*/ 3327400 h 3416300"/>
                    <a:gd name="connsiteX7" fmla="*/ 914400 w 2146300"/>
                    <a:gd name="connsiteY7" fmla="*/ 3416300 h 3416300"/>
                    <a:gd name="connsiteX8" fmla="*/ 1593850 w 2146300"/>
                    <a:gd name="connsiteY8" fmla="*/ 3416300 h 3416300"/>
                    <a:gd name="connsiteX9" fmla="*/ 1670050 w 2146300"/>
                    <a:gd name="connsiteY9" fmla="*/ 3340100 h 3416300"/>
                    <a:gd name="connsiteX10" fmla="*/ 1974850 w 2146300"/>
                    <a:gd name="connsiteY10" fmla="*/ 3340100 h 3416300"/>
                    <a:gd name="connsiteX11" fmla="*/ 2063750 w 2146300"/>
                    <a:gd name="connsiteY11" fmla="*/ 3251200 h 3416300"/>
                    <a:gd name="connsiteX12" fmla="*/ 2063750 w 2146300"/>
                    <a:gd name="connsiteY12" fmla="*/ 2381250 h 3416300"/>
                    <a:gd name="connsiteX13" fmla="*/ 2146300 w 2146300"/>
                    <a:gd name="connsiteY13" fmla="*/ 2298700 h 3416300"/>
                    <a:gd name="connsiteX14" fmla="*/ 2146300 w 2146300"/>
                    <a:gd name="connsiteY14" fmla="*/ 1117600 h 3416300"/>
                    <a:gd name="connsiteX15" fmla="*/ 2038350 w 2146300"/>
                    <a:gd name="connsiteY15" fmla="*/ 1009650 h 3416300"/>
                    <a:gd name="connsiteX16" fmla="*/ 2038350 w 2146300"/>
                    <a:gd name="connsiteY16" fmla="*/ 215900 h 3416300"/>
                    <a:gd name="connsiteX17" fmla="*/ 2038350 w 2146300"/>
                    <a:gd name="connsiteY17" fmla="*/ 114300 h 3416300"/>
                    <a:gd name="connsiteX18" fmla="*/ 1689100 w 2146300"/>
                    <a:gd name="connsiteY18" fmla="*/ 114300 h 3416300"/>
                    <a:gd name="connsiteX19" fmla="*/ 1574800 w 2146300"/>
                    <a:gd name="connsiteY19" fmla="*/ 0 h 3416300"/>
                    <a:gd name="connsiteX20" fmla="*/ 914400 w 2146300"/>
                    <a:gd name="connsiteY20" fmla="*/ 0 h 3416300"/>
                    <a:gd name="connsiteX0-1" fmla="*/ 914400 w 2146300"/>
                    <a:gd name="connsiteY0-2" fmla="*/ 0 h 3416300"/>
                    <a:gd name="connsiteX1-3" fmla="*/ 831850 w 2146300"/>
                    <a:gd name="connsiteY1-4" fmla="*/ 82550 h 3416300"/>
                    <a:gd name="connsiteX2-5" fmla="*/ 88900 w 2146300"/>
                    <a:gd name="connsiteY2-6" fmla="*/ 82550 h 3416300"/>
                    <a:gd name="connsiteX3-7" fmla="*/ 0 w 2146300"/>
                    <a:gd name="connsiteY3-8" fmla="*/ 171450 h 3416300"/>
                    <a:gd name="connsiteX4-9" fmla="*/ 0 w 2146300"/>
                    <a:gd name="connsiteY4-10" fmla="*/ 3244850 h 3416300"/>
                    <a:gd name="connsiteX5-11" fmla="*/ 82550 w 2146300"/>
                    <a:gd name="connsiteY5-12" fmla="*/ 3327400 h 3416300"/>
                    <a:gd name="connsiteX6-13" fmla="*/ 825500 w 2146300"/>
                    <a:gd name="connsiteY6-14" fmla="*/ 3327400 h 3416300"/>
                    <a:gd name="connsiteX7-15" fmla="*/ 914400 w 2146300"/>
                    <a:gd name="connsiteY7-16" fmla="*/ 3416300 h 3416300"/>
                    <a:gd name="connsiteX8-17" fmla="*/ 1593850 w 2146300"/>
                    <a:gd name="connsiteY8-18" fmla="*/ 3416300 h 3416300"/>
                    <a:gd name="connsiteX9-19" fmla="*/ 1670050 w 2146300"/>
                    <a:gd name="connsiteY9-20" fmla="*/ 3340100 h 3416300"/>
                    <a:gd name="connsiteX10-21" fmla="*/ 1974850 w 2146300"/>
                    <a:gd name="connsiteY10-22" fmla="*/ 3340100 h 3416300"/>
                    <a:gd name="connsiteX11-23" fmla="*/ 2063750 w 2146300"/>
                    <a:gd name="connsiteY11-24" fmla="*/ 3251200 h 3416300"/>
                    <a:gd name="connsiteX12-25" fmla="*/ 2063750 w 2146300"/>
                    <a:gd name="connsiteY12-26" fmla="*/ 2381250 h 3416300"/>
                    <a:gd name="connsiteX13-27" fmla="*/ 2146300 w 2146300"/>
                    <a:gd name="connsiteY13-28" fmla="*/ 2298700 h 3416300"/>
                    <a:gd name="connsiteX14-29" fmla="*/ 2146300 w 2146300"/>
                    <a:gd name="connsiteY14-30" fmla="*/ 1117600 h 3416300"/>
                    <a:gd name="connsiteX15-31" fmla="*/ 2038350 w 2146300"/>
                    <a:gd name="connsiteY15-32" fmla="*/ 1009650 h 3416300"/>
                    <a:gd name="connsiteX16-33" fmla="*/ 2038350 w 2146300"/>
                    <a:gd name="connsiteY16-34" fmla="*/ 215900 h 3416300"/>
                    <a:gd name="connsiteX17-35" fmla="*/ 1968500 w 2146300"/>
                    <a:gd name="connsiteY17-36" fmla="*/ 114300 h 3416300"/>
                    <a:gd name="connsiteX18-37" fmla="*/ 1689100 w 2146300"/>
                    <a:gd name="connsiteY18-38" fmla="*/ 114300 h 3416300"/>
                    <a:gd name="connsiteX19-39" fmla="*/ 1574800 w 2146300"/>
                    <a:gd name="connsiteY19-40" fmla="*/ 0 h 3416300"/>
                    <a:gd name="connsiteX20-41" fmla="*/ 914400 w 2146300"/>
                    <a:gd name="connsiteY20-42" fmla="*/ 0 h 3416300"/>
                    <a:gd name="connsiteX0-43" fmla="*/ 914400 w 2146300"/>
                    <a:gd name="connsiteY0-44" fmla="*/ 0 h 3416300"/>
                    <a:gd name="connsiteX1-45" fmla="*/ 831850 w 2146300"/>
                    <a:gd name="connsiteY1-46" fmla="*/ 82550 h 3416300"/>
                    <a:gd name="connsiteX2-47" fmla="*/ 88900 w 2146300"/>
                    <a:gd name="connsiteY2-48" fmla="*/ 82550 h 3416300"/>
                    <a:gd name="connsiteX3-49" fmla="*/ 0 w 2146300"/>
                    <a:gd name="connsiteY3-50" fmla="*/ 171450 h 3416300"/>
                    <a:gd name="connsiteX4-51" fmla="*/ 0 w 2146300"/>
                    <a:gd name="connsiteY4-52" fmla="*/ 3244850 h 3416300"/>
                    <a:gd name="connsiteX5-53" fmla="*/ 82550 w 2146300"/>
                    <a:gd name="connsiteY5-54" fmla="*/ 3327400 h 3416300"/>
                    <a:gd name="connsiteX6-55" fmla="*/ 825500 w 2146300"/>
                    <a:gd name="connsiteY6-56" fmla="*/ 3327400 h 3416300"/>
                    <a:gd name="connsiteX7-57" fmla="*/ 914400 w 2146300"/>
                    <a:gd name="connsiteY7-58" fmla="*/ 3416300 h 3416300"/>
                    <a:gd name="connsiteX8-59" fmla="*/ 1593850 w 2146300"/>
                    <a:gd name="connsiteY8-60" fmla="*/ 3416300 h 3416300"/>
                    <a:gd name="connsiteX9-61" fmla="*/ 1670050 w 2146300"/>
                    <a:gd name="connsiteY9-62" fmla="*/ 3340100 h 3416300"/>
                    <a:gd name="connsiteX10-63" fmla="*/ 1974850 w 2146300"/>
                    <a:gd name="connsiteY10-64" fmla="*/ 3340100 h 3416300"/>
                    <a:gd name="connsiteX11-65" fmla="*/ 2063750 w 2146300"/>
                    <a:gd name="connsiteY11-66" fmla="*/ 3251200 h 3416300"/>
                    <a:gd name="connsiteX12-67" fmla="*/ 2063750 w 2146300"/>
                    <a:gd name="connsiteY12-68" fmla="*/ 2381250 h 3416300"/>
                    <a:gd name="connsiteX13-69" fmla="*/ 2146300 w 2146300"/>
                    <a:gd name="connsiteY13-70" fmla="*/ 2298700 h 3416300"/>
                    <a:gd name="connsiteX14-71" fmla="*/ 2146300 w 2146300"/>
                    <a:gd name="connsiteY14-72" fmla="*/ 1117600 h 3416300"/>
                    <a:gd name="connsiteX15-73" fmla="*/ 2038350 w 2146300"/>
                    <a:gd name="connsiteY15-74" fmla="*/ 1009650 h 3416300"/>
                    <a:gd name="connsiteX16-75" fmla="*/ 2057400 w 2146300"/>
                    <a:gd name="connsiteY16-76" fmla="*/ 234950 h 3416300"/>
                    <a:gd name="connsiteX17-77" fmla="*/ 1968500 w 2146300"/>
                    <a:gd name="connsiteY17-78" fmla="*/ 114300 h 3416300"/>
                    <a:gd name="connsiteX18-79" fmla="*/ 1689100 w 2146300"/>
                    <a:gd name="connsiteY18-80" fmla="*/ 114300 h 3416300"/>
                    <a:gd name="connsiteX19-81" fmla="*/ 1574800 w 2146300"/>
                    <a:gd name="connsiteY19-82" fmla="*/ 0 h 3416300"/>
                    <a:gd name="connsiteX20-83" fmla="*/ 914400 w 2146300"/>
                    <a:gd name="connsiteY20-84" fmla="*/ 0 h 3416300"/>
                    <a:gd name="connsiteX0-85" fmla="*/ 914400 w 2146300"/>
                    <a:gd name="connsiteY0-86" fmla="*/ 0 h 3416300"/>
                    <a:gd name="connsiteX1-87" fmla="*/ 831850 w 2146300"/>
                    <a:gd name="connsiteY1-88" fmla="*/ 82550 h 3416300"/>
                    <a:gd name="connsiteX2-89" fmla="*/ 88900 w 2146300"/>
                    <a:gd name="connsiteY2-90" fmla="*/ 82550 h 3416300"/>
                    <a:gd name="connsiteX3-91" fmla="*/ 0 w 2146300"/>
                    <a:gd name="connsiteY3-92" fmla="*/ 171450 h 3416300"/>
                    <a:gd name="connsiteX4-93" fmla="*/ 0 w 2146300"/>
                    <a:gd name="connsiteY4-94" fmla="*/ 3244850 h 3416300"/>
                    <a:gd name="connsiteX5-95" fmla="*/ 82550 w 2146300"/>
                    <a:gd name="connsiteY5-96" fmla="*/ 3327400 h 3416300"/>
                    <a:gd name="connsiteX6-97" fmla="*/ 825500 w 2146300"/>
                    <a:gd name="connsiteY6-98" fmla="*/ 3327400 h 3416300"/>
                    <a:gd name="connsiteX7-99" fmla="*/ 914400 w 2146300"/>
                    <a:gd name="connsiteY7-100" fmla="*/ 3416300 h 3416300"/>
                    <a:gd name="connsiteX8-101" fmla="*/ 1593850 w 2146300"/>
                    <a:gd name="connsiteY8-102" fmla="*/ 3416300 h 3416300"/>
                    <a:gd name="connsiteX9-103" fmla="*/ 1670050 w 2146300"/>
                    <a:gd name="connsiteY9-104" fmla="*/ 3340100 h 3416300"/>
                    <a:gd name="connsiteX10-105" fmla="*/ 1974850 w 2146300"/>
                    <a:gd name="connsiteY10-106" fmla="*/ 3340100 h 3416300"/>
                    <a:gd name="connsiteX11-107" fmla="*/ 2063750 w 2146300"/>
                    <a:gd name="connsiteY11-108" fmla="*/ 3251200 h 3416300"/>
                    <a:gd name="connsiteX12-109" fmla="*/ 2063750 w 2146300"/>
                    <a:gd name="connsiteY12-110" fmla="*/ 2381250 h 3416300"/>
                    <a:gd name="connsiteX13-111" fmla="*/ 2146300 w 2146300"/>
                    <a:gd name="connsiteY13-112" fmla="*/ 2298700 h 3416300"/>
                    <a:gd name="connsiteX14-113" fmla="*/ 2146300 w 2146300"/>
                    <a:gd name="connsiteY14-114" fmla="*/ 1117600 h 3416300"/>
                    <a:gd name="connsiteX15-115" fmla="*/ 2056036 w 2146300"/>
                    <a:gd name="connsiteY15-116" fmla="*/ 1009650 h 3416300"/>
                    <a:gd name="connsiteX16-117" fmla="*/ 2057400 w 2146300"/>
                    <a:gd name="connsiteY16-118" fmla="*/ 234950 h 3416300"/>
                    <a:gd name="connsiteX17-119" fmla="*/ 1968500 w 2146300"/>
                    <a:gd name="connsiteY17-120" fmla="*/ 114300 h 3416300"/>
                    <a:gd name="connsiteX18-121" fmla="*/ 1689100 w 2146300"/>
                    <a:gd name="connsiteY18-122" fmla="*/ 114300 h 3416300"/>
                    <a:gd name="connsiteX19-123" fmla="*/ 1574800 w 2146300"/>
                    <a:gd name="connsiteY19-124" fmla="*/ 0 h 3416300"/>
                    <a:gd name="connsiteX20-125" fmla="*/ 914400 w 2146300"/>
                    <a:gd name="connsiteY20-126" fmla="*/ 0 h 34163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</a:cxnLst>
                  <a:rect l="l" t="t" r="r" b="b"/>
                  <a:pathLst>
                    <a:path w="2146300" h="3416300">
                      <a:moveTo>
                        <a:pt x="914400" y="0"/>
                      </a:moveTo>
                      <a:lnTo>
                        <a:pt x="831850" y="82550"/>
                      </a:lnTo>
                      <a:lnTo>
                        <a:pt x="88900" y="82550"/>
                      </a:lnTo>
                      <a:lnTo>
                        <a:pt x="0" y="171450"/>
                      </a:lnTo>
                      <a:lnTo>
                        <a:pt x="0" y="3244850"/>
                      </a:lnTo>
                      <a:lnTo>
                        <a:pt x="82550" y="3327400"/>
                      </a:lnTo>
                      <a:lnTo>
                        <a:pt x="825500" y="3327400"/>
                      </a:lnTo>
                      <a:lnTo>
                        <a:pt x="914400" y="3416300"/>
                      </a:lnTo>
                      <a:lnTo>
                        <a:pt x="1593850" y="3416300"/>
                      </a:lnTo>
                      <a:lnTo>
                        <a:pt x="1670050" y="3340100"/>
                      </a:lnTo>
                      <a:lnTo>
                        <a:pt x="1974850" y="3340100"/>
                      </a:lnTo>
                      <a:lnTo>
                        <a:pt x="2063750" y="3251200"/>
                      </a:lnTo>
                      <a:lnTo>
                        <a:pt x="2063750" y="2381250"/>
                      </a:lnTo>
                      <a:lnTo>
                        <a:pt x="2146300" y="2298700"/>
                      </a:lnTo>
                      <a:lnTo>
                        <a:pt x="2146300" y="1117600"/>
                      </a:lnTo>
                      <a:lnTo>
                        <a:pt x="2056036" y="1009650"/>
                      </a:lnTo>
                      <a:cubicBezTo>
                        <a:pt x="2056491" y="751417"/>
                        <a:pt x="2056945" y="493183"/>
                        <a:pt x="2057400" y="234950"/>
                      </a:cubicBezTo>
                      <a:lnTo>
                        <a:pt x="1968500" y="114300"/>
                      </a:lnTo>
                      <a:lnTo>
                        <a:pt x="1689100" y="114300"/>
                      </a:lnTo>
                      <a:lnTo>
                        <a:pt x="1574800" y="0"/>
                      </a:lnTo>
                      <a:lnTo>
                        <a:pt x="91440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effectLst>
                  <a:innerShdw blurRad="635000">
                    <a:schemeClr val="accent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1" name="任意多边形 10"/>
              <p:cNvSpPr/>
              <p:nvPr/>
            </p:nvSpPr>
            <p:spPr>
              <a:xfrm>
                <a:off x="3478696" y="935336"/>
                <a:ext cx="795130" cy="118212"/>
              </a:xfrm>
              <a:custGeom>
                <a:avLst/>
                <a:gdLst>
                  <a:gd name="connsiteX0" fmla="*/ 0 w 556591"/>
                  <a:gd name="connsiteY0" fmla="*/ 119269 h 119269"/>
                  <a:gd name="connsiteX1" fmla="*/ 119269 w 556591"/>
                  <a:gd name="connsiteY1" fmla="*/ 0 h 119269"/>
                  <a:gd name="connsiteX2" fmla="*/ 556591 w 556591"/>
                  <a:gd name="connsiteY2" fmla="*/ 0 h 11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6591" h="119269">
                    <a:moveTo>
                      <a:pt x="0" y="119269"/>
                    </a:moveTo>
                    <a:lnTo>
                      <a:pt x="119269" y="0"/>
                    </a:lnTo>
                    <a:lnTo>
                      <a:pt x="556591" y="0"/>
                    </a:ln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3468758" y="6616829"/>
                <a:ext cx="908028" cy="86861"/>
              </a:xfrm>
              <a:custGeom>
                <a:avLst/>
                <a:gdLst>
                  <a:gd name="connsiteX0" fmla="*/ 0 w 1063486"/>
                  <a:gd name="connsiteY0" fmla="*/ 0 h 89452"/>
                  <a:gd name="connsiteX1" fmla="*/ 89452 w 1063486"/>
                  <a:gd name="connsiteY1" fmla="*/ 89452 h 89452"/>
                  <a:gd name="connsiteX2" fmla="*/ 1063486 w 1063486"/>
                  <a:gd name="connsiteY2" fmla="*/ 89452 h 89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3486" h="89452">
                    <a:moveTo>
                      <a:pt x="0" y="0"/>
                    </a:moveTo>
                    <a:lnTo>
                      <a:pt x="89452" y="89452"/>
                    </a:lnTo>
                    <a:lnTo>
                      <a:pt x="1063486" y="89452"/>
                    </a:ln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6738730" y="4999383"/>
                <a:ext cx="99392" cy="964095"/>
              </a:xfrm>
              <a:custGeom>
                <a:avLst/>
                <a:gdLst>
                  <a:gd name="connsiteX0" fmla="*/ 0 w 99392"/>
                  <a:gd name="connsiteY0" fmla="*/ 964095 h 964095"/>
                  <a:gd name="connsiteX1" fmla="*/ 99392 w 99392"/>
                  <a:gd name="connsiteY1" fmla="*/ 864703 h 964095"/>
                  <a:gd name="connsiteX2" fmla="*/ 99392 w 99392"/>
                  <a:gd name="connsiteY2" fmla="*/ 0 h 96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392" h="964095">
                    <a:moveTo>
                      <a:pt x="0" y="964095"/>
                    </a:moveTo>
                    <a:lnTo>
                      <a:pt x="99392" y="864703"/>
                    </a:lnTo>
                    <a:lnTo>
                      <a:pt x="99392" y="0"/>
                    </a:ln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7901645" y="1486000"/>
              <a:ext cx="175699" cy="175699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291522" y="4444150"/>
              <a:ext cx="175699" cy="175699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0778550" y="4320575"/>
              <a:ext cx="175699" cy="175699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371170" y="522194"/>
            <a:ext cx="1090474" cy="449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j-ea"/>
                <a:ea typeface="+mj-ea"/>
              </a:rPr>
              <a:t>Part one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40327" y="486542"/>
            <a:ext cx="3572039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800" b="1" spc="500" dirty="0">
                <a:latin typeface="+mj-ea"/>
                <a:ea typeface="+mj-ea"/>
              </a:rPr>
              <a:t>Part One</a:t>
            </a:r>
            <a:endParaRPr lang="en-US" altLang="zh-CN" sz="2800" b="1" spc="5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64360" y="3802380"/>
            <a:ext cx="8695055" cy="1891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第二段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68500" y="2072640"/>
            <a:ext cx="8591550" cy="169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第一段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4392" y="535068"/>
            <a:ext cx="1090474" cy="449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j-ea"/>
                <a:ea typeface="+mj-ea"/>
              </a:rPr>
              <a:t>Part one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41788" y="1852297"/>
            <a:ext cx="5561726" cy="3938037"/>
            <a:chOff x="984369" y="1521589"/>
            <a:chExt cx="4027063" cy="2851403"/>
          </a:xfrm>
        </p:grpSpPr>
        <p:grpSp>
          <p:nvGrpSpPr>
            <p:cNvPr id="64" name="组合 63"/>
            <p:cNvGrpSpPr/>
            <p:nvPr/>
          </p:nvGrpSpPr>
          <p:grpSpPr>
            <a:xfrm>
              <a:off x="984369" y="1812798"/>
              <a:ext cx="4027063" cy="2560194"/>
              <a:chOff x="5298042" y="2921000"/>
              <a:chExt cx="4820330" cy="3064511"/>
            </a:xfrm>
          </p:grpSpPr>
          <p:sp>
            <p:nvSpPr>
              <p:cNvPr id="62" name="任意多边形 61"/>
              <p:cNvSpPr/>
              <p:nvPr/>
            </p:nvSpPr>
            <p:spPr>
              <a:xfrm>
                <a:off x="5298042" y="3625634"/>
                <a:ext cx="4820330" cy="1592453"/>
              </a:xfrm>
              <a:custGeom>
                <a:avLst/>
                <a:gdLst>
                  <a:gd name="connsiteX0" fmla="*/ 387931 w 3484653"/>
                  <a:gd name="connsiteY0" fmla="*/ 0 h 1273175"/>
                  <a:gd name="connsiteX1" fmla="*/ 3128514 w 3484653"/>
                  <a:gd name="connsiteY1" fmla="*/ 0 h 1273175"/>
                  <a:gd name="connsiteX2" fmla="*/ 3484653 w 3484653"/>
                  <a:gd name="connsiteY2" fmla="*/ 630410 h 1273175"/>
                  <a:gd name="connsiteX3" fmla="*/ 3484653 w 3484653"/>
                  <a:gd name="connsiteY3" fmla="*/ 652278 h 1273175"/>
                  <a:gd name="connsiteX4" fmla="*/ 3125289 w 3484653"/>
                  <a:gd name="connsiteY4" fmla="*/ 1273175 h 1273175"/>
                  <a:gd name="connsiteX5" fmla="*/ 353462 w 3484653"/>
                  <a:gd name="connsiteY5" fmla="*/ 1273175 h 1273175"/>
                  <a:gd name="connsiteX6" fmla="*/ 0 w 3484653"/>
                  <a:gd name="connsiteY6" fmla="*/ 703344 h 1273175"/>
                  <a:gd name="connsiteX0-1" fmla="*/ 406390 w 3503112"/>
                  <a:gd name="connsiteY0-2" fmla="*/ 0 h 1273175"/>
                  <a:gd name="connsiteX1-3" fmla="*/ 3146973 w 3503112"/>
                  <a:gd name="connsiteY1-4" fmla="*/ 0 h 1273175"/>
                  <a:gd name="connsiteX2-5" fmla="*/ 3503112 w 3503112"/>
                  <a:gd name="connsiteY2-6" fmla="*/ 630410 h 1273175"/>
                  <a:gd name="connsiteX3-7" fmla="*/ 3503112 w 3503112"/>
                  <a:gd name="connsiteY3-8" fmla="*/ 652278 h 1273175"/>
                  <a:gd name="connsiteX4-9" fmla="*/ 3143748 w 3503112"/>
                  <a:gd name="connsiteY4-10" fmla="*/ 1273175 h 1273175"/>
                  <a:gd name="connsiteX5-11" fmla="*/ 371921 w 3503112"/>
                  <a:gd name="connsiteY5-12" fmla="*/ 1273175 h 1273175"/>
                  <a:gd name="connsiteX6-13" fmla="*/ 0 w 3503112"/>
                  <a:gd name="connsiteY6-14" fmla="*/ 632268 h 1273175"/>
                  <a:gd name="connsiteX7" fmla="*/ 406390 w 3503112"/>
                  <a:gd name="connsiteY7" fmla="*/ 0 h 12731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03112" h="1273175">
                    <a:moveTo>
                      <a:pt x="406390" y="0"/>
                    </a:moveTo>
                    <a:lnTo>
                      <a:pt x="3146973" y="0"/>
                    </a:lnTo>
                    <a:lnTo>
                      <a:pt x="3503112" y="630410"/>
                    </a:lnTo>
                    <a:lnTo>
                      <a:pt x="3503112" y="652278"/>
                    </a:lnTo>
                    <a:lnTo>
                      <a:pt x="3143748" y="1273175"/>
                    </a:lnTo>
                    <a:lnTo>
                      <a:pt x="371921" y="1273175"/>
                    </a:lnTo>
                    <a:lnTo>
                      <a:pt x="0" y="632268"/>
                    </a:lnTo>
                    <a:cubicBezTo>
                      <a:pt x="129310" y="397820"/>
                      <a:pt x="277080" y="234448"/>
                      <a:pt x="406390" y="0"/>
                    </a:cubicBezTo>
                    <a:close/>
                  </a:path>
                </a:pathLst>
              </a:custGeom>
              <a:solidFill>
                <a:schemeClr val="accent1">
                  <a:alpha val="54000"/>
                </a:schemeClr>
              </a:solidFill>
              <a:ln>
                <a:noFill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3" name="组合 62"/>
              <p:cNvGrpSpPr/>
              <p:nvPr/>
            </p:nvGrpSpPr>
            <p:grpSpPr>
              <a:xfrm>
                <a:off x="5996532" y="2921000"/>
                <a:ext cx="3448751" cy="3064511"/>
                <a:chOff x="5933267" y="2921000"/>
                <a:chExt cx="3448751" cy="3064511"/>
              </a:xfrm>
            </p:grpSpPr>
            <p:sp>
              <p:nvSpPr>
                <p:cNvPr id="44" name="六边形 43"/>
                <p:cNvSpPr/>
                <p:nvPr/>
              </p:nvSpPr>
              <p:spPr>
                <a:xfrm>
                  <a:off x="6183630" y="3108960"/>
                  <a:ext cx="2956712" cy="2548890"/>
                </a:xfrm>
                <a:prstGeom prst="hexagon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0">
                    <a:schemeClr val="accent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6" name="任意多边形 45"/>
                <p:cNvSpPr/>
                <p:nvPr/>
              </p:nvSpPr>
              <p:spPr>
                <a:xfrm>
                  <a:off x="6451600" y="2921000"/>
                  <a:ext cx="704850" cy="450850"/>
                </a:xfrm>
                <a:custGeom>
                  <a:avLst/>
                  <a:gdLst>
                    <a:gd name="connsiteX0" fmla="*/ 844550 w 844550"/>
                    <a:gd name="connsiteY0" fmla="*/ 177800 h 723900"/>
                    <a:gd name="connsiteX1" fmla="*/ 844550 w 844550"/>
                    <a:gd name="connsiteY1" fmla="*/ 0 h 723900"/>
                    <a:gd name="connsiteX2" fmla="*/ 342900 w 844550"/>
                    <a:gd name="connsiteY2" fmla="*/ 0 h 723900"/>
                    <a:gd name="connsiteX3" fmla="*/ 0 w 844550"/>
                    <a:gd name="connsiteY3" fmla="*/ 666750 h 723900"/>
                    <a:gd name="connsiteX4" fmla="*/ 165100 w 844550"/>
                    <a:gd name="connsiteY4" fmla="*/ 723900 h 723900"/>
                    <a:gd name="connsiteX5" fmla="*/ 457200 w 844550"/>
                    <a:gd name="connsiteY5" fmla="*/ 139700 h 723900"/>
                    <a:gd name="connsiteX6" fmla="*/ 844550 w 844550"/>
                    <a:gd name="connsiteY6" fmla="*/ 177800 h 723900"/>
                    <a:gd name="connsiteX0-1" fmla="*/ 825500 w 844550"/>
                    <a:gd name="connsiteY0-2" fmla="*/ 152400 h 723900"/>
                    <a:gd name="connsiteX1-3" fmla="*/ 844550 w 844550"/>
                    <a:gd name="connsiteY1-4" fmla="*/ 0 h 723900"/>
                    <a:gd name="connsiteX2-5" fmla="*/ 342900 w 844550"/>
                    <a:gd name="connsiteY2-6" fmla="*/ 0 h 723900"/>
                    <a:gd name="connsiteX3-7" fmla="*/ 0 w 844550"/>
                    <a:gd name="connsiteY3-8" fmla="*/ 666750 h 723900"/>
                    <a:gd name="connsiteX4-9" fmla="*/ 165100 w 844550"/>
                    <a:gd name="connsiteY4-10" fmla="*/ 723900 h 723900"/>
                    <a:gd name="connsiteX5-11" fmla="*/ 457200 w 844550"/>
                    <a:gd name="connsiteY5-12" fmla="*/ 139700 h 723900"/>
                    <a:gd name="connsiteX6-13" fmla="*/ 825500 w 844550"/>
                    <a:gd name="connsiteY6-14" fmla="*/ 152400 h 723900"/>
                    <a:gd name="connsiteX0-15" fmla="*/ 831850 w 844550"/>
                    <a:gd name="connsiteY0-16" fmla="*/ 133350 h 723900"/>
                    <a:gd name="connsiteX1-17" fmla="*/ 844550 w 844550"/>
                    <a:gd name="connsiteY1-18" fmla="*/ 0 h 723900"/>
                    <a:gd name="connsiteX2-19" fmla="*/ 342900 w 844550"/>
                    <a:gd name="connsiteY2-20" fmla="*/ 0 h 723900"/>
                    <a:gd name="connsiteX3-21" fmla="*/ 0 w 844550"/>
                    <a:gd name="connsiteY3-22" fmla="*/ 666750 h 723900"/>
                    <a:gd name="connsiteX4-23" fmla="*/ 165100 w 844550"/>
                    <a:gd name="connsiteY4-24" fmla="*/ 723900 h 723900"/>
                    <a:gd name="connsiteX5-25" fmla="*/ 457200 w 844550"/>
                    <a:gd name="connsiteY5-26" fmla="*/ 139700 h 723900"/>
                    <a:gd name="connsiteX6-27" fmla="*/ 831850 w 844550"/>
                    <a:gd name="connsiteY6-28" fmla="*/ 133350 h 723900"/>
                    <a:gd name="connsiteX0-29" fmla="*/ 844550 w 844550"/>
                    <a:gd name="connsiteY0-30" fmla="*/ 133350 h 723900"/>
                    <a:gd name="connsiteX1-31" fmla="*/ 844550 w 844550"/>
                    <a:gd name="connsiteY1-32" fmla="*/ 0 h 723900"/>
                    <a:gd name="connsiteX2-33" fmla="*/ 342900 w 844550"/>
                    <a:gd name="connsiteY2-34" fmla="*/ 0 h 723900"/>
                    <a:gd name="connsiteX3-35" fmla="*/ 0 w 844550"/>
                    <a:gd name="connsiteY3-36" fmla="*/ 666750 h 723900"/>
                    <a:gd name="connsiteX4-37" fmla="*/ 165100 w 844550"/>
                    <a:gd name="connsiteY4-38" fmla="*/ 723900 h 723900"/>
                    <a:gd name="connsiteX5-39" fmla="*/ 457200 w 844550"/>
                    <a:gd name="connsiteY5-40" fmla="*/ 139700 h 723900"/>
                    <a:gd name="connsiteX6-41" fmla="*/ 844550 w 844550"/>
                    <a:gd name="connsiteY6-42" fmla="*/ 133350 h 723900"/>
                    <a:gd name="connsiteX0-43" fmla="*/ 704850 w 704850"/>
                    <a:gd name="connsiteY0-44" fmla="*/ 133350 h 723900"/>
                    <a:gd name="connsiteX1-45" fmla="*/ 704850 w 704850"/>
                    <a:gd name="connsiteY1-46" fmla="*/ 0 h 723900"/>
                    <a:gd name="connsiteX2-47" fmla="*/ 203200 w 704850"/>
                    <a:gd name="connsiteY2-48" fmla="*/ 0 h 723900"/>
                    <a:gd name="connsiteX3-49" fmla="*/ 0 w 704850"/>
                    <a:gd name="connsiteY3-50" fmla="*/ 381000 h 723900"/>
                    <a:gd name="connsiteX4-51" fmla="*/ 25400 w 704850"/>
                    <a:gd name="connsiteY4-52" fmla="*/ 723900 h 723900"/>
                    <a:gd name="connsiteX5-53" fmla="*/ 317500 w 704850"/>
                    <a:gd name="connsiteY5-54" fmla="*/ 139700 h 723900"/>
                    <a:gd name="connsiteX6-55" fmla="*/ 704850 w 704850"/>
                    <a:gd name="connsiteY6-56" fmla="*/ 133350 h 723900"/>
                    <a:gd name="connsiteX0-57" fmla="*/ 704850 w 704850"/>
                    <a:gd name="connsiteY0-58" fmla="*/ 133350 h 488950"/>
                    <a:gd name="connsiteX1-59" fmla="*/ 704850 w 704850"/>
                    <a:gd name="connsiteY1-60" fmla="*/ 0 h 488950"/>
                    <a:gd name="connsiteX2-61" fmla="*/ 203200 w 704850"/>
                    <a:gd name="connsiteY2-62" fmla="*/ 0 h 488950"/>
                    <a:gd name="connsiteX3-63" fmla="*/ 0 w 704850"/>
                    <a:gd name="connsiteY3-64" fmla="*/ 381000 h 488950"/>
                    <a:gd name="connsiteX4-65" fmla="*/ 139700 w 704850"/>
                    <a:gd name="connsiteY4-66" fmla="*/ 488950 h 488950"/>
                    <a:gd name="connsiteX5-67" fmla="*/ 317500 w 704850"/>
                    <a:gd name="connsiteY5-68" fmla="*/ 139700 h 488950"/>
                    <a:gd name="connsiteX6-69" fmla="*/ 704850 w 704850"/>
                    <a:gd name="connsiteY6-70" fmla="*/ 133350 h 488950"/>
                    <a:gd name="connsiteX0-71" fmla="*/ 704850 w 704850"/>
                    <a:gd name="connsiteY0-72" fmla="*/ 133350 h 476250"/>
                    <a:gd name="connsiteX1-73" fmla="*/ 704850 w 704850"/>
                    <a:gd name="connsiteY1-74" fmla="*/ 0 h 476250"/>
                    <a:gd name="connsiteX2-75" fmla="*/ 203200 w 704850"/>
                    <a:gd name="connsiteY2-76" fmla="*/ 0 h 476250"/>
                    <a:gd name="connsiteX3-77" fmla="*/ 0 w 704850"/>
                    <a:gd name="connsiteY3-78" fmla="*/ 381000 h 476250"/>
                    <a:gd name="connsiteX4-79" fmla="*/ 133350 w 704850"/>
                    <a:gd name="connsiteY4-80" fmla="*/ 476250 h 476250"/>
                    <a:gd name="connsiteX5-81" fmla="*/ 317500 w 704850"/>
                    <a:gd name="connsiteY5-82" fmla="*/ 139700 h 476250"/>
                    <a:gd name="connsiteX6-83" fmla="*/ 704850 w 704850"/>
                    <a:gd name="connsiteY6-84" fmla="*/ 133350 h 476250"/>
                    <a:gd name="connsiteX0-85" fmla="*/ 704850 w 704850"/>
                    <a:gd name="connsiteY0-86" fmla="*/ 133350 h 482600"/>
                    <a:gd name="connsiteX1-87" fmla="*/ 704850 w 704850"/>
                    <a:gd name="connsiteY1-88" fmla="*/ 0 h 482600"/>
                    <a:gd name="connsiteX2-89" fmla="*/ 203200 w 704850"/>
                    <a:gd name="connsiteY2-90" fmla="*/ 0 h 482600"/>
                    <a:gd name="connsiteX3-91" fmla="*/ 0 w 704850"/>
                    <a:gd name="connsiteY3-92" fmla="*/ 381000 h 482600"/>
                    <a:gd name="connsiteX4-93" fmla="*/ 146050 w 704850"/>
                    <a:gd name="connsiteY4-94" fmla="*/ 482600 h 482600"/>
                    <a:gd name="connsiteX5-95" fmla="*/ 317500 w 704850"/>
                    <a:gd name="connsiteY5-96" fmla="*/ 139700 h 482600"/>
                    <a:gd name="connsiteX6-97" fmla="*/ 704850 w 704850"/>
                    <a:gd name="connsiteY6-98" fmla="*/ 133350 h 482600"/>
                    <a:gd name="connsiteX0-99" fmla="*/ 704850 w 704850"/>
                    <a:gd name="connsiteY0-100" fmla="*/ 133350 h 431800"/>
                    <a:gd name="connsiteX1-101" fmla="*/ 704850 w 704850"/>
                    <a:gd name="connsiteY1-102" fmla="*/ 0 h 431800"/>
                    <a:gd name="connsiteX2-103" fmla="*/ 203200 w 704850"/>
                    <a:gd name="connsiteY2-104" fmla="*/ 0 h 431800"/>
                    <a:gd name="connsiteX3-105" fmla="*/ 0 w 704850"/>
                    <a:gd name="connsiteY3-106" fmla="*/ 381000 h 431800"/>
                    <a:gd name="connsiteX4-107" fmla="*/ 184150 w 704850"/>
                    <a:gd name="connsiteY4-108" fmla="*/ 431800 h 431800"/>
                    <a:gd name="connsiteX5-109" fmla="*/ 317500 w 704850"/>
                    <a:gd name="connsiteY5-110" fmla="*/ 139700 h 431800"/>
                    <a:gd name="connsiteX6-111" fmla="*/ 704850 w 704850"/>
                    <a:gd name="connsiteY6-112" fmla="*/ 133350 h 431800"/>
                    <a:gd name="connsiteX0-113" fmla="*/ 704850 w 704850"/>
                    <a:gd name="connsiteY0-114" fmla="*/ 133350 h 463550"/>
                    <a:gd name="connsiteX1-115" fmla="*/ 704850 w 704850"/>
                    <a:gd name="connsiteY1-116" fmla="*/ 0 h 463550"/>
                    <a:gd name="connsiteX2-117" fmla="*/ 203200 w 704850"/>
                    <a:gd name="connsiteY2-118" fmla="*/ 0 h 463550"/>
                    <a:gd name="connsiteX3-119" fmla="*/ 0 w 704850"/>
                    <a:gd name="connsiteY3-120" fmla="*/ 381000 h 463550"/>
                    <a:gd name="connsiteX4-121" fmla="*/ 184150 w 704850"/>
                    <a:gd name="connsiteY4-122" fmla="*/ 463550 h 463550"/>
                    <a:gd name="connsiteX5-123" fmla="*/ 317500 w 704850"/>
                    <a:gd name="connsiteY5-124" fmla="*/ 139700 h 463550"/>
                    <a:gd name="connsiteX6-125" fmla="*/ 704850 w 704850"/>
                    <a:gd name="connsiteY6-126" fmla="*/ 133350 h 463550"/>
                    <a:gd name="connsiteX0-127" fmla="*/ 704850 w 704850"/>
                    <a:gd name="connsiteY0-128" fmla="*/ 133350 h 450850"/>
                    <a:gd name="connsiteX1-129" fmla="*/ 704850 w 704850"/>
                    <a:gd name="connsiteY1-130" fmla="*/ 0 h 450850"/>
                    <a:gd name="connsiteX2-131" fmla="*/ 203200 w 704850"/>
                    <a:gd name="connsiteY2-132" fmla="*/ 0 h 450850"/>
                    <a:gd name="connsiteX3-133" fmla="*/ 0 w 704850"/>
                    <a:gd name="connsiteY3-134" fmla="*/ 381000 h 450850"/>
                    <a:gd name="connsiteX4-135" fmla="*/ 158750 w 704850"/>
                    <a:gd name="connsiteY4-136" fmla="*/ 450850 h 450850"/>
                    <a:gd name="connsiteX5-137" fmla="*/ 317500 w 704850"/>
                    <a:gd name="connsiteY5-138" fmla="*/ 139700 h 450850"/>
                    <a:gd name="connsiteX6-139" fmla="*/ 704850 w 704850"/>
                    <a:gd name="connsiteY6-140" fmla="*/ 133350 h 4508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704850" h="450850">
                      <a:moveTo>
                        <a:pt x="704850" y="133350"/>
                      </a:moveTo>
                      <a:lnTo>
                        <a:pt x="704850" y="0"/>
                      </a:lnTo>
                      <a:lnTo>
                        <a:pt x="203200" y="0"/>
                      </a:lnTo>
                      <a:lnTo>
                        <a:pt x="0" y="381000"/>
                      </a:lnTo>
                      <a:lnTo>
                        <a:pt x="158750" y="450850"/>
                      </a:lnTo>
                      <a:lnTo>
                        <a:pt x="317500" y="139700"/>
                      </a:lnTo>
                      <a:lnTo>
                        <a:pt x="704850" y="1333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任意多边形 47"/>
                <p:cNvSpPr/>
                <p:nvPr/>
              </p:nvSpPr>
              <p:spPr>
                <a:xfrm flipH="1">
                  <a:off x="8173257" y="2921000"/>
                  <a:ext cx="704850" cy="450850"/>
                </a:xfrm>
                <a:custGeom>
                  <a:avLst/>
                  <a:gdLst>
                    <a:gd name="connsiteX0" fmla="*/ 844550 w 844550"/>
                    <a:gd name="connsiteY0" fmla="*/ 177800 h 723900"/>
                    <a:gd name="connsiteX1" fmla="*/ 844550 w 844550"/>
                    <a:gd name="connsiteY1" fmla="*/ 0 h 723900"/>
                    <a:gd name="connsiteX2" fmla="*/ 342900 w 844550"/>
                    <a:gd name="connsiteY2" fmla="*/ 0 h 723900"/>
                    <a:gd name="connsiteX3" fmla="*/ 0 w 844550"/>
                    <a:gd name="connsiteY3" fmla="*/ 666750 h 723900"/>
                    <a:gd name="connsiteX4" fmla="*/ 165100 w 844550"/>
                    <a:gd name="connsiteY4" fmla="*/ 723900 h 723900"/>
                    <a:gd name="connsiteX5" fmla="*/ 457200 w 844550"/>
                    <a:gd name="connsiteY5" fmla="*/ 139700 h 723900"/>
                    <a:gd name="connsiteX6" fmla="*/ 844550 w 844550"/>
                    <a:gd name="connsiteY6" fmla="*/ 177800 h 723900"/>
                    <a:gd name="connsiteX0-1" fmla="*/ 825500 w 844550"/>
                    <a:gd name="connsiteY0-2" fmla="*/ 152400 h 723900"/>
                    <a:gd name="connsiteX1-3" fmla="*/ 844550 w 844550"/>
                    <a:gd name="connsiteY1-4" fmla="*/ 0 h 723900"/>
                    <a:gd name="connsiteX2-5" fmla="*/ 342900 w 844550"/>
                    <a:gd name="connsiteY2-6" fmla="*/ 0 h 723900"/>
                    <a:gd name="connsiteX3-7" fmla="*/ 0 w 844550"/>
                    <a:gd name="connsiteY3-8" fmla="*/ 666750 h 723900"/>
                    <a:gd name="connsiteX4-9" fmla="*/ 165100 w 844550"/>
                    <a:gd name="connsiteY4-10" fmla="*/ 723900 h 723900"/>
                    <a:gd name="connsiteX5-11" fmla="*/ 457200 w 844550"/>
                    <a:gd name="connsiteY5-12" fmla="*/ 139700 h 723900"/>
                    <a:gd name="connsiteX6-13" fmla="*/ 825500 w 844550"/>
                    <a:gd name="connsiteY6-14" fmla="*/ 152400 h 723900"/>
                    <a:gd name="connsiteX0-15" fmla="*/ 831850 w 844550"/>
                    <a:gd name="connsiteY0-16" fmla="*/ 133350 h 723900"/>
                    <a:gd name="connsiteX1-17" fmla="*/ 844550 w 844550"/>
                    <a:gd name="connsiteY1-18" fmla="*/ 0 h 723900"/>
                    <a:gd name="connsiteX2-19" fmla="*/ 342900 w 844550"/>
                    <a:gd name="connsiteY2-20" fmla="*/ 0 h 723900"/>
                    <a:gd name="connsiteX3-21" fmla="*/ 0 w 844550"/>
                    <a:gd name="connsiteY3-22" fmla="*/ 666750 h 723900"/>
                    <a:gd name="connsiteX4-23" fmla="*/ 165100 w 844550"/>
                    <a:gd name="connsiteY4-24" fmla="*/ 723900 h 723900"/>
                    <a:gd name="connsiteX5-25" fmla="*/ 457200 w 844550"/>
                    <a:gd name="connsiteY5-26" fmla="*/ 139700 h 723900"/>
                    <a:gd name="connsiteX6-27" fmla="*/ 831850 w 844550"/>
                    <a:gd name="connsiteY6-28" fmla="*/ 133350 h 723900"/>
                    <a:gd name="connsiteX0-29" fmla="*/ 844550 w 844550"/>
                    <a:gd name="connsiteY0-30" fmla="*/ 133350 h 723900"/>
                    <a:gd name="connsiteX1-31" fmla="*/ 844550 w 844550"/>
                    <a:gd name="connsiteY1-32" fmla="*/ 0 h 723900"/>
                    <a:gd name="connsiteX2-33" fmla="*/ 342900 w 844550"/>
                    <a:gd name="connsiteY2-34" fmla="*/ 0 h 723900"/>
                    <a:gd name="connsiteX3-35" fmla="*/ 0 w 844550"/>
                    <a:gd name="connsiteY3-36" fmla="*/ 666750 h 723900"/>
                    <a:gd name="connsiteX4-37" fmla="*/ 165100 w 844550"/>
                    <a:gd name="connsiteY4-38" fmla="*/ 723900 h 723900"/>
                    <a:gd name="connsiteX5-39" fmla="*/ 457200 w 844550"/>
                    <a:gd name="connsiteY5-40" fmla="*/ 139700 h 723900"/>
                    <a:gd name="connsiteX6-41" fmla="*/ 844550 w 844550"/>
                    <a:gd name="connsiteY6-42" fmla="*/ 133350 h 723900"/>
                    <a:gd name="connsiteX0-43" fmla="*/ 704850 w 704850"/>
                    <a:gd name="connsiteY0-44" fmla="*/ 133350 h 723900"/>
                    <a:gd name="connsiteX1-45" fmla="*/ 704850 w 704850"/>
                    <a:gd name="connsiteY1-46" fmla="*/ 0 h 723900"/>
                    <a:gd name="connsiteX2-47" fmla="*/ 203200 w 704850"/>
                    <a:gd name="connsiteY2-48" fmla="*/ 0 h 723900"/>
                    <a:gd name="connsiteX3-49" fmla="*/ 0 w 704850"/>
                    <a:gd name="connsiteY3-50" fmla="*/ 381000 h 723900"/>
                    <a:gd name="connsiteX4-51" fmla="*/ 25400 w 704850"/>
                    <a:gd name="connsiteY4-52" fmla="*/ 723900 h 723900"/>
                    <a:gd name="connsiteX5-53" fmla="*/ 317500 w 704850"/>
                    <a:gd name="connsiteY5-54" fmla="*/ 139700 h 723900"/>
                    <a:gd name="connsiteX6-55" fmla="*/ 704850 w 704850"/>
                    <a:gd name="connsiteY6-56" fmla="*/ 133350 h 723900"/>
                    <a:gd name="connsiteX0-57" fmla="*/ 704850 w 704850"/>
                    <a:gd name="connsiteY0-58" fmla="*/ 133350 h 488950"/>
                    <a:gd name="connsiteX1-59" fmla="*/ 704850 w 704850"/>
                    <a:gd name="connsiteY1-60" fmla="*/ 0 h 488950"/>
                    <a:gd name="connsiteX2-61" fmla="*/ 203200 w 704850"/>
                    <a:gd name="connsiteY2-62" fmla="*/ 0 h 488950"/>
                    <a:gd name="connsiteX3-63" fmla="*/ 0 w 704850"/>
                    <a:gd name="connsiteY3-64" fmla="*/ 381000 h 488950"/>
                    <a:gd name="connsiteX4-65" fmla="*/ 139700 w 704850"/>
                    <a:gd name="connsiteY4-66" fmla="*/ 488950 h 488950"/>
                    <a:gd name="connsiteX5-67" fmla="*/ 317500 w 704850"/>
                    <a:gd name="connsiteY5-68" fmla="*/ 139700 h 488950"/>
                    <a:gd name="connsiteX6-69" fmla="*/ 704850 w 704850"/>
                    <a:gd name="connsiteY6-70" fmla="*/ 133350 h 488950"/>
                    <a:gd name="connsiteX0-71" fmla="*/ 704850 w 704850"/>
                    <a:gd name="connsiteY0-72" fmla="*/ 133350 h 476250"/>
                    <a:gd name="connsiteX1-73" fmla="*/ 704850 w 704850"/>
                    <a:gd name="connsiteY1-74" fmla="*/ 0 h 476250"/>
                    <a:gd name="connsiteX2-75" fmla="*/ 203200 w 704850"/>
                    <a:gd name="connsiteY2-76" fmla="*/ 0 h 476250"/>
                    <a:gd name="connsiteX3-77" fmla="*/ 0 w 704850"/>
                    <a:gd name="connsiteY3-78" fmla="*/ 381000 h 476250"/>
                    <a:gd name="connsiteX4-79" fmla="*/ 133350 w 704850"/>
                    <a:gd name="connsiteY4-80" fmla="*/ 476250 h 476250"/>
                    <a:gd name="connsiteX5-81" fmla="*/ 317500 w 704850"/>
                    <a:gd name="connsiteY5-82" fmla="*/ 139700 h 476250"/>
                    <a:gd name="connsiteX6-83" fmla="*/ 704850 w 704850"/>
                    <a:gd name="connsiteY6-84" fmla="*/ 133350 h 476250"/>
                    <a:gd name="connsiteX0-85" fmla="*/ 704850 w 704850"/>
                    <a:gd name="connsiteY0-86" fmla="*/ 133350 h 482600"/>
                    <a:gd name="connsiteX1-87" fmla="*/ 704850 w 704850"/>
                    <a:gd name="connsiteY1-88" fmla="*/ 0 h 482600"/>
                    <a:gd name="connsiteX2-89" fmla="*/ 203200 w 704850"/>
                    <a:gd name="connsiteY2-90" fmla="*/ 0 h 482600"/>
                    <a:gd name="connsiteX3-91" fmla="*/ 0 w 704850"/>
                    <a:gd name="connsiteY3-92" fmla="*/ 381000 h 482600"/>
                    <a:gd name="connsiteX4-93" fmla="*/ 146050 w 704850"/>
                    <a:gd name="connsiteY4-94" fmla="*/ 482600 h 482600"/>
                    <a:gd name="connsiteX5-95" fmla="*/ 317500 w 704850"/>
                    <a:gd name="connsiteY5-96" fmla="*/ 139700 h 482600"/>
                    <a:gd name="connsiteX6-97" fmla="*/ 704850 w 704850"/>
                    <a:gd name="connsiteY6-98" fmla="*/ 133350 h 482600"/>
                    <a:gd name="connsiteX0-99" fmla="*/ 704850 w 704850"/>
                    <a:gd name="connsiteY0-100" fmla="*/ 133350 h 431800"/>
                    <a:gd name="connsiteX1-101" fmla="*/ 704850 w 704850"/>
                    <a:gd name="connsiteY1-102" fmla="*/ 0 h 431800"/>
                    <a:gd name="connsiteX2-103" fmla="*/ 203200 w 704850"/>
                    <a:gd name="connsiteY2-104" fmla="*/ 0 h 431800"/>
                    <a:gd name="connsiteX3-105" fmla="*/ 0 w 704850"/>
                    <a:gd name="connsiteY3-106" fmla="*/ 381000 h 431800"/>
                    <a:gd name="connsiteX4-107" fmla="*/ 184150 w 704850"/>
                    <a:gd name="connsiteY4-108" fmla="*/ 431800 h 431800"/>
                    <a:gd name="connsiteX5-109" fmla="*/ 317500 w 704850"/>
                    <a:gd name="connsiteY5-110" fmla="*/ 139700 h 431800"/>
                    <a:gd name="connsiteX6-111" fmla="*/ 704850 w 704850"/>
                    <a:gd name="connsiteY6-112" fmla="*/ 133350 h 431800"/>
                    <a:gd name="connsiteX0-113" fmla="*/ 704850 w 704850"/>
                    <a:gd name="connsiteY0-114" fmla="*/ 133350 h 463550"/>
                    <a:gd name="connsiteX1-115" fmla="*/ 704850 w 704850"/>
                    <a:gd name="connsiteY1-116" fmla="*/ 0 h 463550"/>
                    <a:gd name="connsiteX2-117" fmla="*/ 203200 w 704850"/>
                    <a:gd name="connsiteY2-118" fmla="*/ 0 h 463550"/>
                    <a:gd name="connsiteX3-119" fmla="*/ 0 w 704850"/>
                    <a:gd name="connsiteY3-120" fmla="*/ 381000 h 463550"/>
                    <a:gd name="connsiteX4-121" fmla="*/ 184150 w 704850"/>
                    <a:gd name="connsiteY4-122" fmla="*/ 463550 h 463550"/>
                    <a:gd name="connsiteX5-123" fmla="*/ 317500 w 704850"/>
                    <a:gd name="connsiteY5-124" fmla="*/ 139700 h 463550"/>
                    <a:gd name="connsiteX6-125" fmla="*/ 704850 w 704850"/>
                    <a:gd name="connsiteY6-126" fmla="*/ 133350 h 463550"/>
                    <a:gd name="connsiteX0-127" fmla="*/ 704850 w 704850"/>
                    <a:gd name="connsiteY0-128" fmla="*/ 133350 h 450850"/>
                    <a:gd name="connsiteX1-129" fmla="*/ 704850 w 704850"/>
                    <a:gd name="connsiteY1-130" fmla="*/ 0 h 450850"/>
                    <a:gd name="connsiteX2-131" fmla="*/ 203200 w 704850"/>
                    <a:gd name="connsiteY2-132" fmla="*/ 0 h 450850"/>
                    <a:gd name="connsiteX3-133" fmla="*/ 0 w 704850"/>
                    <a:gd name="connsiteY3-134" fmla="*/ 381000 h 450850"/>
                    <a:gd name="connsiteX4-135" fmla="*/ 158750 w 704850"/>
                    <a:gd name="connsiteY4-136" fmla="*/ 450850 h 450850"/>
                    <a:gd name="connsiteX5-137" fmla="*/ 317500 w 704850"/>
                    <a:gd name="connsiteY5-138" fmla="*/ 139700 h 450850"/>
                    <a:gd name="connsiteX6-139" fmla="*/ 704850 w 704850"/>
                    <a:gd name="connsiteY6-140" fmla="*/ 133350 h 4508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704850" h="450850">
                      <a:moveTo>
                        <a:pt x="704850" y="133350"/>
                      </a:moveTo>
                      <a:lnTo>
                        <a:pt x="704850" y="0"/>
                      </a:lnTo>
                      <a:lnTo>
                        <a:pt x="203200" y="0"/>
                      </a:lnTo>
                      <a:lnTo>
                        <a:pt x="0" y="381000"/>
                      </a:lnTo>
                      <a:lnTo>
                        <a:pt x="158750" y="450850"/>
                      </a:lnTo>
                      <a:lnTo>
                        <a:pt x="317500" y="139700"/>
                      </a:lnTo>
                      <a:lnTo>
                        <a:pt x="704850" y="1333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任意多边形 48"/>
                <p:cNvSpPr/>
                <p:nvPr/>
              </p:nvSpPr>
              <p:spPr>
                <a:xfrm rot="14679444">
                  <a:off x="6499363" y="5407661"/>
                  <a:ext cx="704850" cy="450850"/>
                </a:xfrm>
                <a:custGeom>
                  <a:avLst/>
                  <a:gdLst>
                    <a:gd name="connsiteX0" fmla="*/ 844550 w 844550"/>
                    <a:gd name="connsiteY0" fmla="*/ 177800 h 723900"/>
                    <a:gd name="connsiteX1" fmla="*/ 844550 w 844550"/>
                    <a:gd name="connsiteY1" fmla="*/ 0 h 723900"/>
                    <a:gd name="connsiteX2" fmla="*/ 342900 w 844550"/>
                    <a:gd name="connsiteY2" fmla="*/ 0 h 723900"/>
                    <a:gd name="connsiteX3" fmla="*/ 0 w 844550"/>
                    <a:gd name="connsiteY3" fmla="*/ 666750 h 723900"/>
                    <a:gd name="connsiteX4" fmla="*/ 165100 w 844550"/>
                    <a:gd name="connsiteY4" fmla="*/ 723900 h 723900"/>
                    <a:gd name="connsiteX5" fmla="*/ 457200 w 844550"/>
                    <a:gd name="connsiteY5" fmla="*/ 139700 h 723900"/>
                    <a:gd name="connsiteX6" fmla="*/ 844550 w 844550"/>
                    <a:gd name="connsiteY6" fmla="*/ 177800 h 723900"/>
                    <a:gd name="connsiteX0-1" fmla="*/ 825500 w 844550"/>
                    <a:gd name="connsiteY0-2" fmla="*/ 152400 h 723900"/>
                    <a:gd name="connsiteX1-3" fmla="*/ 844550 w 844550"/>
                    <a:gd name="connsiteY1-4" fmla="*/ 0 h 723900"/>
                    <a:gd name="connsiteX2-5" fmla="*/ 342900 w 844550"/>
                    <a:gd name="connsiteY2-6" fmla="*/ 0 h 723900"/>
                    <a:gd name="connsiteX3-7" fmla="*/ 0 w 844550"/>
                    <a:gd name="connsiteY3-8" fmla="*/ 666750 h 723900"/>
                    <a:gd name="connsiteX4-9" fmla="*/ 165100 w 844550"/>
                    <a:gd name="connsiteY4-10" fmla="*/ 723900 h 723900"/>
                    <a:gd name="connsiteX5-11" fmla="*/ 457200 w 844550"/>
                    <a:gd name="connsiteY5-12" fmla="*/ 139700 h 723900"/>
                    <a:gd name="connsiteX6-13" fmla="*/ 825500 w 844550"/>
                    <a:gd name="connsiteY6-14" fmla="*/ 152400 h 723900"/>
                    <a:gd name="connsiteX0-15" fmla="*/ 831850 w 844550"/>
                    <a:gd name="connsiteY0-16" fmla="*/ 133350 h 723900"/>
                    <a:gd name="connsiteX1-17" fmla="*/ 844550 w 844550"/>
                    <a:gd name="connsiteY1-18" fmla="*/ 0 h 723900"/>
                    <a:gd name="connsiteX2-19" fmla="*/ 342900 w 844550"/>
                    <a:gd name="connsiteY2-20" fmla="*/ 0 h 723900"/>
                    <a:gd name="connsiteX3-21" fmla="*/ 0 w 844550"/>
                    <a:gd name="connsiteY3-22" fmla="*/ 666750 h 723900"/>
                    <a:gd name="connsiteX4-23" fmla="*/ 165100 w 844550"/>
                    <a:gd name="connsiteY4-24" fmla="*/ 723900 h 723900"/>
                    <a:gd name="connsiteX5-25" fmla="*/ 457200 w 844550"/>
                    <a:gd name="connsiteY5-26" fmla="*/ 139700 h 723900"/>
                    <a:gd name="connsiteX6-27" fmla="*/ 831850 w 844550"/>
                    <a:gd name="connsiteY6-28" fmla="*/ 133350 h 723900"/>
                    <a:gd name="connsiteX0-29" fmla="*/ 844550 w 844550"/>
                    <a:gd name="connsiteY0-30" fmla="*/ 133350 h 723900"/>
                    <a:gd name="connsiteX1-31" fmla="*/ 844550 w 844550"/>
                    <a:gd name="connsiteY1-32" fmla="*/ 0 h 723900"/>
                    <a:gd name="connsiteX2-33" fmla="*/ 342900 w 844550"/>
                    <a:gd name="connsiteY2-34" fmla="*/ 0 h 723900"/>
                    <a:gd name="connsiteX3-35" fmla="*/ 0 w 844550"/>
                    <a:gd name="connsiteY3-36" fmla="*/ 666750 h 723900"/>
                    <a:gd name="connsiteX4-37" fmla="*/ 165100 w 844550"/>
                    <a:gd name="connsiteY4-38" fmla="*/ 723900 h 723900"/>
                    <a:gd name="connsiteX5-39" fmla="*/ 457200 w 844550"/>
                    <a:gd name="connsiteY5-40" fmla="*/ 139700 h 723900"/>
                    <a:gd name="connsiteX6-41" fmla="*/ 844550 w 844550"/>
                    <a:gd name="connsiteY6-42" fmla="*/ 133350 h 723900"/>
                    <a:gd name="connsiteX0-43" fmla="*/ 704850 w 704850"/>
                    <a:gd name="connsiteY0-44" fmla="*/ 133350 h 723900"/>
                    <a:gd name="connsiteX1-45" fmla="*/ 704850 w 704850"/>
                    <a:gd name="connsiteY1-46" fmla="*/ 0 h 723900"/>
                    <a:gd name="connsiteX2-47" fmla="*/ 203200 w 704850"/>
                    <a:gd name="connsiteY2-48" fmla="*/ 0 h 723900"/>
                    <a:gd name="connsiteX3-49" fmla="*/ 0 w 704850"/>
                    <a:gd name="connsiteY3-50" fmla="*/ 381000 h 723900"/>
                    <a:gd name="connsiteX4-51" fmla="*/ 25400 w 704850"/>
                    <a:gd name="connsiteY4-52" fmla="*/ 723900 h 723900"/>
                    <a:gd name="connsiteX5-53" fmla="*/ 317500 w 704850"/>
                    <a:gd name="connsiteY5-54" fmla="*/ 139700 h 723900"/>
                    <a:gd name="connsiteX6-55" fmla="*/ 704850 w 704850"/>
                    <a:gd name="connsiteY6-56" fmla="*/ 133350 h 723900"/>
                    <a:gd name="connsiteX0-57" fmla="*/ 704850 w 704850"/>
                    <a:gd name="connsiteY0-58" fmla="*/ 133350 h 488950"/>
                    <a:gd name="connsiteX1-59" fmla="*/ 704850 w 704850"/>
                    <a:gd name="connsiteY1-60" fmla="*/ 0 h 488950"/>
                    <a:gd name="connsiteX2-61" fmla="*/ 203200 w 704850"/>
                    <a:gd name="connsiteY2-62" fmla="*/ 0 h 488950"/>
                    <a:gd name="connsiteX3-63" fmla="*/ 0 w 704850"/>
                    <a:gd name="connsiteY3-64" fmla="*/ 381000 h 488950"/>
                    <a:gd name="connsiteX4-65" fmla="*/ 139700 w 704850"/>
                    <a:gd name="connsiteY4-66" fmla="*/ 488950 h 488950"/>
                    <a:gd name="connsiteX5-67" fmla="*/ 317500 w 704850"/>
                    <a:gd name="connsiteY5-68" fmla="*/ 139700 h 488950"/>
                    <a:gd name="connsiteX6-69" fmla="*/ 704850 w 704850"/>
                    <a:gd name="connsiteY6-70" fmla="*/ 133350 h 488950"/>
                    <a:gd name="connsiteX0-71" fmla="*/ 704850 w 704850"/>
                    <a:gd name="connsiteY0-72" fmla="*/ 133350 h 476250"/>
                    <a:gd name="connsiteX1-73" fmla="*/ 704850 w 704850"/>
                    <a:gd name="connsiteY1-74" fmla="*/ 0 h 476250"/>
                    <a:gd name="connsiteX2-75" fmla="*/ 203200 w 704850"/>
                    <a:gd name="connsiteY2-76" fmla="*/ 0 h 476250"/>
                    <a:gd name="connsiteX3-77" fmla="*/ 0 w 704850"/>
                    <a:gd name="connsiteY3-78" fmla="*/ 381000 h 476250"/>
                    <a:gd name="connsiteX4-79" fmla="*/ 133350 w 704850"/>
                    <a:gd name="connsiteY4-80" fmla="*/ 476250 h 476250"/>
                    <a:gd name="connsiteX5-81" fmla="*/ 317500 w 704850"/>
                    <a:gd name="connsiteY5-82" fmla="*/ 139700 h 476250"/>
                    <a:gd name="connsiteX6-83" fmla="*/ 704850 w 704850"/>
                    <a:gd name="connsiteY6-84" fmla="*/ 133350 h 476250"/>
                    <a:gd name="connsiteX0-85" fmla="*/ 704850 w 704850"/>
                    <a:gd name="connsiteY0-86" fmla="*/ 133350 h 482600"/>
                    <a:gd name="connsiteX1-87" fmla="*/ 704850 w 704850"/>
                    <a:gd name="connsiteY1-88" fmla="*/ 0 h 482600"/>
                    <a:gd name="connsiteX2-89" fmla="*/ 203200 w 704850"/>
                    <a:gd name="connsiteY2-90" fmla="*/ 0 h 482600"/>
                    <a:gd name="connsiteX3-91" fmla="*/ 0 w 704850"/>
                    <a:gd name="connsiteY3-92" fmla="*/ 381000 h 482600"/>
                    <a:gd name="connsiteX4-93" fmla="*/ 146050 w 704850"/>
                    <a:gd name="connsiteY4-94" fmla="*/ 482600 h 482600"/>
                    <a:gd name="connsiteX5-95" fmla="*/ 317500 w 704850"/>
                    <a:gd name="connsiteY5-96" fmla="*/ 139700 h 482600"/>
                    <a:gd name="connsiteX6-97" fmla="*/ 704850 w 704850"/>
                    <a:gd name="connsiteY6-98" fmla="*/ 133350 h 482600"/>
                    <a:gd name="connsiteX0-99" fmla="*/ 704850 w 704850"/>
                    <a:gd name="connsiteY0-100" fmla="*/ 133350 h 431800"/>
                    <a:gd name="connsiteX1-101" fmla="*/ 704850 w 704850"/>
                    <a:gd name="connsiteY1-102" fmla="*/ 0 h 431800"/>
                    <a:gd name="connsiteX2-103" fmla="*/ 203200 w 704850"/>
                    <a:gd name="connsiteY2-104" fmla="*/ 0 h 431800"/>
                    <a:gd name="connsiteX3-105" fmla="*/ 0 w 704850"/>
                    <a:gd name="connsiteY3-106" fmla="*/ 381000 h 431800"/>
                    <a:gd name="connsiteX4-107" fmla="*/ 184150 w 704850"/>
                    <a:gd name="connsiteY4-108" fmla="*/ 431800 h 431800"/>
                    <a:gd name="connsiteX5-109" fmla="*/ 317500 w 704850"/>
                    <a:gd name="connsiteY5-110" fmla="*/ 139700 h 431800"/>
                    <a:gd name="connsiteX6-111" fmla="*/ 704850 w 704850"/>
                    <a:gd name="connsiteY6-112" fmla="*/ 133350 h 431800"/>
                    <a:gd name="connsiteX0-113" fmla="*/ 704850 w 704850"/>
                    <a:gd name="connsiteY0-114" fmla="*/ 133350 h 463550"/>
                    <a:gd name="connsiteX1-115" fmla="*/ 704850 w 704850"/>
                    <a:gd name="connsiteY1-116" fmla="*/ 0 h 463550"/>
                    <a:gd name="connsiteX2-117" fmla="*/ 203200 w 704850"/>
                    <a:gd name="connsiteY2-118" fmla="*/ 0 h 463550"/>
                    <a:gd name="connsiteX3-119" fmla="*/ 0 w 704850"/>
                    <a:gd name="connsiteY3-120" fmla="*/ 381000 h 463550"/>
                    <a:gd name="connsiteX4-121" fmla="*/ 184150 w 704850"/>
                    <a:gd name="connsiteY4-122" fmla="*/ 463550 h 463550"/>
                    <a:gd name="connsiteX5-123" fmla="*/ 317500 w 704850"/>
                    <a:gd name="connsiteY5-124" fmla="*/ 139700 h 463550"/>
                    <a:gd name="connsiteX6-125" fmla="*/ 704850 w 704850"/>
                    <a:gd name="connsiteY6-126" fmla="*/ 133350 h 463550"/>
                    <a:gd name="connsiteX0-127" fmla="*/ 704850 w 704850"/>
                    <a:gd name="connsiteY0-128" fmla="*/ 133350 h 450850"/>
                    <a:gd name="connsiteX1-129" fmla="*/ 704850 w 704850"/>
                    <a:gd name="connsiteY1-130" fmla="*/ 0 h 450850"/>
                    <a:gd name="connsiteX2-131" fmla="*/ 203200 w 704850"/>
                    <a:gd name="connsiteY2-132" fmla="*/ 0 h 450850"/>
                    <a:gd name="connsiteX3-133" fmla="*/ 0 w 704850"/>
                    <a:gd name="connsiteY3-134" fmla="*/ 381000 h 450850"/>
                    <a:gd name="connsiteX4-135" fmla="*/ 158750 w 704850"/>
                    <a:gd name="connsiteY4-136" fmla="*/ 450850 h 450850"/>
                    <a:gd name="connsiteX5-137" fmla="*/ 317500 w 704850"/>
                    <a:gd name="connsiteY5-138" fmla="*/ 139700 h 450850"/>
                    <a:gd name="connsiteX6-139" fmla="*/ 704850 w 704850"/>
                    <a:gd name="connsiteY6-140" fmla="*/ 133350 h 4508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704850" h="450850">
                      <a:moveTo>
                        <a:pt x="704850" y="133350"/>
                      </a:moveTo>
                      <a:lnTo>
                        <a:pt x="704850" y="0"/>
                      </a:lnTo>
                      <a:lnTo>
                        <a:pt x="203200" y="0"/>
                      </a:lnTo>
                      <a:lnTo>
                        <a:pt x="0" y="381000"/>
                      </a:lnTo>
                      <a:lnTo>
                        <a:pt x="158750" y="450850"/>
                      </a:lnTo>
                      <a:lnTo>
                        <a:pt x="317500" y="139700"/>
                      </a:lnTo>
                      <a:lnTo>
                        <a:pt x="704850" y="1333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任意多边形 49"/>
                <p:cNvSpPr/>
                <p:nvPr/>
              </p:nvSpPr>
              <p:spPr>
                <a:xfrm rot="6920556" flipH="1">
                  <a:off x="8140487" y="5407661"/>
                  <a:ext cx="704850" cy="450850"/>
                </a:xfrm>
                <a:custGeom>
                  <a:avLst/>
                  <a:gdLst>
                    <a:gd name="connsiteX0" fmla="*/ 844550 w 844550"/>
                    <a:gd name="connsiteY0" fmla="*/ 177800 h 723900"/>
                    <a:gd name="connsiteX1" fmla="*/ 844550 w 844550"/>
                    <a:gd name="connsiteY1" fmla="*/ 0 h 723900"/>
                    <a:gd name="connsiteX2" fmla="*/ 342900 w 844550"/>
                    <a:gd name="connsiteY2" fmla="*/ 0 h 723900"/>
                    <a:gd name="connsiteX3" fmla="*/ 0 w 844550"/>
                    <a:gd name="connsiteY3" fmla="*/ 666750 h 723900"/>
                    <a:gd name="connsiteX4" fmla="*/ 165100 w 844550"/>
                    <a:gd name="connsiteY4" fmla="*/ 723900 h 723900"/>
                    <a:gd name="connsiteX5" fmla="*/ 457200 w 844550"/>
                    <a:gd name="connsiteY5" fmla="*/ 139700 h 723900"/>
                    <a:gd name="connsiteX6" fmla="*/ 844550 w 844550"/>
                    <a:gd name="connsiteY6" fmla="*/ 177800 h 723900"/>
                    <a:gd name="connsiteX0-1" fmla="*/ 825500 w 844550"/>
                    <a:gd name="connsiteY0-2" fmla="*/ 152400 h 723900"/>
                    <a:gd name="connsiteX1-3" fmla="*/ 844550 w 844550"/>
                    <a:gd name="connsiteY1-4" fmla="*/ 0 h 723900"/>
                    <a:gd name="connsiteX2-5" fmla="*/ 342900 w 844550"/>
                    <a:gd name="connsiteY2-6" fmla="*/ 0 h 723900"/>
                    <a:gd name="connsiteX3-7" fmla="*/ 0 w 844550"/>
                    <a:gd name="connsiteY3-8" fmla="*/ 666750 h 723900"/>
                    <a:gd name="connsiteX4-9" fmla="*/ 165100 w 844550"/>
                    <a:gd name="connsiteY4-10" fmla="*/ 723900 h 723900"/>
                    <a:gd name="connsiteX5-11" fmla="*/ 457200 w 844550"/>
                    <a:gd name="connsiteY5-12" fmla="*/ 139700 h 723900"/>
                    <a:gd name="connsiteX6-13" fmla="*/ 825500 w 844550"/>
                    <a:gd name="connsiteY6-14" fmla="*/ 152400 h 723900"/>
                    <a:gd name="connsiteX0-15" fmla="*/ 831850 w 844550"/>
                    <a:gd name="connsiteY0-16" fmla="*/ 133350 h 723900"/>
                    <a:gd name="connsiteX1-17" fmla="*/ 844550 w 844550"/>
                    <a:gd name="connsiteY1-18" fmla="*/ 0 h 723900"/>
                    <a:gd name="connsiteX2-19" fmla="*/ 342900 w 844550"/>
                    <a:gd name="connsiteY2-20" fmla="*/ 0 h 723900"/>
                    <a:gd name="connsiteX3-21" fmla="*/ 0 w 844550"/>
                    <a:gd name="connsiteY3-22" fmla="*/ 666750 h 723900"/>
                    <a:gd name="connsiteX4-23" fmla="*/ 165100 w 844550"/>
                    <a:gd name="connsiteY4-24" fmla="*/ 723900 h 723900"/>
                    <a:gd name="connsiteX5-25" fmla="*/ 457200 w 844550"/>
                    <a:gd name="connsiteY5-26" fmla="*/ 139700 h 723900"/>
                    <a:gd name="connsiteX6-27" fmla="*/ 831850 w 844550"/>
                    <a:gd name="connsiteY6-28" fmla="*/ 133350 h 723900"/>
                    <a:gd name="connsiteX0-29" fmla="*/ 844550 w 844550"/>
                    <a:gd name="connsiteY0-30" fmla="*/ 133350 h 723900"/>
                    <a:gd name="connsiteX1-31" fmla="*/ 844550 w 844550"/>
                    <a:gd name="connsiteY1-32" fmla="*/ 0 h 723900"/>
                    <a:gd name="connsiteX2-33" fmla="*/ 342900 w 844550"/>
                    <a:gd name="connsiteY2-34" fmla="*/ 0 h 723900"/>
                    <a:gd name="connsiteX3-35" fmla="*/ 0 w 844550"/>
                    <a:gd name="connsiteY3-36" fmla="*/ 666750 h 723900"/>
                    <a:gd name="connsiteX4-37" fmla="*/ 165100 w 844550"/>
                    <a:gd name="connsiteY4-38" fmla="*/ 723900 h 723900"/>
                    <a:gd name="connsiteX5-39" fmla="*/ 457200 w 844550"/>
                    <a:gd name="connsiteY5-40" fmla="*/ 139700 h 723900"/>
                    <a:gd name="connsiteX6-41" fmla="*/ 844550 w 844550"/>
                    <a:gd name="connsiteY6-42" fmla="*/ 133350 h 723900"/>
                    <a:gd name="connsiteX0-43" fmla="*/ 704850 w 704850"/>
                    <a:gd name="connsiteY0-44" fmla="*/ 133350 h 723900"/>
                    <a:gd name="connsiteX1-45" fmla="*/ 704850 w 704850"/>
                    <a:gd name="connsiteY1-46" fmla="*/ 0 h 723900"/>
                    <a:gd name="connsiteX2-47" fmla="*/ 203200 w 704850"/>
                    <a:gd name="connsiteY2-48" fmla="*/ 0 h 723900"/>
                    <a:gd name="connsiteX3-49" fmla="*/ 0 w 704850"/>
                    <a:gd name="connsiteY3-50" fmla="*/ 381000 h 723900"/>
                    <a:gd name="connsiteX4-51" fmla="*/ 25400 w 704850"/>
                    <a:gd name="connsiteY4-52" fmla="*/ 723900 h 723900"/>
                    <a:gd name="connsiteX5-53" fmla="*/ 317500 w 704850"/>
                    <a:gd name="connsiteY5-54" fmla="*/ 139700 h 723900"/>
                    <a:gd name="connsiteX6-55" fmla="*/ 704850 w 704850"/>
                    <a:gd name="connsiteY6-56" fmla="*/ 133350 h 723900"/>
                    <a:gd name="connsiteX0-57" fmla="*/ 704850 w 704850"/>
                    <a:gd name="connsiteY0-58" fmla="*/ 133350 h 488950"/>
                    <a:gd name="connsiteX1-59" fmla="*/ 704850 w 704850"/>
                    <a:gd name="connsiteY1-60" fmla="*/ 0 h 488950"/>
                    <a:gd name="connsiteX2-61" fmla="*/ 203200 w 704850"/>
                    <a:gd name="connsiteY2-62" fmla="*/ 0 h 488950"/>
                    <a:gd name="connsiteX3-63" fmla="*/ 0 w 704850"/>
                    <a:gd name="connsiteY3-64" fmla="*/ 381000 h 488950"/>
                    <a:gd name="connsiteX4-65" fmla="*/ 139700 w 704850"/>
                    <a:gd name="connsiteY4-66" fmla="*/ 488950 h 488950"/>
                    <a:gd name="connsiteX5-67" fmla="*/ 317500 w 704850"/>
                    <a:gd name="connsiteY5-68" fmla="*/ 139700 h 488950"/>
                    <a:gd name="connsiteX6-69" fmla="*/ 704850 w 704850"/>
                    <a:gd name="connsiteY6-70" fmla="*/ 133350 h 488950"/>
                    <a:gd name="connsiteX0-71" fmla="*/ 704850 w 704850"/>
                    <a:gd name="connsiteY0-72" fmla="*/ 133350 h 476250"/>
                    <a:gd name="connsiteX1-73" fmla="*/ 704850 w 704850"/>
                    <a:gd name="connsiteY1-74" fmla="*/ 0 h 476250"/>
                    <a:gd name="connsiteX2-75" fmla="*/ 203200 w 704850"/>
                    <a:gd name="connsiteY2-76" fmla="*/ 0 h 476250"/>
                    <a:gd name="connsiteX3-77" fmla="*/ 0 w 704850"/>
                    <a:gd name="connsiteY3-78" fmla="*/ 381000 h 476250"/>
                    <a:gd name="connsiteX4-79" fmla="*/ 133350 w 704850"/>
                    <a:gd name="connsiteY4-80" fmla="*/ 476250 h 476250"/>
                    <a:gd name="connsiteX5-81" fmla="*/ 317500 w 704850"/>
                    <a:gd name="connsiteY5-82" fmla="*/ 139700 h 476250"/>
                    <a:gd name="connsiteX6-83" fmla="*/ 704850 w 704850"/>
                    <a:gd name="connsiteY6-84" fmla="*/ 133350 h 476250"/>
                    <a:gd name="connsiteX0-85" fmla="*/ 704850 w 704850"/>
                    <a:gd name="connsiteY0-86" fmla="*/ 133350 h 482600"/>
                    <a:gd name="connsiteX1-87" fmla="*/ 704850 w 704850"/>
                    <a:gd name="connsiteY1-88" fmla="*/ 0 h 482600"/>
                    <a:gd name="connsiteX2-89" fmla="*/ 203200 w 704850"/>
                    <a:gd name="connsiteY2-90" fmla="*/ 0 h 482600"/>
                    <a:gd name="connsiteX3-91" fmla="*/ 0 w 704850"/>
                    <a:gd name="connsiteY3-92" fmla="*/ 381000 h 482600"/>
                    <a:gd name="connsiteX4-93" fmla="*/ 146050 w 704850"/>
                    <a:gd name="connsiteY4-94" fmla="*/ 482600 h 482600"/>
                    <a:gd name="connsiteX5-95" fmla="*/ 317500 w 704850"/>
                    <a:gd name="connsiteY5-96" fmla="*/ 139700 h 482600"/>
                    <a:gd name="connsiteX6-97" fmla="*/ 704850 w 704850"/>
                    <a:gd name="connsiteY6-98" fmla="*/ 133350 h 482600"/>
                    <a:gd name="connsiteX0-99" fmla="*/ 704850 w 704850"/>
                    <a:gd name="connsiteY0-100" fmla="*/ 133350 h 431800"/>
                    <a:gd name="connsiteX1-101" fmla="*/ 704850 w 704850"/>
                    <a:gd name="connsiteY1-102" fmla="*/ 0 h 431800"/>
                    <a:gd name="connsiteX2-103" fmla="*/ 203200 w 704850"/>
                    <a:gd name="connsiteY2-104" fmla="*/ 0 h 431800"/>
                    <a:gd name="connsiteX3-105" fmla="*/ 0 w 704850"/>
                    <a:gd name="connsiteY3-106" fmla="*/ 381000 h 431800"/>
                    <a:gd name="connsiteX4-107" fmla="*/ 184150 w 704850"/>
                    <a:gd name="connsiteY4-108" fmla="*/ 431800 h 431800"/>
                    <a:gd name="connsiteX5-109" fmla="*/ 317500 w 704850"/>
                    <a:gd name="connsiteY5-110" fmla="*/ 139700 h 431800"/>
                    <a:gd name="connsiteX6-111" fmla="*/ 704850 w 704850"/>
                    <a:gd name="connsiteY6-112" fmla="*/ 133350 h 431800"/>
                    <a:gd name="connsiteX0-113" fmla="*/ 704850 w 704850"/>
                    <a:gd name="connsiteY0-114" fmla="*/ 133350 h 463550"/>
                    <a:gd name="connsiteX1-115" fmla="*/ 704850 w 704850"/>
                    <a:gd name="connsiteY1-116" fmla="*/ 0 h 463550"/>
                    <a:gd name="connsiteX2-117" fmla="*/ 203200 w 704850"/>
                    <a:gd name="connsiteY2-118" fmla="*/ 0 h 463550"/>
                    <a:gd name="connsiteX3-119" fmla="*/ 0 w 704850"/>
                    <a:gd name="connsiteY3-120" fmla="*/ 381000 h 463550"/>
                    <a:gd name="connsiteX4-121" fmla="*/ 184150 w 704850"/>
                    <a:gd name="connsiteY4-122" fmla="*/ 463550 h 463550"/>
                    <a:gd name="connsiteX5-123" fmla="*/ 317500 w 704850"/>
                    <a:gd name="connsiteY5-124" fmla="*/ 139700 h 463550"/>
                    <a:gd name="connsiteX6-125" fmla="*/ 704850 w 704850"/>
                    <a:gd name="connsiteY6-126" fmla="*/ 133350 h 463550"/>
                    <a:gd name="connsiteX0-127" fmla="*/ 704850 w 704850"/>
                    <a:gd name="connsiteY0-128" fmla="*/ 133350 h 450850"/>
                    <a:gd name="connsiteX1-129" fmla="*/ 704850 w 704850"/>
                    <a:gd name="connsiteY1-130" fmla="*/ 0 h 450850"/>
                    <a:gd name="connsiteX2-131" fmla="*/ 203200 w 704850"/>
                    <a:gd name="connsiteY2-132" fmla="*/ 0 h 450850"/>
                    <a:gd name="connsiteX3-133" fmla="*/ 0 w 704850"/>
                    <a:gd name="connsiteY3-134" fmla="*/ 381000 h 450850"/>
                    <a:gd name="connsiteX4-135" fmla="*/ 158750 w 704850"/>
                    <a:gd name="connsiteY4-136" fmla="*/ 450850 h 450850"/>
                    <a:gd name="connsiteX5-137" fmla="*/ 317500 w 704850"/>
                    <a:gd name="connsiteY5-138" fmla="*/ 139700 h 450850"/>
                    <a:gd name="connsiteX6-139" fmla="*/ 704850 w 704850"/>
                    <a:gd name="connsiteY6-140" fmla="*/ 133350 h 4508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704850" h="450850">
                      <a:moveTo>
                        <a:pt x="704850" y="133350"/>
                      </a:moveTo>
                      <a:lnTo>
                        <a:pt x="704850" y="0"/>
                      </a:lnTo>
                      <a:lnTo>
                        <a:pt x="203200" y="0"/>
                      </a:lnTo>
                      <a:lnTo>
                        <a:pt x="0" y="381000"/>
                      </a:lnTo>
                      <a:lnTo>
                        <a:pt x="158750" y="450850"/>
                      </a:lnTo>
                      <a:lnTo>
                        <a:pt x="317500" y="139700"/>
                      </a:lnTo>
                      <a:lnTo>
                        <a:pt x="704850" y="1333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任意多边形 51"/>
                <p:cNvSpPr/>
                <p:nvPr/>
              </p:nvSpPr>
              <p:spPr>
                <a:xfrm>
                  <a:off x="5933267" y="3776447"/>
                  <a:ext cx="448483" cy="1212849"/>
                </a:xfrm>
                <a:custGeom>
                  <a:avLst/>
                  <a:gdLst>
                    <a:gd name="connsiteX0" fmla="*/ 361950 w 374650"/>
                    <a:gd name="connsiteY0" fmla="*/ 38100 h 1143000"/>
                    <a:gd name="connsiteX1" fmla="*/ 107950 w 374650"/>
                    <a:gd name="connsiteY1" fmla="*/ 539750 h 1143000"/>
                    <a:gd name="connsiteX2" fmla="*/ 374650 w 374650"/>
                    <a:gd name="connsiteY2" fmla="*/ 1117600 h 1143000"/>
                    <a:gd name="connsiteX3" fmla="*/ 285750 w 374650"/>
                    <a:gd name="connsiteY3" fmla="*/ 1143000 h 1143000"/>
                    <a:gd name="connsiteX4" fmla="*/ 0 w 374650"/>
                    <a:gd name="connsiteY4" fmla="*/ 571500 h 1143000"/>
                    <a:gd name="connsiteX5" fmla="*/ 260350 w 374650"/>
                    <a:gd name="connsiteY5" fmla="*/ 0 h 1143000"/>
                    <a:gd name="connsiteX6" fmla="*/ 361950 w 374650"/>
                    <a:gd name="connsiteY6" fmla="*/ 38100 h 1143000"/>
                    <a:gd name="connsiteX0-1" fmla="*/ 361950 w 374650"/>
                    <a:gd name="connsiteY0-2" fmla="*/ 31955 h 1136855"/>
                    <a:gd name="connsiteX1-3" fmla="*/ 107950 w 374650"/>
                    <a:gd name="connsiteY1-4" fmla="*/ 533605 h 1136855"/>
                    <a:gd name="connsiteX2-5" fmla="*/ 374650 w 374650"/>
                    <a:gd name="connsiteY2-6" fmla="*/ 1111455 h 1136855"/>
                    <a:gd name="connsiteX3-7" fmla="*/ 285750 w 374650"/>
                    <a:gd name="connsiteY3-8" fmla="*/ 1136855 h 1136855"/>
                    <a:gd name="connsiteX4-9" fmla="*/ 0 w 374650"/>
                    <a:gd name="connsiteY4-10" fmla="*/ 565355 h 1136855"/>
                    <a:gd name="connsiteX5-11" fmla="*/ 231015 w 374650"/>
                    <a:gd name="connsiteY5-12" fmla="*/ 0 h 1136855"/>
                    <a:gd name="connsiteX6-13" fmla="*/ 361950 w 374650"/>
                    <a:gd name="connsiteY6-14" fmla="*/ 31955 h 1136855"/>
                    <a:gd name="connsiteX0-15" fmla="*/ 317947 w 374650"/>
                    <a:gd name="connsiteY0-16" fmla="*/ 31955 h 1136855"/>
                    <a:gd name="connsiteX1-17" fmla="*/ 107950 w 374650"/>
                    <a:gd name="connsiteY1-18" fmla="*/ 533605 h 1136855"/>
                    <a:gd name="connsiteX2-19" fmla="*/ 374650 w 374650"/>
                    <a:gd name="connsiteY2-20" fmla="*/ 1111455 h 1136855"/>
                    <a:gd name="connsiteX3-21" fmla="*/ 285750 w 374650"/>
                    <a:gd name="connsiteY3-22" fmla="*/ 1136855 h 1136855"/>
                    <a:gd name="connsiteX4-23" fmla="*/ 0 w 374650"/>
                    <a:gd name="connsiteY4-24" fmla="*/ 565355 h 1136855"/>
                    <a:gd name="connsiteX5-25" fmla="*/ 231015 w 374650"/>
                    <a:gd name="connsiteY5-26" fmla="*/ 0 h 1136855"/>
                    <a:gd name="connsiteX6-27" fmla="*/ 317947 w 374650"/>
                    <a:gd name="connsiteY6-28" fmla="*/ 31955 h 1136855"/>
                    <a:gd name="connsiteX0-29" fmla="*/ 342393 w 399096"/>
                    <a:gd name="connsiteY0-30" fmla="*/ 31955 h 1136855"/>
                    <a:gd name="connsiteX1-31" fmla="*/ 132396 w 399096"/>
                    <a:gd name="connsiteY1-32" fmla="*/ 533605 h 1136855"/>
                    <a:gd name="connsiteX2-33" fmla="*/ 399096 w 399096"/>
                    <a:gd name="connsiteY2-34" fmla="*/ 1111455 h 1136855"/>
                    <a:gd name="connsiteX3-35" fmla="*/ 310196 w 399096"/>
                    <a:gd name="connsiteY3-36" fmla="*/ 1136855 h 1136855"/>
                    <a:gd name="connsiteX4-37" fmla="*/ 0 w 399096"/>
                    <a:gd name="connsiteY4-38" fmla="*/ 565355 h 1136855"/>
                    <a:gd name="connsiteX5-39" fmla="*/ 255461 w 399096"/>
                    <a:gd name="connsiteY5-40" fmla="*/ 0 h 1136855"/>
                    <a:gd name="connsiteX6-41" fmla="*/ 342393 w 399096"/>
                    <a:gd name="connsiteY6-42" fmla="*/ 31955 h 1136855"/>
                    <a:gd name="connsiteX0-43" fmla="*/ 342393 w 399096"/>
                    <a:gd name="connsiteY0-44" fmla="*/ 50390 h 1155290"/>
                    <a:gd name="connsiteX1-45" fmla="*/ 132396 w 399096"/>
                    <a:gd name="connsiteY1-46" fmla="*/ 552040 h 1155290"/>
                    <a:gd name="connsiteX2-47" fmla="*/ 399096 w 399096"/>
                    <a:gd name="connsiteY2-48" fmla="*/ 1129890 h 1155290"/>
                    <a:gd name="connsiteX3-49" fmla="*/ 310196 w 399096"/>
                    <a:gd name="connsiteY3-50" fmla="*/ 1155290 h 1155290"/>
                    <a:gd name="connsiteX4-51" fmla="*/ 0 w 399096"/>
                    <a:gd name="connsiteY4-52" fmla="*/ 583790 h 1155290"/>
                    <a:gd name="connsiteX5-53" fmla="*/ 240794 w 399096"/>
                    <a:gd name="connsiteY5-54" fmla="*/ 0 h 1155290"/>
                    <a:gd name="connsiteX6-55" fmla="*/ 342393 w 399096"/>
                    <a:gd name="connsiteY6-56" fmla="*/ 50390 h 1155290"/>
                    <a:gd name="connsiteX0-57" fmla="*/ 342393 w 399096"/>
                    <a:gd name="connsiteY0-58" fmla="*/ 50390 h 1167580"/>
                    <a:gd name="connsiteX1-59" fmla="*/ 132396 w 399096"/>
                    <a:gd name="connsiteY1-60" fmla="*/ 552040 h 1167580"/>
                    <a:gd name="connsiteX2-61" fmla="*/ 399096 w 399096"/>
                    <a:gd name="connsiteY2-62" fmla="*/ 1129890 h 1167580"/>
                    <a:gd name="connsiteX3-63" fmla="*/ 285750 w 399096"/>
                    <a:gd name="connsiteY3-64" fmla="*/ 1167580 h 1167580"/>
                    <a:gd name="connsiteX4-65" fmla="*/ 0 w 399096"/>
                    <a:gd name="connsiteY4-66" fmla="*/ 583790 h 1167580"/>
                    <a:gd name="connsiteX5-67" fmla="*/ 240794 w 399096"/>
                    <a:gd name="connsiteY5-68" fmla="*/ 0 h 1167580"/>
                    <a:gd name="connsiteX6-69" fmla="*/ 342393 w 399096"/>
                    <a:gd name="connsiteY6-70" fmla="*/ 50390 h 1167580"/>
                    <a:gd name="connsiteX0-71" fmla="*/ 342393 w 399096"/>
                    <a:gd name="connsiteY0-72" fmla="*/ 50390 h 1167580"/>
                    <a:gd name="connsiteX1-73" fmla="*/ 132396 w 399096"/>
                    <a:gd name="connsiteY1-74" fmla="*/ 552040 h 1167580"/>
                    <a:gd name="connsiteX2-75" fmla="*/ 399096 w 399096"/>
                    <a:gd name="connsiteY2-76" fmla="*/ 1129890 h 1167580"/>
                    <a:gd name="connsiteX3-77" fmla="*/ 275972 w 399096"/>
                    <a:gd name="connsiteY3-78" fmla="*/ 1167580 h 1167580"/>
                    <a:gd name="connsiteX4-79" fmla="*/ 0 w 399096"/>
                    <a:gd name="connsiteY4-80" fmla="*/ 583790 h 1167580"/>
                    <a:gd name="connsiteX5-81" fmla="*/ 240794 w 399096"/>
                    <a:gd name="connsiteY5-82" fmla="*/ 0 h 1167580"/>
                    <a:gd name="connsiteX6-83" fmla="*/ 342393 w 399096"/>
                    <a:gd name="connsiteY6-84" fmla="*/ 50390 h 1167580"/>
                    <a:gd name="connsiteX0-85" fmla="*/ 342393 w 379539"/>
                    <a:gd name="connsiteY0-86" fmla="*/ 50390 h 1167580"/>
                    <a:gd name="connsiteX1-87" fmla="*/ 132396 w 379539"/>
                    <a:gd name="connsiteY1-88" fmla="*/ 552040 h 1167580"/>
                    <a:gd name="connsiteX2-89" fmla="*/ 379539 w 379539"/>
                    <a:gd name="connsiteY2-90" fmla="*/ 1148326 h 1167580"/>
                    <a:gd name="connsiteX3-91" fmla="*/ 275972 w 379539"/>
                    <a:gd name="connsiteY3-92" fmla="*/ 1167580 h 1167580"/>
                    <a:gd name="connsiteX4-93" fmla="*/ 0 w 379539"/>
                    <a:gd name="connsiteY4-94" fmla="*/ 583790 h 1167580"/>
                    <a:gd name="connsiteX5-95" fmla="*/ 240794 w 379539"/>
                    <a:gd name="connsiteY5-96" fmla="*/ 0 h 1167580"/>
                    <a:gd name="connsiteX6-97" fmla="*/ 342393 w 379539"/>
                    <a:gd name="connsiteY6-98" fmla="*/ 50390 h 1167580"/>
                    <a:gd name="connsiteX0-99" fmla="*/ 342393 w 350204"/>
                    <a:gd name="connsiteY0-100" fmla="*/ 50390 h 1167580"/>
                    <a:gd name="connsiteX1-101" fmla="*/ 132396 w 350204"/>
                    <a:gd name="connsiteY1-102" fmla="*/ 552040 h 1167580"/>
                    <a:gd name="connsiteX2-103" fmla="*/ 350204 w 350204"/>
                    <a:gd name="connsiteY2-104" fmla="*/ 1154471 h 1167580"/>
                    <a:gd name="connsiteX3-105" fmla="*/ 275972 w 350204"/>
                    <a:gd name="connsiteY3-106" fmla="*/ 1167580 h 1167580"/>
                    <a:gd name="connsiteX4-107" fmla="*/ 0 w 350204"/>
                    <a:gd name="connsiteY4-108" fmla="*/ 583790 h 1167580"/>
                    <a:gd name="connsiteX5-109" fmla="*/ 240794 w 350204"/>
                    <a:gd name="connsiteY5-110" fmla="*/ 0 h 1167580"/>
                    <a:gd name="connsiteX6-111" fmla="*/ 342393 w 350204"/>
                    <a:gd name="connsiteY6-112" fmla="*/ 50390 h 1167580"/>
                    <a:gd name="connsiteX0-113" fmla="*/ 342393 w 359982"/>
                    <a:gd name="connsiteY0-114" fmla="*/ 50390 h 1167580"/>
                    <a:gd name="connsiteX1-115" fmla="*/ 132396 w 359982"/>
                    <a:gd name="connsiteY1-116" fmla="*/ 552040 h 1167580"/>
                    <a:gd name="connsiteX2-117" fmla="*/ 359982 w 359982"/>
                    <a:gd name="connsiteY2-118" fmla="*/ 1136035 h 1167580"/>
                    <a:gd name="connsiteX3-119" fmla="*/ 275972 w 359982"/>
                    <a:gd name="connsiteY3-120" fmla="*/ 1167580 h 1167580"/>
                    <a:gd name="connsiteX4-121" fmla="*/ 0 w 359982"/>
                    <a:gd name="connsiteY4-122" fmla="*/ 583790 h 1167580"/>
                    <a:gd name="connsiteX5-123" fmla="*/ 240794 w 359982"/>
                    <a:gd name="connsiteY5-124" fmla="*/ 0 h 1167580"/>
                    <a:gd name="connsiteX6-125" fmla="*/ 342393 w 359982"/>
                    <a:gd name="connsiteY6-126" fmla="*/ 50390 h 1167580"/>
                    <a:gd name="connsiteX0-127" fmla="*/ 342393 w 359982"/>
                    <a:gd name="connsiteY0-128" fmla="*/ 50390 h 1167580"/>
                    <a:gd name="connsiteX1-129" fmla="*/ 127507 w 359982"/>
                    <a:gd name="connsiteY1-130" fmla="*/ 595056 h 1167580"/>
                    <a:gd name="connsiteX2-131" fmla="*/ 359982 w 359982"/>
                    <a:gd name="connsiteY2-132" fmla="*/ 1136035 h 1167580"/>
                    <a:gd name="connsiteX3-133" fmla="*/ 275972 w 359982"/>
                    <a:gd name="connsiteY3-134" fmla="*/ 1167580 h 1167580"/>
                    <a:gd name="connsiteX4-135" fmla="*/ 0 w 359982"/>
                    <a:gd name="connsiteY4-136" fmla="*/ 583790 h 1167580"/>
                    <a:gd name="connsiteX5-137" fmla="*/ 240794 w 359982"/>
                    <a:gd name="connsiteY5-138" fmla="*/ 0 h 1167580"/>
                    <a:gd name="connsiteX6-139" fmla="*/ 342393 w 359982"/>
                    <a:gd name="connsiteY6-140" fmla="*/ 50390 h 1167580"/>
                    <a:gd name="connsiteX0-141" fmla="*/ 342393 w 359982"/>
                    <a:gd name="connsiteY0-142" fmla="*/ 50390 h 1167580"/>
                    <a:gd name="connsiteX1-143" fmla="*/ 122618 w 359982"/>
                    <a:gd name="connsiteY1-144" fmla="*/ 595056 h 1167580"/>
                    <a:gd name="connsiteX2-145" fmla="*/ 359982 w 359982"/>
                    <a:gd name="connsiteY2-146" fmla="*/ 1136035 h 1167580"/>
                    <a:gd name="connsiteX3-147" fmla="*/ 275972 w 359982"/>
                    <a:gd name="connsiteY3-148" fmla="*/ 1167580 h 1167580"/>
                    <a:gd name="connsiteX4-149" fmla="*/ 0 w 359982"/>
                    <a:gd name="connsiteY4-150" fmla="*/ 583790 h 1167580"/>
                    <a:gd name="connsiteX5-151" fmla="*/ 240794 w 359982"/>
                    <a:gd name="connsiteY5-152" fmla="*/ 0 h 1167580"/>
                    <a:gd name="connsiteX6-153" fmla="*/ 342393 w 359982"/>
                    <a:gd name="connsiteY6-154" fmla="*/ 50390 h 1167580"/>
                    <a:gd name="connsiteX0-155" fmla="*/ 342393 w 359982"/>
                    <a:gd name="connsiteY0-156" fmla="*/ 50390 h 1167580"/>
                    <a:gd name="connsiteX1-157" fmla="*/ 122618 w 359982"/>
                    <a:gd name="connsiteY1-158" fmla="*/ 595056 h 1167580"/>
                    <a:gd name="connsiteX2-159" fmla="*/ 359982 w 359982"/>
                    <a:gd name="connsiteY2-160" fmla="*/ 1136035 h 1167580"/>
                    <a:gd name="connsiteX3-161" fmla="*/ 275972 w 359982"/>
                    <a:gd name="connsiteY3-162" fmla="*/ 1167580 h 1167580"/>
                    <a:gd name="connsiteX4-163" fmla="*/ 0 w 359982"/>
                    <a:gd name="connsiteY4-164" fmla="*/ 583790 h 1167580"/>
                    <a:gd name="connsiteX5-165" fmla="*/ 240794 w 359982"/>
                    <a:gd name="connsiteY5-166" fmla="*/ 0 h 1167580"/>
                    <a:gd name="connsiteX6-167" fmla="*/ 342393 w 359982"/>
                    <a:gd name="connsiteY6-168" fmla="*/ 50390 h 1167580"/>
                    <a:gd name="connsiteX0-169" fmla="*/ 342393 w 345314"/>
                    <a:gd name="connsiteY0-170" fmla="*/ 50390 h 1167580"/>
                    <a:gd name="connsiteX1-171" fmla="*/ 122618 w 345314"/>
                    <a:gd name="connsiteY1-172" fmla="*/ 595056 h 1167580"/>
                    <a:gd name="connsiteX2-173" fmla="*/ 345314 w 345314"/>
                    <a:gd name="connsiteY2-174" fmla="*/ 1117600 h 1167580"/>
                    <a:gd name="connsiteX3-175" fmla="*/ 275972 w 345314"/>
                    <a:gd name="connsiteY3-176" fmla="*/ 1167580 h 1167580"/>
                    <a:gd name="connsiteX4-177" fmla="*/ 0 w 345314"/>
                    <a:gd name="connsiteY4-178" fmla="*/ 583790 h 1167580"/>
                    <a:gd name="connsiteX5-179" fmla="*/ 240794 w 345314"/>
                    <a:gd name="connsiteY5-180" fmla="*/ 0 h 1167580"/>
                    <a:gd name="connsiteX6-181" fmla="*/ 342393 w 345314"/>
                    <a:gd name="connsiteY6-182" fmla="*/ 50390 h 1167580"/>
                    <a:gd name="connsiteX0-183" fmla="*/ 342393 w 345314"/>
                    <a:gd name="connsiteY0-184" fmla="*/ 50390 h 1173725"/>
                    <a:gd name="connsiteX1-185" fmla="*/ 122618 w 345314"/>
                    <a:gd name="connsiteY1-186" fmla="*/ 595056 h 1173725"/>
                    <a:gd name="connsiteX2-187" fmla="*/ 345314 w 345314"/>
                    <a:gd name="connsiteY2-188" fmla="*/ 1117600 h 1173725"/>
                    <a:gd name="connsiteX3-189" fmla="*/ 246637 w 345314"/>
                    <a:gd name="connsiteY3-190" fmla="*/ 1173725 h 1173725"/>
                    <a:gd name="connsiteX4-191" fmla="*/ 0 w 345314"/>
                    <a:gd name="connsiteY4-192" fmla="*/ 583790 h 1173725"/>
                    <a:gd name="connsiteX5-193" fmla="*/ 240794 w 345314"/>
                    <a:gd name="connsiteY5-194" fmla="*/ 0 h 1173725"/>
                    <a:gd name="connsiteX6-195" fmla="*/ 342393 w 345314"/>
                    <a:gd name="connsiteY6-196" fmla="*/ 50390 h 117372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345314" h="1173725">
                      <a:moveTo>
                        <a:pt x="342393" y="50390"/>
                      </a:moveTo>
                      <a:lnTo>
                        <a:pt x="122618" y="595056"/>
                      </a:lnTo>
                      <a:lnTo>
                        <a:pt x="345314" y="1117600"/>
                      </a:lnTo>
                      <a:lnTo>
                        <a:pt x="246637" y="1173725"/>
                      </a:lnTo>
                      <a:lnTo>
                        <a:pt x="0" y="583790"/>
                      </a:lnTo>
                      <a:lnTo>
                        <a:pt x="240794" y="0"/>
                      </a:lnTo>
                      <a:lnTo>
                        <a:pt x="342393" y="5039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3" name="任意多边形 52"/>
                <p:cNvSpPr/>
                <p:nvPr/>
              </p:nvSpPr>
              <p:spPr>
                <a:xfrm flipH="1">
                  <a:off x="8937329" y="3763748"/>
                  <a:ext cx="444689" cy="1231898"/>
                </a:xfrm>
                <a:custGeom>
                  <a:avLst/>
                  <a:gdLst>
                    <a:gd name="connsiteX0" fmla="*/ 361950 w 374650"/>
                    <a:gd name="connsiteY0" fmla="*/ 38100 h 1143000"/>
                    <a:gd name="connsiteX1" fmla="*/ 107950 w 374650"/>
                    <a:gd name="connsiteY1" fmla="*/ 539750 h 1143000"/>
                    <a:gd name="connsiteX2" fmla="*/ 374650 w 374650"/>
                    <a:gd name="connsiteY2" fmla="*/ 1117600 h 1143000"/>
                    <a:gd name="connsiteX3" fmla="*/ 285750 w 374650"/>
                    <a:gd name="connsiteY3" fmla="*/ 1143000 h 1143000"/>
                    <a:gd name="connsiteX4" fmla="*/ 0 w 374650"/>
                    <a:gd name="connsiteY4" fmla="*/ 571500 h 1143000"/>
                    <a:gd name="connsiteX5" fmla="*/ 260350 w 374650"/>
                    <a:gd name="connsiteY5" fmla="*/ 0 h 1143000"/>
                    <a:gd name="connsiteX6" fmla="*/ 361950 w 374650"/>
                    <a:gd name="connsiteY6" fmla="*/ 38100 h 1143000"/>
                    <a:gd name="connsiteX0-1" fmla="*/ 361950 w 374650"/>
                    <a:gd name="connsiteY0-2" fmla="*/ 31955 h 1136855"/>
                    <a:gd name="connsiteX1-3" fmla="*/ 107950 w 374650"/>
                    <a:gd name="connsiteY1-4" fmla="*/ 533605 h 1136855"/>
                    <a:gd name="connsiteX2-5" fmla="*/ 374650 w 374650"/>
                    <a:gd name="connsiteY2-6" fmla="*/ 1111455 h 1136855"/>
                    <a:gd name="connsiteX3-7" fmla="*/ 285750 w 374650"/>
                    <a:gd name="connsiteY3-8" fmla="*/ 1136855 h 1136855"/>
                    <a:gd name="connsiteX4-9" fmla="*/ 0 w 374650"/>
                    <a:gd name="connsiteY4-10" fmla="*/ 565355 h 1136855"/>
                    <a:gd name="connsiteX5-11" fmla="*/ 231015 w 374650"/>
                    <a:gd name="connsiteY5-12" fmla="*/ 0 h 1136855"/>
                    <a:gd name="connsiteX6-13" fmla="*/ 361950 w 374650"/>
                    <a:gd name="connsiteY6-14" fmla="*/ 31955 h 1136855"/>
                    <a:gd name="connsiteX0-15" fmla="*/ 317947 w 374650"/>
                    <a:gd name="connsiteY0-16" fmla="*/ 31955 h 1136855"/>
                    <a:gd name="connsiteX1-17" fmla="*/ 107950 w 374650"/>
                    <a:gd name="connsiteY1-18" fmla="*/ 533605 h 1136855"/>
                    <a:gd name="connsiteX2-19" fmla="*/ 374650 w 374650"/>
                    <a:gd name="connsiteY2-20" fmla="*/ 1111455 h 1136855"/>
                    <a:gd name="connsiteX3-21" fmla="*/ 285750 w 374650"/>
                    <a:gd name="connsiteY3-22" fmla="*/ 1136855 h 1136855"/>
                    <a:gd name="connsiteX4-23" fmla="*/ 0 w 374650"/>
                    <a:gd name="connsiteY4-24" fmla="*/ 565355 h 1136855"/>
                    <a:gd name="connsiteX5-25" fmla="*/ 231015 w 374650"/>
                    <a:gd name="connsiteY5-26" fmla="*/ 0 h 1136855"/>
                    <a:gd name="connsiteX6-27" fmla="*/ 317947 w 374650"/>
                    <a:gd name="connsiteY6-28" fmla="*/ 31955 h 1136855"/>
                    <a:gd name="connsiteX0-29" fmla="*/ 342393 w 399096"/>
                    <a:gd name="connsiteY0-30" fmla="*/ 31955 h 1136855"/>
                    <a:gd name="connsiteX1-31" fmla="*/ 132396 w 399096"/>
                    <a:gd name="connsiteY1-32" fmla="*/ 533605 h 1136855"/>
                    <a:gd name="connsiteX2-33" fmla="*/ 399096 w 399096"/>
                    <a:gd name="connsiteY2-34" fmla="*/ 1111455 h 1136855"/>
                    <a:gd name="connsiteX3-35" fmla="*/ 310196 w 399096"/>
                    <a:gd name="connsiteY3-36" fmla="*/ 1136855 h 1136855"/>
                    <a:gd name="connsiteX4-37" fmla="*/ 0 w 399096"/>
                    <a:gd name="connsiteY4-38" fmla="*/ 565355 h 1136855"/>
                    <a:gd name="connsiteX5-39" fmla="*/ 255461 w 399096"/>
                    <a:gd name="connsiteY5-40" fmla="*/ 0 h 1136855"/>
                    <a:gd name="connsiteX6-41" fmla="*/ 342393 w 399096"/>
                    <a:gd name="connsiteY6-42" fmla="*/ 31955 h 1136855"/>
                    <a:gd name="connsiteX0-43" fmla="*/ 342393 w 399096"/>
                    <a:gd name="connsiteY0-44" fmla="*/ 50390 h 1155290"/>
                    <a:gd name="connsiteX1-45" fmla="*/ 132396 w 399096"/>
                    <a:gd name="connsiteY1-46" fmla="*/ 552040 h 1155290"/>
                    <a:gd name="connsiteX2-47" fmla="*/ 399096 w 399096"/>
                    <a:gd name="connsiteY2-48" fmla="*/ 1129890 h 1155290"/>
                    <a:gd name="connsiteX3-49" fmla="*/ 310196 w 399096"/>
                    <a:gd name="connsiteY3-50" fmla="*/ 1155290 h 1155290"/>
                    <a:gd name="connsiteX4-51" fmla="*/ 0 w 399096"/>
                    <a:gd name="connsiteY4-52" fmla="*/ 583790 h 1155290"/>
                    <a:gd name="connsiteX5-53" fmla="*/ 240794 w 399096"/>
                    <a:gd name="connsiteY5-54" fmla="*/ 0 h 1155290"/>
                    <a:gd name="connsiteX6-55" fmla="*/ 342393 w 399096"/>
                    <a:gd name="connsiteY6-56" fmla="*/ 50390 h 1155290"/>
                    <a:gd name="connsiteX0-57" fmla="*/ 342393 w 399096"/>
                    <a:gd name="connsiteY0-58" fmla="*/ 50390 h 1167580"/>
                    <a:gd name="connsiteX1-59" fmla="*/ 132396 w 399096"/>
                    <a:gd name="connsiteY1-60" fmla="*/ 552040 h 1167580"/>
                    <a:gd name="connsiteX2-61" fmla="*/ 399096 w 399096"/>
                    <a:gd name="connsiteY2-62" fmla="*/ 1129890 h 1167580"/>
                    <a:gd name="connsiteX3-63" fmla="*/ 285750 w 399096"/>
                    <a:gd name="connsiteY3-64" fmla="*/ 1167580 h 1167580"/>
                    <a:gd name="connsiteX4-65" fmla="*/ 0 w 399096"/>
                    <a:gd name="connsiteY4-66" fmla="*/ 583790 h 1167580"/>
                    <a:gd name="connsiteX5-67" fmla="*/ 240794 w 399096"/>
                    <a:gd name="connsiteY5-68" fmla="*/ 0 h 1167580"/>
                    <a:gd name="connsiteX6-69" fmla="*/ 342393 w 399096"/>
                    <a:gd name="connsiteY6-70" fmla="*/ 50390 h 1167580"/>
                    <a:gd name="connsiteX0-71" fmla="*/ 342393 w 399096"/>
                    <a:gd name="connsiteY0-72" fmla="*/ 50390 h 1167580"/>
                    <a:gd name="connsiteX1-73" fmla="*/ 132396 w 399096"/>
                    <a:gd name="connsiteY1-74" fmla="*/ 552040 h 1167580"/>
                    <a:gd name="connsiteX2-75" fmla="*/ 399096 w 399096"/>
                    <a:gd name="connsiteY2-76" fmla="*/ 1129890 h 1167580"/>
                    <a:gd name="connsiteX3-77" fmla="*/ 275972 w 399096"/>
                    <a:gd name="connsiteY3-78" fmla="*/ 1167580 h 1167580"/>
                    <a:gd name="connsiteX4-79" fmla="*/ 0 w 399096"/>
                    <a:gd name="connsiteY4-80" fmla="*/ 583790 h 1167580"/>
                    <a:gd name="connsiteX5-81" fmla="*/ 240794 w 399096"/>
                    <a:gd name="connsiteY5-82" fmla="*/ 0 h 1167580"/>
                    <a:gd name="connsiteX6-83" fmla="*/ 342393 w 399096"/>
                    <a:gd name="connsiteY6-84" fmla="*/ 50390 h 1167580"/>
                    <a:gd name="connsiteX0-85" fmla="*/ 342393 w 379539"/>
                    <a:gd name="connsiteY0-86" fmla="*/ 50390 h 1167580"/>
                    <a:gd name="connsiteX1-87" fmla="*/ 132396 w 379539"/>
                    <a:gd name="connsiteY1-88" fmla="*/ 552040 h 1167580"/>
                    <a:gd name="connsiteX2-89" fmla="*/ 379539 w 379539"/>
                    <a:gd name="connsiteY2-90" fmla="*/ 1148326 h 1167580"/>
                    <a:gd name="connsiteX3-91" fmla="*/ 275972 w 379539"/>
                    <a:gd name="connsiteY3-92" fmla="*/ 1167580 h 1167580"/>
                    <a:gd name="connsiteX4-93" fmla="*/ 0 w 379539"/>
                    <a:gd name="connsiteY4-94" fmla="*/ 583790 h 1167580"/>
                    <a:gd name="connsiteX5-95" fmla="*/ 240794 w 379539"/>
                    <a:gd name="connsiteY5-96" fmla="*/ 0 h 1167580"/>
                    <a:gd name="connsiteX6-97" fmla="*/ 342393 w 379539"/>
                    <a:gd name="connsiteY6-98" fmla="*/ 50390 h 1167580"/>
                    <a:gd name="connsiteX0-99" fmla="*/ 342393 w 350204"/>
                    <a:gd name="connsiteY0-100" fmla="*/ 50390 h 1167580"/>
                    <a:gd name="connsiteX1-101" fmla="*/ 132396 w 350204"/>
                    <a:gd name="connsiteY1-102" fmla="*/ 552040 h 1167580"/>
                    <a:gd name="connsiteX2-103" fmla="*/ 350204 w 350204"/>
                    <a:gd name="connsiteY2-104" fmla="*/ 1154471 h 1167580"/>
                    <a:gd name="connsiteX3-105" fmla="*/ 275972 w 350204"/>
                    <a:gd name="connsiteY3-106" fmla="*/ 1167580 h 1167580"/>
                    <a:gd name="connsiteX4-107" fmla="*/ 0 w 350204"/>
                    <a:gd name="connsiteY4-108" fmla="*/ 583790 h 1167580"/>
                    <a:gd name="connsiteX5-109" fmla="*/ 240794 w 350204"/>
                    <a:gd name="connsiteY5-110" fmla="*/ 0 h 1167580"/>
                    <a:gd name="connsiteX6-111" fmla="*/ 342393 w 350204"/>
                    <a:gd name="connsiteY6-112" fmla="*/ 50390 h 1167580"/>
                    <a:gd name="connsiteX0-113" fmla="*/ 342393 w 359982"/>
                    <a:gd name="connsiteY0-114" fmla="*/ 50390 h 1167580"/>
                    <a:gd name="connsiteX1-115" fmla="*/ 132396 w 359982"/>
                    <a:gd name="connsiteY1-116" fmla="*/ 552040 h 1167580"/>
                    <a:gd name="connsiteX2-117" fmla="*/ 359982 w 359982"/>
                    <a:gd name="connsiteY2-118" fmla="*/ 1136035 h 1167580"/>
                    <a:gd name="connsiteX3-119" fmla="*/ 275972 w 359982"/>
                    <a:gd name="connsiteY3-120" fmla="*/ 1167580 h 1167580"/>
                    <a:gd name="connsiteX4-121" fmla="*/ 0 w 359982"/>
                    <a:gd name="connsiteY4-122" fmla="*/ 583790 h 1167580"/>
                    <a:gd name="connsiteX5-123" fmla="*/ 240794 w 359982"/>
                    <a:gd name="connsiteY5-124" fmla="*/ 0 h 1167580"/>
                    <a:gd name="connsiteX6-125" fmla="*/ 342393 w 359982"/>
                    <a:gd name="connsiteY6-126" fmla="*/ 50390 h 1167580"/>
                    <a:gd name="connsiteX0-127" fmla="*/ 342393 w 359982"/>
                    <a:gd name="connsiteY0-128" fmla="*/ 50390 h 1167580"/>
                    <a:gd name="connsiteX1-129" fmla="*/ 127507 w 359982"/>
                    <a:gd name="connsiteY1-130" fmla="*/ 595056 h 1167580"/>
                    <a:gd name="connsiteX2-131" fmla="*/ 359982 w 359982"/>
                    <a:gd name="connsiteY2-132" fmla="*/ 1136035 h 1167580"/>
                    <a:gd name="connsiteX3-133" fmla="*/ 275972 w 359982"/>
                    <a:gd name="connsiteY3-134" fmla="*/ 1167580 h 1167580"/>
                    <a:gd name="connsiteX4-135" fmla="*/ 0 w 359982"/>
                    <a:gd name="connsiteY4-136" fmla="*/ 583790 h 1167580"/>
                    <a:gd name="connsiteX5-137" fmla="*/ 240794 w 359982"/>
                    <a:gd name="connsiteY5-138" fmla="*/ 0 h 1167580"/>
                    <a:gd name="connsiteX6-139" fmla="*/ 342393 w 359982"/>
                    <a:gd name="connsiteY6-140" fmla="*/ 50390 h 1167580"/>
                    <a:gd name="connsiteX0-141" fmla="*/ 342393 w 359982"/>
                    <a:gd name="connsiteY0-142" fmla="*/ 50390 h 1167580"/>
                    <a:gd name="connsiteX1-143" fmla="*/ 122618 w 359982"/>
                    <a:gd name="connsiteY1-144" fmla="*/ 595056 h 1167580"/>
                    <a:gd name="connsiteX2-145" fmla="*/ 359982 w 359982"/>
                    <a:gd name="connsiteY2-146" fmla="*/ 1136035 h 1167580"/>
                    <a:gd name="connsiteX3-147" fmla="*/ 275972 w 359982"/>
                    <a:gd name="connsiteY3-148" fmla="*/ 1167580 h 1167580"/>
                    <a:gd name="connsiteX4-149" fmla="*/ 0 w 359982"/>
                    <a:gd name="connsiteY4-150" fmla="*/ 583790 h 1167580"/>
                    <a:gd name="connsiteX5-151" fmla="*/ 240794 w 359982"/>
                    <a:gd name="connsiteY5-152" fmla="*/ 0 h 1167580"/>
                    <a:gd name="connsiteX6-153" fmla="*/ 342393 w 359982"/>
                    <a:gd name="connsiteY6-154" fmla="*/ 50390 h 1167580"/>
                    <a:gd name="connsiteX0-155" fmla="*/ 342393 w 359982"/>
                    <a:gd name="connsiteY0-156" fmla="*/ 50390 h 1167580"/>
                    <a:gd name="connsiteX1-157" fmla="*/ 122618 w 359982"/>
                    <a:gd name="connsiteY1-158" fmla="*/ 595056 h 1167580"/>
                    <a:gd name="connsiteX2-159" fmla="*/ 359982 w 359982"/>
                    <a:gd name="connsiteY2-160" fmla="*/ 1136035 h 1167580"/>
                    <a:gd name="connsiteX3-161" fmla="*/ 275972 w 359982"/>
                    <a:gd name="connsiteY3-162" fmla="*/ 1167580 h 1167580"/>
                    <a:gd name="connsiteX4-163" fmla="*/ 0 w 359982"/>
                    <a:gd name="connsiteY4-164" fmla="*/ 583790 h 1167580"/>
                    <a:gd name="connsiteX5-165" fmla="*/ 240794 w 359982"/>
                    <a:gd name="connsiteY5-166" fmla="*/ 0 h 1167580"/>
                    <a:gd name="connsiteX6-167" fmla="*/ 342393 w 359982"/>
                    <a:gd name="connsiteY6-168" fmla="*/ 50390 h 1167580"/>
                    <a:gd name="connsiteX0-169" fmla="*/ 342393 w 345314"/>
                    <a:gd name="connsiteY0-170" fmla="*/ 50390 h 1167580"/>
                    <a:gd name="connsiteX1-171" fmla="*/ 122618 w 345314"/>
                    <a:gd name="connsiteY1-172" fmla="*/ 595056 h 1167580"/>
                    <a:gd name="connsiteX2-173" fmla="*/ 345314 w 345314"/>
                    <a:gd name="connsiteY2-174" fmla="*/ 1117600 h 1167580"/>
                    <a:gd name="connsiteX3-175" fmla="*/ 275972 w 345314"/>
                    <a:gd name="connsiteY3-176" fmla="*/ 1167580 h 1167580"/>
                    <a:gd name="connsiteX4-177" fmla="*/ 0 w 345314"/>
                    <a:gd name="connsiteY4-178" fmla="*/ 583790 h 1167580"/>
                    <a:gd name="connsiteX5-179" fmla="*/ 240794 w 345314"/>
                    <a:gd name="connsiteY5-180" fmla="*/ 0 h 1167580"/>
                    <a:gd name="connsiteX6-181" fmla="*/ 342393 w 345314"/>
                    <a:gd name="connsiteY6-182" fmla="*/ 50390 h 1167580"/>
                    <a:gd name="connsiteX0-183" fmla="*/ 342393 w 345314"/>
                    <a:gd name="connsiteY0-184" fmla="*/ 50390 h 1173725"/>
                    <a:gd name="connsiteX1-185" fmla="*/ 122618 w 345314"/>
                    <a:gd name="connsiteY1-186" fmla="*/ 595056 h 1173725"/>
                    <a:gd name="connsiteX2-187" fmla="*/ 345314 w 345314"/>
                    <a:gd name="connsiteY2-188" fmla="*/ 1117600 h 1173725"/>
                    <a:gd name="connsiteX3-189" fmla="*/ 246637 w 345314"/>
                    <a:gd name="connsiteY3-190" fmla="*/ 1173725 h 1173725"/>
                    <a:gd name="connsiteX4-191" fmla="*/ 0 w 345314"/>
                    <a:gd name="connsiteY4-192" fmla="*/ 583790 h 1173725"/>
                    <a:gd name="connsiteX5-193" fmla="*/ 240794 w 345314"/>
                    <a:gd name="connsiteY5-194" fmla="*/ 0 h 1173725"/>
                    <a:gd name="connsiteX6-195" fmla="*/ 342393 w 345314"/>
                    <a:gd name="connsiteY6-196" fmla="*/ 50390 h 1173725"/>
                    <a:gd name="connsiteX0-197" fmla="*/ 342393 w 345314"/>
                    <a:gd name="connsiteY0-198" fmla="*/ 50390 h 1173725"/>
                    <a:gd name="connsiteX1-199" fmla="*/ 122618 w 345314"/>
                    <a:gd name="connsiteY1-200" fmla="*/ 595056 h 1173725"/>
                    <a:gd name="connsiteX2-201" fmla="*/ 345314 w 345314"/>
                    <a:gd name="connsiteY2-202" fmla="*/ 1117600 h 1173725"/>
                    <a:gd name="connsiteX3-203" fmla="*/ 231969 w 345314"/>
                    <a:gd name="connsiteY3-204" fmla="*/ 1173725 h 1173725"/>
                    <a:gd name="connsiteX4-205" fmla="*/ 0 w 345314"/>
                    <a:gd name="connsiteY4-206" fmla="*/ 583790 h 1173725"/>
                    <a:gd name="connsiteX5-207" fmla="*/ 240794 w 345314"/>
                    <a:gd name="connsiteY5-208" fmla="*/ 0 h 1173725"/>
                    <a:gd name="connsiteX6-209" fmla="*/ 342393 w 345314"/>
                    <a:gd name="connsiteY6-210" fmla="*/ 50390 h 1173725"/>
                    <a:gd name="connsiteX0-211" fmla="*/ 342393 w 342393"/>
                    <a:gd name="connsiteY0-212" fmla="*/ 50390 h 1173725"/>
                    <a:gd name="connsiteX1-213" fmla="*/ 122618 w 342393"/>
                    <a:gd name="connsiteY1-214" fmla="*/ 595056 h 1173725"/>
                    <a:gd name="connsiteX2-215" fmla="*/ 325757 w 342393"/>
                    <a:gd name="connsiteY2-216" fmla="*/ 1117600 h 1173725"/>
                    <a:gd name="connsiteX3-217" fmla="*/ 231969 w 342393"/>
                    <a:gd name="connsiteY3-218" fmla="*/ 1173725 h 1173725"/>
                    <a:gd name="connsiteX4-219" fmla="*/ 0 w 342393"/>
                    <a:gd name="connsiteY4-220" fmla="*/ 583790 h 1173725"/>
                    <a:gd name="connsiteX5-221" fmla="*/ 240794 w 342393"/>
                    <a:gd name="connsiteY5-222" fmla="*/ 0 h 1173725"/>
                    <a:gd name="connsiteX6-223" fmla="*/ 342393 w 342393"/>
                    <a:gd name="connsiteY6-224" fmla="*/ 50390 h 1173725"/>
                    <a:gd name="connsiteX0-225" fmla="*/ 342393 w 342393"/>
                    <a:gd name="connsiteY0-226" fmla="*/ 50390 h 1173725"/>
                    <a:gd name="connsiteX1-227" fmla="*/ 122618 w 342393"/>
                    <a:gd name="connsiteY1-228" fmla="*/ 595056 h 1173725"/>
                    <a:gd name="connsiteX2-229" fmla="*/ 320868 w 342393"/>
                    <a:gd name="connsiteY2-230" fmla="*/ 1123745 h 1173725"/>
                    <a:gd name="connsiteX3-231" fmla="*/ 231969 w 342393"/>
                    <a:gd name="connsiteY3-232" fmla="*/ 1173725 h 1173725"/>
                    <a:gd name="connsiteX4-233" fmla="*/ 0 w 342393"/>
                    <a:gd name="connsiteY4-234" fmla="*/ 583790 h 1173725"/>
                    <a:gd name="connsiteX5-235" fmla="*/ 240794 w 342393"/>
                    <a:gd name="connsiteY5-236" fmla="*/ 0 h 1173725"/>
                    <a:gd name="connsiteX6-237" fmla="*/ 342393 w 342393"/>
                    <a:gd name="connsiteY6-238" fmla="*/ 50390 h 1173725"/>
                    <a:gd name="connsiteX0-239" fmla="*/ 342393 w 342393"/>
                    <a:gd name="connsiteY0-240" fmla="*/ 50390 h 1192160"/>
                    <a:gd name="connsiteX1-241" fmla="*/ 122618 w 342393"/>
                    <a:gd name="connsiteY1-242" fmla="*/ 595056 h 1192160"/>
                    <a:gd name="connsiteX2-243" fmla="*/ 320868 w 342393"/>
                    <a:gd name="connsiteY2-244" fmla="*/ 1123745 h 1192160"/>
                    <a:gd name="connsiteX3-245" fmla="*/ 227080 w 342393"/>
                    <a:gd name="connsiteY3-246" fmla="*/ 1192160 h 1192160"/>
                    <a:gd name="connsiteX4-247" fmla="*/ 0 w 342393"/>
                    <a:gd name="connsiteY4-248" fmla="*/ 583790 h 1192160"/>
                    <a:gd name="connsiteX5-249" fmla="*/ 240794 w 342393"/>
                    <a:gd name="connsiteY5-250" fmla="*/ 0 h 1192160"/>
                    <a:gd name="connsiteX6-251" fmla="*/ 342393 w 342393"/>
                    <a:gd name="connsiteY6-252" fmla="*/ 50390 h 119216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342393" h="1192160">
                      <a:moveTo>
                        <a:pt x="342393" y="50390"/>
                      </a:moveTo>
                      <a:lnTo>
                        <a:pt x="122618" y="595056"/>
                      </a:lnTo>
                      <a:lnTo>
                        <a:pt x="320868" y="1123745"/>
                      </a:lnTo>
                      <a:lnTo>
                        <a:pt x="227080" y="1192160"/>
                      </a:lnTo>
                      <a:lnTo>
                        <a:pt x="0" y="583790"/>
                      </a:lnTo>
                      <a:lnTo>
                        <a:pt x="240794" y="0"/>
                      </a:lnTo>
                      <a:lnTo>
                        <a:pt x="342393" y="5039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5" name="矩形 34"/>
            <p:cNvSpPr/>
            <p:nvPr/>
          </p:nvSpPr>
          <p:spPr>
            <a:xfrm>
              <a:off x="2589798" y="2189034"/>
              <a:ext cx="762101" cy="2124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12106" y="3325154"/>
              <a:ext cx="1835318" cy="4735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dirty="0"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7920804">
              <a:off x="1294915" y="2380178"/>
              <a:ext cx="2217925" cy="500746"/>
            </a:xfrm>
            <a:prstGeom prst="rect">
              <a:avLst/>
            </a:prstGeom>
          </p:spPr>
        </p:pic>
      </p:grpSp>
      <p:sp>
        <p:nvSpPr>
          <p:cNvPr id="71" name="矩形 70"/>
          <p:cNvSpPr/>
          <p:nvPr/>
        </p:nvSpPr>
        <p:spPr>
          <a:xfrm>
            <a:off x="4452451" y="485538"/>
            <a:ext cx="3081873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Part One</a:t>
            </a:r>
            <a:endParaRPr lang="en-US" altLang="zh-CN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6347288" y="1601471"/>
            <a:ext cx="5561726" cy="4188863"/>
            <a:chOff x="984369" y="1339974"/>
            <a:chExt cx="4027063" cy="303301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984369" y="1812798"/>
              <a:ext cx="4027063" cy="2560194"/>
              <a:chOff x="5298042" y="2921000"/>
              <a:chExt cx="4820330" cy="3064511"/>
            </a:xfrm>
          </p:grpSpPr>
          <p:sp>
            <p:nvSpPr>
              <p:cNvPr id="126" name="任意多边形 125"/>
              <p:cNvSpPr/>
              <p:nvPr/>
            </p:nvSpPr>
            <p:spPr>
              <a:xfrm>
                <a:off x="5298042" y="3625634"/>
                <a:ext cx="4820330" cy="1592453"/>
              </a:xfrm>
              <a:custGeom>
                <a:avLst/>
                <a:gdLst>
                  <a:gd name="connsiteX0" fmla="*/ 387931 w 3484653"/>
                  <a:gd name="connsiteY0" fmla="*/ 0 h 1273175"/>
                  <a:gd name="connsiteX1" fmla="*/ 3128514 w 3484653"/>
                  <a:gd name="connsiteY1" fmla="*/ 0 h 1273175"/>
                  <a:gd name="connsiteX2" fmla="*/ 3484653 w 3484653"/>
                  <a:gd name="connsiteY2" fmla="*/ 630410 h 1273175"/>
                  <a:gd name="connsiteX3" fmla="*/ 3484653 w 3484653"/>
                  <a:gd name="connsiteY3" fmla="*/ 652278 h 1273175"/>
                  <a:gd name="connsiteX4" fmla="*/ 3125289 w 3484653"/>
                  <a:gd name="connsiteY4" fmla="*/ 1273175 h 1273175"/>
                  <a:gd name="connsiteX5" fmla="*/ 353462 w 3484653"/>
                  <a:gd name="connsiteY5" fmla="*/ 1273175 h 1273175"/>
                  <a:gd name="connsiteX6" fmla="*/ 0 w 3484653"/>
                  <a:gd name="connsiteY6" fmla="*/ 703344 h 1273175"/>
                  <a:gd name="connsiteX0-1" fmla="*/ 406390 w 3503112"/>
                  <a:gd name="connsiteY0-2" fmla="*/ 0 h 1273175"/>
                  <a:gd name="connsiteX1-3" fmla="*/ 3146973 w 3503112"/>
                  <a:gd name="connsiteY1-4" fmla="*/ 0 h 1273175"/>
                  <a:gd name="connsiteX2-5" fmla="*/ 3503112 w 3503112"/>
                  <a:gd name="connsiteY2-6" fmla="*/ 630410 h 1273175"/>
                  <a:gd name="connsiteX3-7" fmla="*/ 3503112 w 3503112"/>
                  <a:gd name="connsiteY3-8" fmla="*/ 652278 h 1273175"/>
                  <a:gd name="connsiteX4-9" fmla="*/ 3143748 w 3503112"/>
                  <a:gd name="connsiteY4-10" fmla="*/ 1273175 h 1273175"/>
                  <a:gd name="connsiteX5-11" fmla="*/ 371921 w 3503112"/>
                  <a:gd name="connsiteY5-12" fmla="*/ 1273175 h 1273175"/>
                  <a:gd name="connsiteX6-13" fmla="*/ 0 w 3503112"/>
                  <a:gd name="connsiteY6-14" fmla="*/ 632268 h 1273175"/>
                  <a:gd name="connsiteX7" fmla="*/ 406390 w 3503112"/>
                  <a:gd name="connsiteY7" fmla="*/ 0 h 12731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03112" h="1273175">
                    <a:moveTo>
                      <a:pt x="406390" y="0"/>
                    </a:moveTo>
                    <a:lnTo>
                      <a:pt x="3146973" y="0"/>
                    </a:lnTo>
                    <a:lnTo>
                      <a:pt x="3503112" y="630410"/>
                    </a:lnTo>
                    <a:lnTo>
                      <a:pt x="3503112" y="652278"/>
                    </a:lnTo>
                    <a:lnTo>
                      <a:pt x="3143748" y="1273175"/>
                    </a:lnTo>
                    <a:lnTo>
                      <a:pt x="371921" y="1273175"/>
                    </a:lnTo>
                    <a:lnTo>
                      <a:pt x="0" y="632268"/>
                    </a:lnTo>
                    <a:cubicBezTo>
                      <a:pt x="129310" y="397820"/>
                      <a:pt x="277080" y="234448"/>
                      <a:pt x="406390" y="0"/>
                    </a:cubicBezTo>
                    <a:close/>
                  </a:path>
                </a:pathLst>
              </a:custGeom>
              <a:solidFill>
                <a:schemeClr val="accent1">
                  <a:alpha val="54000"/>
                </a:schemeClr>
              </a:solidFill>
              <a:ln>
                <a:noFill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7" name="组合 126"/>
              <p:cNvGrpSpPr/>
              <p:nvPr/>
            </p:nvGrpSpPr>
            <p:grpSpPr>
              <a:xfrm>
                <a:off x="5996532" y="2921000"/>
                <a:ext cx="3448751" cy="3064511"/>
                <a:chOff x="5933267" y="2921000"/>
                <a:chExt cx="3448751" cy="3064511"/>
              </a:xfrm>
            </p:grpSpPr>
            <p:sp>
              <p:nvSpPr>
                <p:cNvPr id="128" name="六边形 127"/>
                <p:cNvSpPr/>
                <p:nvPr/>
              </p:nvSpPr>
              <p:spPr>
                <a:xfrm>
                  <a:off x="6183629" y="3108959"/>
                  <a:ext cx="2956712" cy="2548890"/>
                </a:xfrm>
                <a:prstGeom prst="hexagon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0">
                    <a:schemeClr val="accent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9" name="任意多边形 128"/>
                <p:cNvSpPr/>
                <p:nvPr/>
              </p:nvSpPr>
              <p:spPr>
                <a:xfrm>
                  <a:off x="6451600" y="2921000"/>
                  <a:ext cx="704850" cy="450850"/>
                </a:xfrm>
                <a:custGeom>
                  <a:avLst/>
                  <a:gdLst>
                    <a:gd name="connsiteX0" fmla="*/ 844550 w 844550"/>
                    <a:gd name="connsiteY0" fmla="*/ 177800 h 723900"/>
                    <a:gd name="connsiteX1" fmla="*/ 844550 w 844550"/>
                    <a:gd name="connsiteY1" fmla="*/ 0 h 723900"/>
                    <a:gd name="connsiteX2" fmla="*/ 342900 w 844550"/>
                    <a:gd name="connsiteY2" fmla="*/ 0 h 723900"/>
                    <a:gd name="connsiteX3" fmla="*/ 0 w 844550"/>
                    <a:gd name="connsiteY3" fmla="*/ 666750 h 723900"/>
                    <a:gd name="connsiteX4" fmla="*/ 165100 w 844550"/>
                    <a:gd name="connsiteY4" fmla="*/ 723900 h 723900"/>
                    <a:gd name="connsiteX5" fmla="*/ 457200 w 844550"/>
                    <a:gd name="connsiteY5" fmla="*/ 139700 h 723900"/>
                    <a:gd name="connsiteX6" fmla="*/ 844550 w 844550"/>
                    <a:gd name="connsiteY6" fmla="*/ 177800 h 723900"/>
                    <a:gd name="connsiteX0-1" fmla="*/ 825500 w 844550"/>
                    <a:gd name="connsiteY0-2" fmla="*/ 152400 h 723900"/>
                    <a:gd name="connsiteX1-3" fmla="*/ 844550 w 844550"/>
                    <a:gd name="connsiteY1-4" fmla="*/ 0 h 723900"/>
                    <a:gd name="connsiteX2-5" fmla="*/ 342900 w 844550"/>
                    <a:gd name="connsiteY2-6" fmla="*/ 0 h 723900"/>
                    <a:gd name="connsiteX3-7" fmla="*/ 0 w 844550"/>
                    <a:gd name="connsiteY3-8" fmla="*/ 666750 h 723900"/>
                    <a:gd name="connsiteX4-9" fmla="*/ 165100 w 844550"/>
                    <a:gd name="connsiteY4-10" fmla="*/ 723900 h 723900"/>
                    <a:gd name="connsiteX5-11" fmla="*/ 457200 w 844550"/>
                    <a:gd name="connsiteY5-12" fmla="*/ 139700 h 723900"/>
                    <a:gd name="connsiteX6-13" fmla="*/ 825500 w 844550"/>
                    <a:gd name="connsiteY6-14" fmla="*/ 152400 h 723900"/>
                    <a:gd name="connsiteX0-15" fmla="*/ 831850 w 844550"/>
                    <a:gd name="connsiteY0-16" fmla="*/ 133350 h 723900"/>
                    <a:gd name="connsiteX1-17" fmla="*/ 844550 w 844550"/>
                    <a:gd name="connsiteY1-18" fmla="*/ 0 h 723900"/>
                    <a:gd name="connsiteX2-19" fmla="*/ 342900 w 844550"/>
                    <a:gd name="connsiteY2-20" fmla="*/ 0 h 723900"/>
                    <a:gd name="connsiteX3-21" fmla="*/ 0 w 844550"/>
                    <a:gd name="connsiteY3-22" fmla="*/ 666750 h 723900"/>
                    <a:gd name="connsiteX4-23" fmla="*/ 165100 w 844550"/>
                    <a:gd name="connsiteY4-24" fmla="*/ 723900 h 723900"/>
                    <a:gd name="connsiteX5-25" fmla="*/ 457200 w 844550"/>
                    <a:gd name="connsiteY5-26" fmla="*/ 139700 h 723900"/>
                    <a:gd name="connsiteX6-27" fmla="*/ 831850 w 844550"/>
                    <a:gd name="connsiteY6-28" fmla="*/ 133350 h 723900"/>
                    <a:gd name="connsiteX0-29" fmla="*/ 844550 w 844550"/>
                    <a:gd name="connsiteY0-30" fmla="*/ 133350 h 723900"/>
                    <a:gd name="connsiteX1-31" fmla="*/ 844550 w 844550"/>
                    <a:gd name="connsiteY1-32" fmla="*/ 0 h 723900"/>
                    <a:gd name="connsiteX2-33" fmla="*/ 342900 w 844550"/>
                    <a:gd name="connsiteY2-34" fmla="*/ 0 h 723900"/>
                    <a:gd name="connsiteX3-35" fmla="*/ 0 w 844550"/>
                    <a:gd name="connsiteY3-36" fmla="*/ 666750 h 723900"/>
                    <a:gd name="connsiteX4-37" fmla="*/ 165100 w 844550"/>
                    <a:gd name="connsiteY4-38" fmla="*/ 723900 h 723900"/>
                    <a:gd name="connsiteX5-39" fmla="*/ 457200 w 844550"/>
                    <a:gd name="connsiteY5-40" fmla="*/ 139700 h 723900"/>
                    <a:gd name="connsiteX6-41" fmla="*/ 844550 w 844550"/>
                    <a:gd name="connsiteY6-42" fmla="*/ 133350 h 723900"/>
                    <a:gd name="connsiteX0-43" fmla="*/ 704850 w 704850"/>
                    <a:gd name="connsiteY0-44" fmla="*/ 133350 h 723900"/>
                    <a:gd name="connsiteX1-45" fmla="*/ 704850 w 704850"/>
                    <a:gd name="connsiteY1-46" fmla="*/ 0 h 723900"/>
                    <a:gd name="connsiteX2-47" fmla="*/ 203200 w 704850"/>
                    <a:gd name="connsiteY2-48" fmla="*/ 0 h 723900"/>
                    <a:gd name="connsiteX3-49" fmla="*/ 0 w 704850"/>
                    <a:gd name="connsiteY3-50" fmla="*/ 381000 h 723900"/>
                    <a:gd name="connsiteX4-51" fmla="*/ 25400 w 704850"/>
                    <a:gd name="connsiteY4-52" fmla="*/ 723900 h 723900"/>
                    <a:gd name="connsiteX5-53" fmla="*/ 317500 w 704850"/>
                    <a:gd name="connsiteY5-54" fmla="*/ 139700 h 723900"/>
                    <a:gd name="connsiteX6-55" fmla="*/ 704850 w 704850"/>
                    <a:gd name="connsiteY6-56" fmla="*/ 133350 h 723900"/>
                    <a:gd name="connsiteX0-57" fmla="*/ 704850 w 704850"/>
                    <a:gd name="connsiteY0-58" fmla="*/ 133350 h 488950"/>
                    <a:gd name="connsiteX1-59" fmla="*/ 704850 w 704850"/>
                    <a:gd name="connsiteY1-60" fmla="*/ 0 h 488950"/>
                    <a:gd name="connsiteX2-61" fmla="*/ 203200 w 704850"/>
                    <a:gd name="connsiteY2-62" fmla="*/ 0 h 488950"/>
                    <a:gd name="connsiteX3-63" fmla="*/ 0 w 704850"/>
                    <a:gd name="connsiteY3-64" fmla="*/ 381000 h 488950"/>
                    <a:gd name="connsiteX4-65" fmla="*/ 139700 w 704850"/>
                    <a:gd name="connsiteY4-66" fmla="*/ 488950 h 488950"/>
                    <a:gd name="connsiteX5-67" fmla="*/ 317500 w 704850"/>
                    <a:gd name="connsiteY5-68" fmla="*/ 139700 h 488950"/>
                    <a:gd name="connsiteX6-69" fmla="*/ 704850 w 704850"/>
                    <a:gd name="connsiteY6-70" fmla="*/ 133350 h 488950"/>
                    <a:gd name="connsiteX0-71" fmla="*/ 704850 w 704850"/>
                    <a:gd name="connsiteY0-72" fmla="*/ 133350 h 476250"/>
                    <a:gd name="connsiteX1-73" fmla="*/ 704850 w 704850"/>
                    <a:gd name="connsiteY1-74" fmla="*/ 0 h 476250"/>
                    <a:gd name="connsiteX2-75" fmla="*/ 203200 w 704850"/>
                    <a:gd name="connsiteY2-76" fmla="*/ 0 h 476250"/>
                    <a:gd name="connsiteX3-77" fmla="*/ 0 w 704850"/>
                    <a:gd name="connsiteY3-78" fmla="*/ 381000 h 476250"/>
                    <a:gd name="connsiteX4-79" fmla="*/ 133350 w 704850"/>
                    <a:gd name="connsiteY4-80" fmla="*/ 476250 h 476250"/>
                    <a:gd name="connsiteX5-81" fmla="*/ 317500 w 704850"/>
                    <a:gd name="connsiteY5-82" fmla="*/ 139700 h 476250"/>
                    <a:gd name="connsiteX6-83" fmla="*/ 704850 w 704850"/>
                    <a:gd name="connsiteY6-84" fmla="*/ 133350 h 476250"/>
                    <a:gd name="connsiteX0-85" fmla="*/ 704850 w 704850"/>
                    <a:gd name="connsiteY0-86" fmla="*/ 133350 h 482600"/>
                    <a:gd name="connsiteX1-87" fmla="*/ 704850 w 704850"/>
                    <a:gd name="connsiteY1-88" fmla="*/ 0 h 482600"/>
                    <a:gd name="connsiteX2-89" fmla="*/ 203200 w 704850"/>
                    <a:gd name="connsiteY2-90" fmla="*/ 0 h 482600"/>
                    <a:gd name="connsiteX3-91" fmla="*/ 0 w 704850"/>
                    <a:gd name="connsiteY3-92" fmla="*/ 381000 h 482600"/>
                    <a:gd name="connsiteX4-93" fmla="*/ 146050 w 704850"/>
                    <a:gd name="connsiteY4-94" fmla="*/ 482600 h 482600"/>
                    <a:gd name="connsiteX5-95" fmla="*/ 317500 w 704850"/>
                    <a:gd name="connsiteY5-96" fmla="*/ 139700 h 482600"/>
                    <a:gd name="connsiteX6-97" fmla="*/ 704850 w 704850"/>
                    <a:gd name="connsiteY6-98" fmla="*/ 133350 h 482600"/>
                    <a:gd name="connsiteX0-99" fmla="*/ 704850 w 704850"/>
                    <a:gd name="connsiteY0-100" fmla="*/ 133350 h 431800"/>
                    <a:gd name="connsiteX1-101" fmla="*/ 704850 w 704850"/>
                    <a:gd name="connsiteY1-102" fmla="*/ 0 h 431800"/>
                    <a:gd name="connsiteX2-103" fmla="*/ 203200 w 704850"/>
                    <a:gd name="connsiteY2-104" fmla="*/ 0 h 431800"/>
                    <a:gd name="connsiteX3-105" fmla="*/ 0 w 704850"/>
                    <a:gd name="connsiteY3-106" fmla="*/ 381000 h 431800"/>
                    <a:gd name="connsiteX4-107" fmla="*/ 184150 w 704850"/>
                    <a:gd name="connsiteY4-108" fmla="*/ 431800 h 431800"/>
                    <a:gd name="connsiteX5-109" fmla="*/ 317500 w 704850"/>
                    <a:gd name="connsiteY5-110" fmla="*/ 139700 h 431800"/>
                    <a:gd name="connsiteX6-111" fmla="*/ 704850 w 704850"/>
                    <a:gd name="connsiteY6-112" fmla="*/ 133350 h 431800"/>
                    <a:gd name="connsiteX0-113" fmla="*/ 704850 w 704850"/>
                    <a:gd name="connsiteY0-114" fmla="*/ 133350 h 463550"/>
                    <a:gd name="connsiteX1-115" fmla="*/ 704850 w 704850"/>
                    <a:gd name="connsiteY1-116" fmla="*/ 0 h 463550"/>
                    <a:gd name="connsiteX2-117" fmla="*/ 203200 w 704850"/>
                    <a:gd name="connsiteY2-118" fmla="*/ 0 h 463550"/>
                    <a:gd name="connsiteX3-119" fmla="*/ 0 w 704850"/>
                    <a:gd name="connsiteY3-120" fmla="*/ 381000 h 463550"/>
                    <a:gd name="connsiteX4-121" fmla="*/ 184150 w 704850"/>
                    <a:gd name="connsiteY4-122" fmla="*/ 463550 h 463550"/>
                    <a:gd name="connsiteX5-123" fmla="*/ 317500 w 704850"/>
                    <a:gd name="connsiteY5-124" fmla="*/ 139700 h 463550"/>
                    <a:gd name="connsiteX6-125" fmla="*/ 704850 w 704850"/>
                    <a:gd name="connsiteY6-126" fmla="*/ 133350 h 463550"/>
                    <a:gd name="connsiteX0-127" fmla="*/ 704850 w 704850"/>
                    <a:gd name="connsiteY0-128" fmla="*/ 133350 h 450850"/>
                    <a:gd name="connsiteX1-129" fmla="*/ 704850 w 704850"/>
                    <a:gd name="connsiteY1-130" fmla="*/ 0 h 450850"/>
                    <a:gd name="connsiteX2-131" fmla="*/ 203200 w 704850"/>
                    <a:gd name="connsiteY2-132" fmla="*/ 0 h 450850"/>
                    <a:gd name="connsiteX3-133" fmla="*/ 0 w 704850"/>
                    <a:gd name="connsiteY3-134" fmla="*/ 381000 h 450850"/>
                    <a:gd name="connsiteX4-135" fmla="*/ 158750 w 704850"/>
                    <a:gd name="connsiteY4-136" fmla="*/ 450850 h 450850"/>
                    <a:gd name="connsiteX5-137" fmla="*/ 317500 w 704850"/>
                    <a:gd name="connsiteY5-138" fmla="*/ 139700 h 450850"/>
                    <a:gd name="connsiteX6-139" fmla="*/ 704850 w 704850"/>
                    <a:gd name="connsiteY6-140" fmla="*/ 133350 h 4508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704850" h="450850">
                      <a:moveTo>
                        <a:pt x="704850" y="133350"/>
                      </a:moveTo>
                      <a:lnTo>
                        <a:pt x="704850" y="0"/>
                      </a:lnTo>
                      <a:lnTo>
                        <a:pt x="203200" y="0"/>
                      </a:lnTo>
                      <a:lnTo>
                        <a:pt x="0" y="381000"/>
                      </a:lnTo>
                      <a:lnTo>
                        <a:pt x="158750" y="450850"/>
                      </a:lnTo>
                      <a:lnTo>
                        <a:pt x="317500" y="139700"/>
                      </a:lnTo>
                      <a:lnTo>
                        <a:pt x="704850" y="1333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任意多边形 129"/>
                <p:cNvSpPr/>
                <p:nvPr/>
              </p:nvSpPr>
              <p:spPr>
                <a:xfrm flipH="1">
                  <a:off x="8173257" y="2921000"/>
                  <a:ext cx="704850" cy="450850"/>
                </a:xfrm>
                <a:custGeom>
                  <a:avLst/>
                  <a:gdLst>
                    <a:gd name="connsiteX0" fmla="*/ 844550 w 844550"/>
                    <a:gd name="connsiteY0" fmla="*/ 177800 h 723900"/>
                    <a:gd name="connsiteX1" fmla="*/ 844550 w 844550"/>
                    <a:gd name="connsiteY1" fmla="*/ 0 h 723900"/>
                    <a:gd name="connsiteX2" fmla="*/ 342900 w 844550"/>
                    <a:gd name="connsiteY2" fmla="*/ 0 h 723900"/>
                    <a:gd name="connsiteX3" fmla="*/ 0 w 844550"/>
                    <a:gd name="connsiteY3" fmla="*/ 666750 h 723900"/>
                    <a:gd name="connsiteX4" fmla="*/ 165100 w 844550"/>
                    <a:gd name="connsiteY4" fmla="*/ 723900 h 723900"/>
                    <a:gd name="connsiteX5" fmla="*/ 457200 w 844550"/>
                    <a:gd name="connsiteY5" fmla="*/ 139700 h 723900"/>
                    <a:gd name="connsiteX6" fmla="*/ 844550 w 844550"/>
                    <a:gd name="connsiteY6" fmla="*/ 177800 h 723900"/>
                    <a:gd name="connsiteX0-1" fmla="*/ 825500 w 844550"/>
                    <a:gd name="connsiteY0-2" fmla="*/ 152400 h 723900"/>
                    <a:gd name="connsiteX1-3" fmla="*/ 844550 w 844550"/>
                    <a:gd name="connsiteY1-4" fmla="*/ 0 h 723900"/>
                    <a:gd name="connsiteX2-5" fmla="*/ 342900 w 844550"/>
                    <a:gd name="connsiteY2-6" fmla="*/ 0 h 723900"/>
                    <a:gd name="connsiteX3-7" fmla="*/ 0 w 844550"/>
                    <a:gd name="connsiteY3-8" fmla="*/ 666750 h 723900"/>
                    <a:gd name="connsiteX4-9" fmla="*/ 165100 w 844550"/>
                    <a:gd name="connsiteY4-10" fmla="*/ 723900 h 723900"/>
                    <a:gd name="connsiteX5-11" fmla="*/ 457200 w 844550"/>
                    <a:gd name="connsiteY5-12" fmla="*/ 139700 h 723900"/>
                    <a:gd name="connsiteX6-13" fmla="*/ 825500 w 844550"/>
                    <a:gd name="connsiteY6-14" fmla="*/ 152400 h 723900"/>
                    <a:gd name="connsiteX0-15" fmla="*/ 831850 w 844550"/>
                    <a:gd name="connsiteY0-16" fmla="*/ 133350 h 723900"/>
                    <a:gd name="connsiteX1-17" fmla="*/ 844550 w 844550"/>
                    <a:gd name="connsiteY1-18" fmla="*/ 0 h 723900"/>
                    <a:gd name="connsiteX2-19" fmla="*/ 342900 w 844550"/>
                    <a:gd name="connsiteY2-20" fmla="*/ 0 h 723900"/>
                    <a:gd name="connsiteX3-21" fmla="*/ 0 w 844550"/>
                    <a:gd name="connsiteY3-22" fmla="*/ 666750 h 723900"/>
                    <a:gd name="connsiteX4-23" fmla="*/ 165100 w 844550"/>
                    <a:gd name="connsiteY4-24" fmla="*/ 723900 h 723900"/>
                    <a:gd name="connsiteX5-25" fmla="*/ 457200 w 844550"/>
                    <a:gd name="connsiteY5-26" fmla="*/ 139700 h 723900"/>
                    <a:gd name="connsiteX6-27" fmla="*/ 831850 w 844550"/>
                    <a:gd name="connsiteY6-28" fmla="*/ 133350 h 723900"/>
                    <a:gd name="connsiteX0-29" fmla="*/ 844550 w 844550"/>
                    <a:gd name="connsiteY0-30" fmla="*/ 133350 h 723900"/>
                    <a:gd name="connsiteX1-31" fmla="*/ 844550 w 844550"/>
                    <a:gd name="connsiteY1-32" fmla="*/ 0 h 723900"/>
                    <a:gd name="connsiteX2-33" fmla="*/ 342900 w 844550"/>
                    <a:gd name="connsiteY2-34" fmla="*/ 0 h 723900"/>
                    <a:gd name="connsiteX3-35" fmla="*/ 0 w 844550"/>
                    <a:gd name="connsiteY3-36" fmla="*/ 666750 h 723900"/>
                    <a:gd name="connsiteX4-37" fmla="*/ 165100 w 844550"/>
                    <a:gd name="connsiteY4-38" fmla="*/ 723900 h 723900"/>
                    <a:gd name="connsiteX5-39" fmla="*/ 457200 w 844550"/>
                    <a:gd name="connsiteY5-40" fmla="*/ 139700 h 723900"/>
                    <a:gd name="connsiteX6-41" fmla="*/ 844550 w 844550"/>
                    <a:gd name="connsiteY6-42" fmla="*/ 133350 h 723900"/>
                    <a:gd name="connsiteX0-43" fmla="*/ 704850 w 704850"/>
                    <a:gd name="connsiteY0-44" fmla="*/ 133350 h 723900"/>
                    <a:gd name="connsiteX1-45" fmla="*/ 704850 w 704850"/>
                    <a:gd name="connsiteY1-46" fmla="*/ 0 h 723900"/>
                    <a:gd name="connsiteX2-47" fmla="*/ 203200 w 704850"/>
                    <a:gd name="connsiteY2-48" fmla="*/ 0 h 723900"/>
                    <a:gd name="connsiteX3-49" fmla="*/ 0 w 704850"/>
                    <a:gd name="connsiteY3-50" fmla="*/ 381000 h 723900"/>
                    <a:gd name="connsiteX4-51" fmla="*/ 25400 w 704850"/>
                    <a:gd name="connsiteY4-52" fmla="*/ 723900 h 723900"/>
                    <a:gd name="connsiteX5-53" fmla="*/ 317500 w 704850"/>
                    <a:gd name="connsiteY5-54" fmla="*/ 139700 h 723900"/>
                    <a:gd name="connsiteX6-55" fmla="*/ 704850 w 704850"/>
                    <a:gd name="connsiteY6-56" fmla="*/ 133350 h 723900"/>
                    <a:gd name="connsiteX0-57" fmla="*/ 704850 w 704850"/>
                    <a:gd name="connsiteY0-58" fmla="*/ 133350 h 488950"/>
                    <a:gd name="connsiteX1-59" fmla="*/ 704850 w 704850"/>
                    <a:gd name="connsiteY1-60" fmla="*/ 0 h 488950"/>
                    <a:gd name="connsiteX2-61" fmla="*/ 203200 w 704850"/>
                    <a:gd name="connsiteY2-62" fmla="*/ 0 h 488950"/>
                    <a:gd name="connsiteX3-63" fmla="*/ 0 w 704850"/>
                    <a:gd name="connsiteY3-64" fmla="*/ 381000 h 488950"/>
                    <a:gd name="connsiteX4-65" fmla="*/ 139700 w 704850"/>
                    <a:gd name="connsiteY4-66" fmla="*/ 488950 h 488950"/>
                    <a:gd name="connsiteX5-67" fmla="*/ 317500 w 704850"/>
                    <a:gd name="connsiteY5-68" fmla="*/ 139700 h 488950"/>
                    <a:gd name="connsiteX6-69" fmla="*/ 704850 w 704850"/>
                    <a:gd name="connsiteY6-70" fmla="*/ 133350 h 488950"/>
                    <a:gd name="connsiteX0-71" fmla="*/ 704850 w 704850"/>
                    <a:gd name="connsiteY0-72" fmla="*/ 133350 h 476250"/>
                    <a:gd name="connsiteX1-73" fmla="*/ 704850 w 704850"/>
                    <a:gd name="connsiteY1-74" fmla="*/ 0 h 476250"/>
                    <a:gd name="connsiteX2-75" fmla="*/ 203200 w 704850"/>
                    <a:gd name="connsiteY2-76" fmla="*/ 0 h 476250"/>
                    <a:gd name="connsiteX3-77" fmla="*/ 0 w 704850"/>
                    <a:gd name="connsiteY3-78" fmla="*/ 381000 h 476250"/>
                    <a:gd name="connsiteX4-79" fmla="*/ 133350 w 704850"/>
                    <a:gd name="connsiteY4-80" fmla="*/ 476250 h 476250"/>
                    <a:gd name="connsiteX5-81" fmla="*/ 317500 w 704850"/>
                    <a:gd name="connsiteY5-82" fmla="*/ 139700 h 476250"/>
                    <a:gd name="connsiteX6-83" fmla="*/ 704850 w 704850"/>
                    <a:gd name="connsiteY6-84" fmla="*/ 133350 h 476250"/>
                    <a:gd name="connsiteX0-85" fmla="*/ 704850 w 704850"/>
                    <a:gd name="connsiteY0-86" fmla="*/ 133350 h 482600"/>
                    <a:gd name="connsiteX1-87" fmla="*/ 704850 w 704850"/>
                    <a:gd name="connsiteY1-88" fmla="*/ 0 h 482600"/>
                    <a:gd name="connsiteX2-89" fmla="*/ 203200 w 704850"/>
                    <a:gd name="connsiteY2-90" fmla="*/ 0 h 482600"/>
                    <a:gd name="connsiteX3-91" fmla="*/ 0 w 704850"/>
                    <a:gd name="connsiteY3-92" fmla="*/ 381000 h 482600"/>
                    <a:gd name="connsiteX4-93" fmla="*/ 146050 w 704850"/>
                    <a:gd name="connsiteY4-94" fmla="*/ 482600 h 482600"/>
                    <a:gd name="connsiteX5-95" fmla="*/ 317500 w 704850"/>
                    <a:gd name="connsiteY5-96" fmla="*/ 139700 h 482600"/>
                    <a:gd name="connsiteX6-97" fmla="*/ 704850 w 704850"/>
                    <a:gd name="connsiteY6-98" fmla="*/ 133350 h 482600"/>
                    <a:gd name="connsiteX0-99" fmla="*/ 704850 w 704850"/>
                    <a:gd name="connsiteY0-100" fmla="*/ 133350 h 431800"/>
                    <a:gd name="connsiteX1-101" fmla="*/ 704850 w 704850"/>
                    <a:gd name="connsiteY1-102" fmla="*/ 0 h 431800"/>
                    <a:gd name="connsiteX2-103" fmla="*/ 203200 w 704850"/>
                    <a:gd name="connsiteY2-104" fmla="*/ 0 h 431800"/>
                    <a:gd name="connsiteX3-105" fmla="*/ 0 w 704850"/>
                    <a:gd name="connsiteY3-106" fmla="*/ 381000 h 431800"/>
                    <a:gd name="connsiteX4-107" fmla="*/ 184150 w 704850"/>
                    <a:gd name="connsiteY4-108" fmla="*/ 431800 h 431800"/>
                    <a:gd name="connsiteX5-109" fmla="*/ 317500 w 704850"/>
                    <a:gd name="connsiteY5-110" fmla="*/ 139700 h 431800"/>
                    <a:gd name="connsiteX6-111" fmla="*/ 704850 w 704850"/>
                    <a:gd name="connsiteY6-112" fmla="*/ 133350 h 431800"/>
                    <a:gd name="connsiteX0-113" fmla="*/ 704850 w 704850"/>
                    <a:gd name="connsiteY0-114" fmla="*/ 133350 h 463550"/>
                    <a:gd name="connsiteX1-115" fmla="*/ 704850 w 704850"/>
                    <a:gd name="connsiteY1-116" fmla="*/ 0 h 463550"/>
                    <a:gd name="connsiteX2-117" fmla="*/ 203200 w 704850"/>
                    <a:gd name="connsiteY2-118" fmla="*/ 0 h 463550"/>
                    <a:gd name="connsiteX3-119" fmla="*/ 0 w 704850"/>
                    <a:gd name="connsiteY3-120" fmla="*/ 381000 h 463550"/>
                    <a:gd name="connsiteX4-121" fmla="*/ 184150 w 704850"/>
                    <a:gd name="connsiteY4-122" fmla="*/ 463550 h 463550"/>
                    <a:gd name="connsiteX5-123" fmla="*/ 317500 w 704850"/>
                    <a:gd name="connsiteY5-124" fmla="*/ 139700 h 463550"/>
                    <a:gd name="connsiteX6-125" fmla="*/ 704850 w 704850"/>
                    <a:gd name="connsiteY6-126" fmla="*/ 133350 h 463550"/>
                    <a:gd name="connsiteX0-127" fmla="*/ 704850 w 704850"/>
                    <a:gd name="connsiteY0-128" fmla="*/ 133350 h 450850"/>
                    <a:gd name="connsiteX1-129" fmla="*/ 704850 w 704850"/>
                    <a:gd name="connsiteY1-130" fmla="*/ 0 h 450850"/>
                    <a:gd name="connsiteX2-131" fmla="*/ 203200 w 704850"/>
                    <a:gd name="connsiteY2-132" fmla="*/ 0 h 450850"/>
                    <a:gd name="connsiteX3-133" fmla="*/ 0 w 704850"/>
                    <a:gd name="connsiteY3-134" fmla="*/ 381000 h 450850"/>
                    <a:gd name="connsiteX4-135" fmla="*/ 158750 w 704850"/>
                    <a:gd name="connsiteY4-136" fmla="*/ 450850 h 450850"/>
                    <a:gd name="connsiteX5-137" fmla="*/ 317500 w 704850"/>
                    <a:gd name="connsiteY5-138" fmla="*/ 139700 h 450850"/>
                    <a:gd name="connsiteX6-139" fmla="*/ 704850 w 704850"/>
                    <a:gd name="connsiteY6-140" fmla="*/ 133350 h 4508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704850" h="450850">
                      <a:moveTo>
                        <a:pt x="704850" y="133350"/>
                      </a:moveTo>
                      <a:lnTo>
                        <a:pt x="704850" y="0"/>
                      </a:lnTo>
                      <a:lnTo>
                        <a:pt x="203200" y="0"/>
                      </a:lnTo>
                      <a:lnTo>
                        <a:pt x="0" y="381000"/>
                      </a:lnTo>
                      <a:lnTo>
                        <a:pt x="158750" y="450850"/>
                      </a:lnTo>
                      <a:lnTo>
                        <a:pt x="317500" y="139700"/>
                      </a:lnTo>
                      <a:lnTo>
                        <a:pt x="704850" y="1333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任意多边形 130"/>
                <p:cNvSpPr/>
                <p:nvPr/>
              </p:nvSpPr>
              <p:spPr>
                <a:xfrm rot="14679444">
                  <a:off x="6499363" y="5407661"/>
                  <a:ext cx="704850" cy="450850"/>
                </a:xfrm>
                <a:custGeom>
                  <a:avLst/>
                  <a:gdLst>
                    <a:gd name="connsiteX0" fmla="*/ 844550 w 844550"/>
                    <a:gd name="connsiteY0" fmla="*/ 177800 h 723900"/>
                    <a:gd name="connsiteX1" fmla="*/ 844550 w 844550"/>
                    <a:gd name="connsiteY1" fmla="*/ 0 h 723900"/>
                    <a:gd name="connsiteX2" fmla="*/ 342900 w 844550"/>
                    <a:gd name="connsiteY2" fmla="*/ 0 h 723900"/>
                    <a:gd name="connsiteX3" fmla="*/ 0 w 844550"/>
                    <a:gd name="connsiteY3" fmla="*/ 666750 h 723900"/>
                    <a:gd name="connsiteX4" fmla="*/ 165100 w 844550"/>
                    <a:gd name="connsiteY4" fmla="*/ 723900 h 723900"/>
                    <a:gd name="connsiteX5" fmla="*/ 457200 w 844550"/>
                    <a:gd name="connsiteY5" fmla="*/ 139700 h 723900"/>
                    <a:gd name="connsiteX6" fmla="*/ 844550 w 844550"/>
                    <a:gd name="connsiteY6" fmla="*/ 177800 h 723900"/>
                    <a:gd name="connsiteX0-1" fmla="*/ 825500 w 844550"/>
                    <a:gd name="connsiteY0-2" fmla="*/ 152400 h 723900"/>
                    <a:gd name="connsiteX1-3" fmla="*/ 844550 w 844550"/>
                    <a:gd name="connsiteY1-4" fmla="*/ 0 h 723900"/>
                    <a:gd name="connsiteX2-5" fmla="*/ 342900 w 844550"/>
                    <a:gd name="connsiteY2-6" fmla="*/ 0 h 723900"/>
                    <a:gd name="connsiteX3-7" fmla="*/ 0 w 844550"/>
                    <a:gd name="connsiteY3-8" fmla="*/ 666750 h 723900"/>
                    <a:gd name="connsiteX4-9" fmla="*/ 165100 w 844550"/>
                    <a:gd name="connsiteY4-10" fmla="*/ 723900 h 723900"/>
                    <a:gd name="connsiteX5-11" fmla="*/ 457200 w 844550"/>
                    <a:gd name="connsiteY5-12" fmla="*/ 139700 h 723900"/>
                    <a:gd name="connsiteX6-13" fmla="*/ 825500 w 844550"/>
                    <a:gd name="connsiteY6-14" fmla="*/ 152400 h 723900"/>
                    <a:gd name="connsiteX0-15" fmla="*/ 831850 w 844550"/>
                    <a:gd name="connsiteY0-16" fmla="*/ 133350 h 723900"/>
                    <a:gd name="connsiteX1-17" fmla="*/ 844550 w 844550"/>
                    <a:gd name="connsiteY1-18" fmla="*/ 0 h 723900"/>
                    <a:gd name="connsiteX2-19" fmla="*/ 342900 w 844550"/>
                    <a:gd name="connsiteY2-20" fmla="*/ 0 h 723900"/>
                    <a:gd name="connsiteX3-21" fmla="*/ 0 w 844550"/>
                    <a:gd name="connsiteY3-22" fmla="*/ 666750 h 723900"/>
                    <a:gd name="connsiteX4-23" fmla="*/ 165100 w 844550"/>
                    <a:gd name="connsiteY4-24" fmla="*/ 723900 h 723900"/>
                    <a:gd name="connsiteX5-25" fmla="*/ 457200 w 844550"/>
                    <a:gd name="connsiteY5-26" fmla="*/ 139700 h 723900"/>
                    <a:gd name="connsiteX6-27" fmla="*/ 831850 w 844550"/>
                    <a:gd name="connsiteY6-28" fmla="*/ 133350 h 723900"/>
                    <a:gd name="connsiteX0-29" fmla="*/ 844550 w 844550"/>
                    <a:gd name="connsiteY0-30" fmla="*/ 133350 h 723900"/>
                    <a:gd name="connsiteX1-31" fmla="*/ 844550 w 844550"/>
                    <a:gd name="connsiteY1-32" fmla="*/ 0 h 723900"/>
                    <a:gd name="connsiteX2-33" fmla="*/ 342900 w 844550"/>
                    <a:gd name="connsiteY2-34" fmla="*/ 0 h 723900"/>
                    <a:gd name="connsiteX3-35" fmla="*/ 0 w 844550"/>
                    <a:gd name="connsiteY3-36" fmla="*/ 666750 h 723900"/>
                    <a:gd name="connsiteX4-37" fmla="*/ 165100 w 844550"/>
                    <a:gd name="connsiteY4-38" fmla="*/ 723900 h 723900"/>
                    <a:gd name="connsiteX5-39" fmla="*/ 457200 w 844550"/>
                    <a:gd name="connsiteY5-40" fmla="*/ 139700 h 723900"/>
                    <a:gd name="connsiteX6-41" fmla="*/ 844550 w 844550"/>
                    <a:gd name="connsiteY6-42" fmla="*/ 133350 h 723900"/>
                    <a:gd name="connsiteX0-43" fmla="*/ 704850 w 704850"/>
                    <a:gd name="connsiteY0-44" fmla="*/ 133350 h 723900"/>
                    <a:gd name="connsiteX1-45" fmla="*/ 704850 w 704850"/>
                    <a:gd name="connsiteY1-46" fmla="*/ 0 h 723900"/>
                    <a:gd name="connsiteX2-47" fmla="*/ 203200 w 704850"/>
                    <a:gd name="connsiteY2-48" fmla="*/ 0 h 723900"/>
                    <a:gd name="connsiteX3-49" fmla="*/ 0 w 704850"/>
                    <a:gd name="connsiteY3-50" fmla="*/ 381000 h 723900"/>
                    <a:gd name="connsiteX4-51" fmla="*/ 25400 w 704850"/>
                    <a:gd name="connsiteY4-52" fmla="*/ 723900 h 723900"/>
                    <a:gd name="connsiteX5-53" fmla="*/ 317500 w 704850"/>
                    <a:gd name="connsiteY5-54" fmla="*/ 139700 h 723900"/>
                    <a:gd name="connsiteX6-55" fmla="*/ 704850 w 704850"/>
                    <a:gd name="connsiteY6-56" fmla="*/ 133350 h 723900"/>
                    <a:gd name="connsiteX0-57" fmla="*/ 704850 w 704850"/>
                    <a:gd name="connsiteY0-58" fmla="*/ 133350 h 488950"/>
                    <a:gd name="connsiteX1-59" fmla="*/ 704850 w 704850"/>
                    <a:gd name="connsiteY1-60" fmla="*/ 0 h 488950"/>
                    <a:gd name="connsiteX2-61" fmla="*/ 203200 w 704850"/>
                    <a:gd name="connsiteY2-62" fmla="*/ 0 h 488950"/>
                    <a:gd name="connsiteX3-63" fmla="*/ 0 w 704850"/>
                    <a:gd name="connsiteY3-64" fmla="*/ 381000 h 488950"/>
                    <a:gd name="connsiteX4-65" fmla="*/ 139700 w 704850"/>
                    <a:gd name="connsiteY4-66" fmla="*/ 488950 h 488950"/>
                    <a:gd name="connsiteX5-67" fmla="*/ 317500 w 704850"/>
                    <a:gd name="connsiteY5-68" fmla="*/ 139700 h 488950"/>
                    <a:gd name="connsiteX6-69" fmla="*/ 704850 w 704850"/>
                    <a:gd name="connsiteY6-70" fmla="*/ 133350 h 488950"/>
                    <a:gd name="connsiteX0-71" fmla="*/ 704850 w 704850"/>
                    <a:gd name="connsiteY0-72" fmla="*/ 133350 h 476250"/>
                    <a:gd name="connsiteX1-73" fmla="*/ 704850 w 704850"/>
                    <a:gd name="connsiteY1-74" fmla="*/ 0 h 476250"/>
                    <a:gd name="connsiteX2-75" fmla="*/ 203200 w 704850"/>
                    <a:gd name="connsiteY2-76" fmla="*/ 0 h 476250"/>
                    <a:gd name="connsiteX3-77" fmla="*/ 0 w 704850"/>
                    <a:gd name="connsiteY3-78" fmla="*/ 381000 h 476250"/>
                    <a:gd name="connsiteX4-79" fmla="*/ 133350 w 704850"/>
                    <a:gd name="connsiteY4-80" fmla="*/ 476250 h 476250"/>
                    <a:gd name="connsiteX5-81" fmla="*/ 317500 w 704850"/>
                    <a:gd name="connsiteY5-82" fmla="*/ 139700 h 476250"/>
                    <a:gd name="connsiteX6-83" fmla="*/ 704850 w 704850"/>
                    <a:gd name="connsiteY6-84" fmla="*/ 133350 h 476250"/>
                    <a:gd name="connsiteX0-85" fmla="*/ 704850 w 704850"/>
                    <a:gd name="connsiteY0-86" fmla="*/ 133350 h 482600"/>
                    <a:gd name="connsiteX1-87" fmla="*/ 704850 w 704850"/>
                    <a:gd name="connsiteY1-88" fmla="*/ 0 h 482600"/>
                    <a:gd name="connsiteX2-89" fmla="*/ 203200 w 704850"/>
                    <a:gd name="connsiteY2-90" fmla="*/ 0 h 482600"/>
                    <a:gd name="connsiteX3-91" fmla="*/ 0 w 704850"/>
                    <a:gd name="connsiteY3-92" fmla="*/ 381000 h 482600"/>
                    <a:gd name="connsiteX4-93" fmla="*/ 146050 w 704850"/>
                    <a:gd name="connsiteY4-94" fmla="*/ 482600 h 482600"/>
                    <a:gd name="connsiteX5-95" fmla="*/ 317500 w 704850"/>
                    <a:gd name="connsiteY5-96" fmla="*/ 139700 h 482600"/>
                    <a:gd name="connsiteX6-97" fmla="*/ 704850 w 704850"/>
                    <a:gd name="connsiteY6-98" fmla="*/ 133350 h 482600"/>
                    <a:gd name="connsiteX0-99" fmla="*/ 704850 w 704850"/>
                    <a:gd name="connsiteY0-100" fmla="*/ 133350 h 431800"/>
                    <a:gd name="connsiteX1-101" fmla="*/ 704850 w 704850"/>
                    <a:gd name="connsiteY1-102" fmla="*/ 0 h 431800"/>
                    <a:gd name="connsiteX2-103" fmla="*/ 203200 w 704850"/>
                    <a:gd name="connsiteY2-104" fmla="*/ 0 h 431800"/>
                    <a:gd name="connsiteX3-105" fmla="*/ 0 w 704850"/>
                    <a:gd name="connsiteY3-106" fmla="*/ 381000 h 431800"/>
                    <a:gd name="connsiteX4-107" fmla="*/ 184150 w 704850"/>
                    <a:gd name="connsiteY4-108" fmla="*/ 431800 h 431800"/>
                    <a:gd name="connsiteX5-109" fmla="*/ 317500 w 704850"/>
                    <a:gd name="connsiteY5-110" fmla="*/ 139700 h 431800"/>
                    <a:gd name="connsiteX6-111" fmla="*/ 704850 w 704850"/>
                    <a:gd name="connsiteY6-112" fmla="*/ 133350 h 431800"/>
                    <a:gd name="connsiteX0-113" fmla="*/ 704850 w 704850"/>
                    <a:gd name="connsiteY0-114" fmla="*/ 133350 h 463550"/>
                    <a:gd name="connsiteX1-115" fmla="*/ 704850 w 704850"/>
                    <a:gd name="connsiteY1-116" fmla="*/ 0 h 463550"/>
                    <a:gd name="connsiteX2-117" fmla="*/ 203200 w 704850"/>
                    <a:gd name="connsiteY2-118" fmla="*/ 0 h 463550"/>
                    <a:gd name="connsiteX3-119" fmla="*/ 0 w 704850"/>
                    <a:gd name="connsiteY3-120" fmla="*/ 381000 h 463550"/>
                    <a:gd name="connsiteX4-121" fmla="*/ 184150 w 704850"/>
                    <a:gd name="connsiteY4-122" fmla="*/ 463550 h 463550"/>
                    <a:gd name="connsiteX5-123" fmla="*/ 317500 w 704850"/>
                    <a:gd name="connsiteY5-124" fmla="*/ 139700 h 463550"/>
                    <a:gd name="connsiteX6-125" fmla="*/ 704850 w 704850"/>
                    <a:gd name="connsiteY6-126" fmla="*/ 133350 h 463550"/>
                    <a:gd name="connsiteX0-127" fmla="*/ 704850 w 704850"/>
                    <a:gd name="connsiteY0-128" fmla="*/ 133350 h 450850"/>
                    <a:gd name="connsiteX1-129" fmla="*/ 704850 w 704850"/>
                    <a:gd name="connsiteY1-130" fmla="*/ 0 h 450850"/>
                    <a:gd name="connsiteX2-131" fmla="*/ 203200 w 704850"/>
                    <a:gd name="connsiteY2-132" fmla="*/ 0 h 450850"/>
                    <a:gd name="connsiteX3-133" fmla="*/ 0 w 704850"/>
                    <a:gd name="connsiteY3-134" fmla="*/ 381000 h 450850"/>
                    <a:gd name="connsiteX4-135" fmla="*/ 158750 w 704850"/>
                    <a:gd name="connsiteY4-136" fmla="*/ 450850 h 450850"/>
                    <a:gd name="connsiteX5-137" fmla="*/ 317500 w 704850"/>
                    <a:gd name="connsiteY5-138" fmla="*/ 139700 h 450850"/>
                    <a:gd name="connsiteX6-139" fmla="*/ 704850 w 704850"/>
                    <a:gd name="connsiteY6-140" fmla="*/ 133350 h 4508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704850" h="450850">
                      <a:moveTo>
                        <a:pt x="704850" y="133350"/>
                      </a:moveTo>
                      <a:lnTo>
                        <a:pt x="704850" y="0"/>
                      </a:lnTo>
                      <a:lnTo>
                        <a:pt x="203200" y="0"/>
                      </a:lnTo>
                      <a:lnTo>
                        <a:pt x="0" y="381000"/>
                      </a:lnTo>
                      <a:lnTo>
                        <a:pt x="158750" y="450850"/>
                      </a:lnTo>
                      <a:lnTo>
                        <a:pt x="317500" y="139700"/>
                      </a:lnTo>
                      <a:lnTo>
                        <a:pt x="704850" y="1333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任意多边形 131"/>
                <p:cNvSpPr/>
                <p:nvPr/>
              </p:nvSpPr>
              <p:spPr>
                <a:xfrm rot="6920556" flipH="1">
                  <a:off x="8140487" y="5407661"/>
                  <a:ext cx="704850" cy="450850"/>
                </a:xfrm>
                <a:custGeom>
                  <a:avLst/>
                  <a:gdLst>
                    <a:gd name="connsiteX0" fmla="*/ 844550 w 844550"/>
                    <a:gd name="connsiteY0" fmla="*/ 177800 h 723900"/>
                    <a:gd name="connsiteX1" fmla="*/ 844550 w 844550"/>
                    <a:gd name="connsiteY1" fmla="*/ 0 h 723900"/>
                    <a:gd name="connsiteX2" fmla="*/ 342900 w 844550"/>
                    <a:gd name="connsiteY2" fmla="*/ 0 h 723900"/>
                    <a:gd name="connsiteX3" fmla="*/ 0 w 844550"/>
                    <a:gd name="connsiteY3" fmla="*/ 666750 h 723900"/>
                    <a:gd name="connsiteX4" fmla="*/ 165100 w 844550"/>
                    <a:gd name="connsiteY4" fmla="*/ 723900 h 723900"/>
                    <a:gd name="connsiteX5" fmla="*/ 457200 w 844550"/>
                    <a:gd name="connsiteY5" fmla="*/ 139700 h 723900"/>
                    <a:gd name="connsiteX6" fmla="*/ 844550 w 844550"/>
                    <a:gd name="connsiteY6" fmla="*/ 177800 h 723900"/>
                    <a:gd name="connsiteX0-1" fmla="*/ 825500 w 844550"/>
                    <a:gd name="connsiteY0-2" fmla="*/ 152400 h 723900"/>
                    <a:gd name="connsiteX1-3" fmla="*/ 844550 w 844550"/>
                    <a:gd name="connsiteY1-4" fmla="*/ 0 h 723900"/>
                    <a:gd name="connsiteX2-5" fmla="*/ 342900 w 844550"/>
                    <a:gd name="connsiteY2-6" fmla="*/ 0 h 723900"/>
                    <a:gd name="connsiteX3-7" fmla="*/ 0 w 844550"/>
                    <a:gd name="connsiteY3-8" fmla="*/ 666750 h 723900"/>
                    <a:gd name="connsiteX4-9" fmla="*/ 165100 w 844550"/>
                    <a:gd name="connsiteY4-10" fmla="*/ 723900 h 723900"/>
                    <a:gd name="connsiteX5-11" fmla="*/ 457200 w 844550"/>
                    <a:gd name="connsiteY5-12" fmla="*/ 139700 h 723900"/>
                    <a:gd name="connsiteX6-13" fmla="*/ 825500 w 844550"/>
                    <a:gd name="connsiteY6-14" fmla="*/ 152400 h 723900"/>
                    <a:gd name="connsiteX0-15" fmla="*/ 831850 w 844550"/>
                    <a:gd name="connsiteY0-16" fmla="*/ 133350 h 723900"/>
                    <a:gd name="connsiteX1-17" fmla="*/ 844550 w 844550"/>
                    <a:gd name="connsiteY1-18" fmla="*/ 0 h 723900"/>
                    <a:gd name="connsiteX2-19" fmla="*/ 342900 w 844550"/>
                    <a:gd name="connsiteY2-20" fmla="*/ 0 h 723900"/>
                    <a:gd name="connsiteX3-21" fmla="*/ 0 w 844550"/>
                    <a:gd name="connsiteY3-22" fmla="*/ 666750 h 723900"/>
                    <a:gd name="connsiteX4-23" fmla="*/ 165100 w 844550"/>
                    <a:gd name="connsiteY4-24" fmla="*/ 723900 h 723900"/>
                    <a:gd name="connsiteX5-25" fmla="*/ 457200 w 844550"/>
                    <a:gd name="connsiteY5-26" fmla="*/ 139700 h 723900"/>
                    <a:gd name="connsiteX6-27" fmla="*/ 831850 w 844550"/>
                    <a:gd name="connsiteY6-28" fmla="*/ 133350 h 723900"/>
                    <a:gd name="connsiteX0-29" fmla="*/ 844550 w 844550"/>
                    <a:gd name="connsiteY0-30" fmla="*/ 133350 h 723900"/>
                    <a:gd name="connsiteX1-31" fmla="*/ 844550 w 844550"/>
                    <a:gd name="connsiteY1-32" fmla="*/ 0 h 723900"/>
                    <a:gd name="connsiteX2-33" fmla="*/ 342900 w 844550"/>
                    <a:gd name="connsiteY2-34" fmla="*/ 0 h 723900"/>
                    <a:gd name="connsiteX3-35" fmla="*/ 0 w 844550"/>
                    <a:gd name="connsiteY3-36" fmla="*/ 666750 h 723900"/>
                    <a:gd name="connsiteX4-37" fmla="*/ 165100 w 844550"/>
                    <a:gd name="connsiteY4-38" fmla="*/ 723900 h 723900"/>
                    <a:gd name="connsiteX5-39" fmla="*/ 457200 w 844550"/>
                    <a:gd name="connsiteY5-40" fmla="*/ 139700 h 723900"/>
                    <a:gd name="connsiteX6-41" fmla="*/ 844550 w 844550"/>
                    <a:gd name="connsiteY6-42" fmla="*/ 133350 h 723900"/>
                    <a:gd name="connsiteX0-43" fmla="*/ 704850 w 704850"/>
                    <a:gd name="connsiteY0-44" fmla="*/ 133350 h 723900"/>
                    <a:gd name="connsiteX1-45" fmla="*/ 704850 w 704850"/>
                    <a:gd name="connsiteY1-46" fmla="*/ 0 h 723900"/>
                    <a:gd name="connsiteX2-47" fmla="*/ 203200 w 704850"/>
                    <a:gd name="connsiteY2-48" fmla="*/ 0 h 723900"/>
                    <a:gd name="connsiteX3-49" fmla="*/ 0 w 704850"/>
                    <a:gd name="connsiteY3-50" fmla="*/ 381000 h 723900"/>
                    <a:gd name="connsiteX4-51" fmla="*/ 25400 w 704850"/>
                    <a:gd name="connsiteY4-52" fmla="*/ 723900 h 723900"/>
                    <a:gd name="connsiteX5-53" fmla="*/ 317500 w 704850"/>
                    <a:gd name="connsiteY5-54" fmla="*/ 139700 h 723900"/>
                    <a:gd name="connsiteX6-55" fmla="*/ 704850 w 704850"/>
                    <a:gd name="connsiteY6-56" fmla="*/ 133350 h 723900"/>
                    <a:gd name="connsiteX0-57" fmla="*/ 704850 w 704850"/>
                    <a:gd name="connsiteY0-58" fmla="*/ 133350 h 488950"/>
                    <a:gd name="connsiteX1-59" fmla="*/ 704850 w 704850"/>
                    <a:gd name="connsiteY1-60" fmla="*/ 0 h 488950"/>
                    <a:gd name="connsiteX2-61" fmla="*/ 203200 w 704850"/>
                    <a:gd name="connsiteY2-62" fmla="*/ 0 h 488950"/>
                    <a:gd name="connsiteX3-63" fmla="*/ 0 w 704850"/>
                    <a:gd name="connsiteY3-64" fmla="*/ 381000 h 488950"/>
                    <a:gd name="connsiteX4-65" fmla="*/ 139700 w 704850"/>
                    <a:gd name="connsiteY4-66" fmla="*/ 488950 h 488950"/>
                    <a:gd name="connsiteX5-67" fmla="*/ 317500 w 704850"/>
                    <a:gd name="connsiteY5-68" fmla="*/ 139700 h 488950"/>
                    <a:gd name="connsiteX6-69" fmla="*/ 704850 w 704850"/>
                    <a:gd name="connsiteY6-70" fmla="*/ 133350 h 488950"/>
                    <a:gd name="connsiteX0-71" fmla="*/ 704850 w 704850"/>
                    <a:gd name="connsiteY0-72" fmla="*/ 133350 h 476250"/>
                    <a:gd name="connsiteX1-73" fmla="*/ 704850 w 704850"/>
                    <a:gd name="connsiteY1-74" fmla="*/ 0 h 476250"/>
                    <a:gd name="connsiteX2-75" fmla="*/ 203200 w 704850"/>
                    <a:gd name="connsiteY2-76" fmla="*/ 0 h 476250"/>
                    <a:gd name="connsiteX3-77" fmla="*/ 0 w 704850"/>
                    <a:gd name="connsiteY3-78" fmla="*/ 381000 h 476250"/>
                    <a:gd name="connsiteX4-79" fmla="*/ 133350 w 704850"/>
                    <a:gd name="connsiteY4-80" fmla="*/ 476250 h 476250"/>
                    <a:gd name="connsiteX5-81" fmla="*/ 317500 w 704850"/>
                    <a:gd name="connsiteY5-82" fmla="*/ 139700 h 476250"/>
                    <a:gd name="connsiteX6-83" fmla="*/ 704850 w 704850"/>
                    <a:gd name="connsiteY6-84" fmla="*/ 133350 h 476250"/>
                    <a:gd name="connsiteX0-85" fmla="*/ 704850 w 704850"/>
                    <a:gd name="connsiteY0-86" fmla="*/ 133350 h 482600"/>
                    <a:gd name="connsiteX1-87" fmla="*/ 704850 w 704850"/>
                    <a:gd name="connsiteY1-88" fmla="*/ 0 h 482600"/>
                    <a:gd name="connsiteX2-89" fmla="*/ 203200 w 704850"/>
                    <a:gd name="connsiteY2-90" fmla="*/ 0 h 482600"/>
                    <a:gd name="connsiteX3-91" fmla="*/ 0 w 704850"/>
                    <a:gd name="connsiteY3-92" fmla="*/ 381000 h 482600"/>
                    <a:gd name="connsiteX4-93" fmla="*/ 146050 w 704850"/>
                    <a:gd name="connsiteY4-94" fmla="*/ 482600 h 482600"/>
                    <a:gd name="connsiteX5-95" fmla="*/ 317500 w 704850"/>
                    <a:gd name="connsiteY5-96" fmla="*/ 139700 h 482600"/>
                    <a:gd name="connsiteX6-97" fmla="*/ 704850 w 704850"/>
                    <a:gd name="connsiteY6-98" fmla="*/ 133350 h 482600"/>
                    <a:gd name="connsiteX0-99" fmla="*/ 704850 w 704850"/>
                    <a:gd name="connsiteY0-100" fmla="*/ 133350 h 431800"/>
                    <a:gd name="connsiteX1-101" fmla="*/ 704850 w 704850"/>
                    <a:gd name="connsiteY1-102" fmla="*/ 0 h 431800"/>
                    <a:gd name="connsiteX2-103" fmla="*/ 203200 w 704850"/>
                    <a:gd name="connsiteY2-104" fmla="*/ 0 h 431800"/>
                    <a:gd name="connsiteX3-105" fmla="*/ 0 w 704850"/>
                    <a:gd name="connsiteY3-106" fmla="*/ 381000 h 431800"/>
                    <a:gd name="connsiteX4-107" fmla="*/ 184150 w 704850"/>
                    <a:gd name="connsiteY4-108" fmla="*/ 431800 h 431800"/>
                    <a:gd name="connsiteX5-109" fmla="*/ 317500 w 704850"/>
                    <a:gd name="connsiteY5-110" fmla="*/ 139700 h 431800"/>
                    <a:gd name="connsiteX6-111" fmla="*/ 704850 w 704850"/>
                    <a:gd name="connsiteY6-112" fmla="*/ 133350 h 431800"/>
                    <a:gd name="connsiteX0-113" fmla="*/ 704850 w 704850"/>
                    <a:gd name="connsiteY0-114" fmla="*/ 133350 h 463550"/>
                    <a:gd name="connsiteX1-115" fmla="*/ 704850 w 704850"/>
                    <a:gd name="connsiteY1-116" fmla="*/ 0 h 463550"/>
                    <a:gd name="connsiteX2-117" fmla="*/ 203200 w 704850"/>
                    <a:gd name="connsiteY2-118" fmla="*/ 0 h 463550"/>
                    <a:gd name="connsiteX3-119" fmla="*/ 0 w 704850"/>
                    <a:gd name="connsiteY3-120" fmla="*/ 381000 h 463550"/>
                    <a:gd name="connsiteX4-121" fmla="*/ 184150 w 704850"/>
                    <a:gd name="connsiteY4-122" fmla="*/ 463550 h 463550"/>
                    <a:gd name="connsiteX5-123" fmla="*/ 317500 w 704850"/>
                    <a:gd name="connsiteY5-124" fmla="*/ 139700 h 463550"/>
                    <a:gd name="connsiteX6-125" fmla="*/ 704850 w 704850"/>
                    <a:gd name="connsiteY6-126" fmla="*/ 133350 h 463550"/>
                    <a:gd name="connsiteX0-127" fmla="*/ 704850 w 704850"/>
                    <a:gd name="connsiteY0-128" fmla="*/ 133350 h 450850"/>
                    <a:gd name="connsiteX1-129" fmla="*/ 704850 w 704850"/>
                    <a:gd name="connsiteY1-130" fmla="*/ 0 h 450850"/>
                    <a:gd name="connsiteX2-131" fmla="*/ 203200 w 704850"/>
                    <a:gd name="connsiteY2-132" fmla="*/ 0 h 450850"/>
                    <a:gd name="connsiteX3-133" fmla="*/ 0 w 704850"/>
                    <a:gd name="connsiteY3-134" fmla="*/ 381000 h 450850"/>
                    <a:gd name="connsiteX4-135" fmla="*/ 158750 w 704850"/>
                    <a:gd name="connsiteY4-136" fmla="*/ 450850 h 450850"/>
                    <a:gd name="connsiteX5-137" fmla="*/ 317500 w 704850"/>
                    <a:gd name="connsiteY5-138" fmla="*/ 139700 h 450850"/>
                    <a:gd name="connsiteX6-139" fmla="*/ 704850 w 704850"/>
                    <a:gd name="connsiteY6-140" fmla="*/ 133350 h 4508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704850" h="450850">
                      <a:moveTo>
                        <a:pt x="704850" y="133350"/>
                      </a:moveTo>
                      <a:lnTo>
                        <a:pt x="704850" y="0"/>
                      </a:lnTo>
                      <a:lnTo>
                        <a:pt x="203200" y="0"/>
                      </a:lnTo>
                      <a:lnTo>
                        <a:pt x="0" y="381000"/>
                      </a:lnTo>
                      <a:lnTo>
                        <a:pt x="158750" y="450850"/>
                      </a:lnTo>
                      <a:lnTo>
                        <a:pt x="317500" y="139700"/>
                      </a:lnTo>
                      <a:lnTo>
                        <a:pt x="704850" y="1333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任意多边形 132"/>
                <p:cNvSpPr/>
                <p:nvPr/>
              </p:nvSpPr>
              <p:spPr>
                <a:xfrm>
                  <a:off x="5933267" y="3776447"/>
                  <a:ext cx="448483" cy="1212849"/>
                </a:xfrm>
                <a:custGeom>
                  <a:avLst/>
                  <a:gdLst>
                    <a:gd name="connsiteX0" fmla="*/ 361950 w 374650"/>
                    <a:gd name="connsiteY0" fmla="*/ 38100 h 1143000"/>
                    <a:gd name="connsiteX1" fmla="*/ 107950 w 374650"/>
                    <a:gd name="connsiteY1" fmla="*/ 539750 h 1143000"/>
                    <a:gd name="connsiteX2" fmla="*/ 374650 w 374650"/>
                    <a:gd name="connsiteY2" fmla="*/ 1117600 h 1143000"/>
                    <a:gd name="connsiteX3" fmla="*/ 285750 w 374650"/>
                    <a:gd name="connsiteY3" fmla="*/ 1143000 h 1143000"/>
                    <a:gd name="connsiteX4" fmla="*/ 0 w 374650"/>
                    <a:gd name="connsiteY4" fmla="*/ 571500 h 1143000"/>
                    <a:gd name="connsiteX5" fmla="*/ 260350 w 374650"/>
                    <a:gd name="connsiteY5" fmla="*/ 0 h 1143000"/>
                    <a:gd name="connsiteX6" fmla="*/ 361950 w 374650"/>
                    <a:gd name="connsiteY6" fmla="*/ 38100 h 1143000"/>
                    <a:gd name="connsiteX0-1" fmla="*/ 361950 w 374650"/>
                    <a:gd name="connsiteY0-2" fmla="*/ 31955 h 1136855"/>
                    <a:gd name="connsiteX1-3" fmla="*/ 107950 w 374650"/>
                    <a:gd name="connsiteY1-4" fmla="*/ 533605 h 1136855"/>
                    <a:gd name="connsiteX2-5" fmla="*/ 374650 w 374650"/>
                    <a:gd name="connsiteY2-6" fmla="*/ 1111455 h 1136855"/>
                    <a:gd name="connsiteX3-7" fmla="*/ 285750 w 374650"/>
                    <a:gd name="connsiteY3-8" fmla="*/ 1136855 h 1136855"/>
                    <a:gd name="connsiteX4-9" fmla="*/ 0 w 374650"/>
                    <a:gd name="connsiteY4-10" fmla="*/ 565355 h 1136855"/>
                    <a:gd name="connsiteX5-11" fmla="*/ 231015 w 374650"/>
                    <a:gd name="connsiteY5-12" fmla="*/ 0 h 1136855"/>
                    <a:gd name="connsiteX6-13" fmla="*/ 361950 w 374650"/>
                    <a:gd name="connsiteY6-14" fmla="*/ 31955 h 1136855"/>
                    <a:gd name="connsiteX0-15" fmla="*/ 317947 w 374650"/>
                    <a:gd name="connsiteY0-16" fmla="*/ 31955 h 1136855"/>
                    <a:gd name="connsiteX1-17" fmla="*/ 107950 w 374650"/>
                    <a:gd name="connsiteY1-18" fmla="*/ 533605 h 1136855"/>
                    <a:gd name="connsiteX2-19" fmla="*/ 374650 w 374650"/>
                    <a:gd name="connsiteY2-20" fmla="*/ 1111455 h 1136855"/>
                    <a:gd name="connsiteX3-21" fmla="*/ 285750 w 374650"/>
                    <a:gd name="connsiteY3-22" fmla="*/ 1136855 h 1136855"/>
                    <a:gd name="connsiteX4-23" fmla="*/ 0 w 374650"/>
                    <a:gd name="connsiteY4-24" fmla="*/ 565355 h 1136855"/>
                    <a:gd name="connsiteX5-25" fmla="*/ 231015 w 374650"/>
                    <a:gd name="connsiteY5-26" fmla="*/ 0 h 1136855"/>
                    <a:gd name="connsiteX6-27" fmla="*/ 317947 w 374650"/>
                    <a:gd name="connsiteY6-28" fmla="*/ 31955 h 1136855"/>
                    <a:gd name="connsiteX0-29" fmla="*/ 342393 w 399096"/>
                    <a:gd name="connsiteY0-30" fmla="*/ 31955 h 1136855"/>
                    <a:gd name="connsiteX1-31" fmla="*/ 132396 w 399096"/>
                    <a:gd name="connsiteY1-32" fmla="*/ 533605 h 1136855"/>
                    <a:gd name="connsiteX2-33" fmla="*/ 399096 w 399096"/>
                    <a:gd name="connsiteY2-34" fmla="*/ 1111455 h 1136855"/>
                    <a:gd name="connsiteX3-35" fmla="*/ 310196 w 399096"/>
                    <a:gd name="connsiteY3-36" fmla="*/ 1136855 h 1136855"/>
                    <a:gd name="connsiteX4-37" fmla="*/ 0 w 399096"/>
                    <a:gd name="connsiteY4-38" fmla="*/ 565355 h 1136855"/>
                    <a:gd name="connsiteX5-39" fmla="*/ 255461 w 399096"/>
                    <a:gd name="connsiteY5-40" fmla="*/ 0 h 1136855"/>
                    <a:gd name="connsiteX6-41" fmla="*/ 342393 w 399096"/>
                    <a:gd name="connsiteY6-42" fmla="*/ 31955 h 1136855"/>
                    <a:gd name="connsiteX0-43" fmla="*/ 342393 w 399096"/>
                    <a:gd name="connsiteY0-44" fmla="*/ 50390 h 1155290"/>
                    <a:gd name="connsiteX1-45" fmla="*/ 132396 w 399096"/>
                    <a:gd name="connsiteY1-46" fmla="*/ 552040 h 1155290"/>
                    <a:gd name="connsiteX2-47" fmla="*/ 399096 w 399096"/>
                    <a:gd name="connsiteY2-48" fmla="*/ 1129890 h 1155290"/>
                    <a:gd name="connsiteX3-49" fmla="*/ 310196 w 399096"/>
                    <a:gd name="connsiteY3-50" fmla="*/ 1155290 h 1155290"/>
                    <a:gd name="connsiteX4-51" fmla="*/ 0 w 399096"/>
                    <a:gd name="connsiteY4-52" fmla="*/ 583790 h 1155290"/>
                    <a:gd name="connsiteX5-53" fmla="*/ 240794 w 399096"/>
                    <a:gd name="connsiteY5-54" fmla="*/ 0 h 1155290"/>
                    <a:gd name="connsiteX6-55" fmla="*/ 342393 w 399096"/>
                    <a:gd name="connsiteY6-56" fmla="*/ 50390 h 1155290"/>
                    <a:gd name="connsiteX0-57" fmla="*/ 342393 w 399096"/>
                    <a:gd name="connsiteY0-58" fmla="*/ 50390 h 1167580"/>
                    <a:gd name="connsiteX1-59" fmla="*/ 132396 w 399096"/>
                    <a:gd name="connsiteY1-60" fmla="*/ 552040 h 1167580"/>
                    <a:gd name="connsiteX2-61" fmla="*/ 399096 w 399096"/>
                    <a:gd name="connsiteY2-62" fmla="*/ 1129890 h 1167580"/>
                    <a:gd name="connsiteX3-63" fmla="*/ 285750 w 399096"/>
                    <a:gd name="connsiteY3-64" fmla="*/ 1167580 h 1167580"/>
                    <a:gd name="connsiteX4-65" fmla="*/ 0 w 399096"/>
                    <a:gd name="connsiteY4-66" fmla="*/ 583790 h 1167580"/>
                    <a:gd name="connsiteX5-67" fmla="*/ 240794 w 399096"/>
                    <a:gd name="connsiteY5-68" fmla="*/ 0 h 1167580"/>
                    <a:gd name="connsiteX6-69" fmla="*/ 342393 w 399096"/>
                    <a:gd name="connsiteY6-70" fmla="*/ 50390 h 1167580"/>
                    <a:gd name="connsiteX0-71" fmla="*/ 342393 w 399096"/>
                    <a:gd name="connsiteY0-72" fmla="*/ 50390 h 1167580"/>
                    <a:gd name="connsiteX1-73" fmla="*/ 132396 w 399096"/>
                    <a:gd name="connsiteY1-74" fmla="*/ 552040 h 1167580"/>
                    <a:gd name="connsiteX2-75" fmla="*/ 399096 w 399096"/>
                    <a:gd name="connsiteY2-76" fmla="*/ 1129890 h 1167580"/>
                    <a:gd name="connsiteX3-77" fmla="*/ 275972 w 399096"/>
                    <a:gd name="connsiteY3-78" fmla="*/ 1167580 h 1167580"/>
                    <a:gd name="connsiteX4-79" fmla="*/ 0 w 399096"/>
                    <a:gd name="connsiteY4-80" fmla="*/ 583790 h 1167580"/>
                    <a:gd name="connsiteX5-81" fmla="*/ 240794 w 399096"/>
                    <a:gd name="connsiteY5-82" fmla="*/ 0 h 1167580"/>
                    <a:gd name="connsiteX6-83" fmla="*/ 342393 w 399096"/>
                    <a:gd name="connsiteY6-84" fmla="*/ 50390 h 1167580"/>
                    <a:gd name="connsiteX0-85" fmla="*/ 342393 w 379539"/>
                    <a:gd name="connsiteY0-86" fmla="*/ 50390 h 1167580"/>
                    <a:gd name="connsiteX1-87" fmla="*/ 132396 w 379539"/>
                    <a:gd name="connsiteY1-88" fmla="*/ 552040 h 1167580"/>
                    <a:gd name="connsiteX2-89" fmla="*/ 379539 w 379539"/>
                    <a:gd name="connsiteY2-90" fmla="*/ 1148326 h 1167580"/>
                    <a:gd name="connsiteX3-91" fmla="*/ 275972 w 379539"/>
                    <a:gd name="connsiteY3-92" fmla="*/ 1167580 h 1167580"/>
                    <a:gd name="connsiteX4-93" fmla="*/ 0 w 379539"/>
                    <a:gd name="connsiteY4-94" fmla="*/ 583790 h 1167580"/>
                    <a:gd name="connsiteX5-95" fmla="*/ 240794 w 379539"/>
                    <a:gd name="connsiteY5-96" fmla="*/ 0 h 1167580"/>
                    <a:gd name="connsiteX6-97" fmla="*/ 342393 w 379539"/>
                    <a:gd name="connsiteY6-98" fmla="*/ 50390 h 1167580"/>
                    <a:gd name="connsiteX0-99" fmla="*/ 342393 w 350204"/>
                    <a:gd name="connsiteY0-100" fmla="*/ 50390 h 1167580"/>
                    <a:gd name="connsiteX1-101" fmla="*/ 132396 w 350204"/>
                    <a:gd name="connsiteY1-102" fmla="*/ 552040 h 1167580"/>
                    <a:gd name="connsiteX2-103" fmla="*/ 350204 w 350204"/>
                    <a:gd name="connsiteY2-104" fmla="*/ 1154471 h 1167580"/>
                    <a:gd name="connsiteX3-105" fmla="*/ 275972 w 350204"/>
                    <a:gd name="connsiteY3-106" fmla="*/ 1167580 h 1167580"/>
                    <a:gd name="connsiteX4-107" fmla="*/ 0 w 350204"/>
                    <a:gd name="connsiteY4-108" fmla="*/ 583790 h 1167580"/>
                    <a:gd name="connsiteX5-109" fmla="*/ 240794 w 350204"/>
                    <a:gd name="connsiteY5-110" fmla="*/ 0 h 1167580"/>
                    <a:gd name="connsiteX6-111" fmla="*/ 342393 w 350204"/>
                    <a:gd name="connsiteY6-112" fmla="*/ 50390 h 1167580"/>
                    <a:gd name="connsiteX0-113" fmla="*/ 342393 w 359982"/>
                    <a:gd name="connsiteY0-114" fmla="*/ 50390 h 1167580"/>
                    <a:gd name="connsiteX1-115" fmla="*/ 132396 w 359982"/>
                    <a:gd name="connsiteY1-116" fmla="*/ 552040 h 1167580"/>
                    <a:gd name="connsiteX2-117" fmla="*/ 359982 w 359982"/>
                    <a:gd name="connsiteY2-118" fmla="*/ 1136035 h 1167580"/>
                    <a:gd name="connsiteX3-119" fmla="*/ 275972 w 359982"/>
                    <a:gd name="connsiteY3-120" fmla="*/ 1167580 h 1167580"/>
                    <a:gd name="connsiteX4-121" fmla="*/ 0 w 359982"/>
                    <a:gd name="connsiteY4-122" fmla="*/ 583790 h 1167580"/>
                    <a:gd name="connsiteX5-123" fmla="*/ 240794 w 359982"/>
                    <a:gd name="connsiteY5-124" fmla="*/ 0 h 1167580"/>
                    <a:gd name="connsiteX6-125" fmla="*/ 342393 w 359982"/>
                    <a:gd name="connsiteY6-126" fmla="*/ 50390 h 1167580"/>
                    <a:gd name="connsiteX0-127" fmla="*/ 342393 w 359982"/>
                    <a:gd name="connsiteY0-128" fmla="*/ 50390 h 1167580"/>
                    <a:gd name="connsiteX1-129" fmla="*/ 127507 w 359982"/>
                    <a:gd name="connsiteY1-130" fmla="*/ 595056 h 1167580"/>
                    <a:gd name="connsiteX2-131" fmla="*/ 359982 w 359982"/>
                    <a:gd name="connsiteY2-132" fmla="*/ 1136035 h 1167580"/>
                    <a:gd name="connsiteX3-133" fmla="*/ 275972 w 359982"/>
                    <a:gd name="connsiteY3-134" fmla="*/ 1167580 h 1167580"/>
                    <a:gd name="connsiteX4-135" fmla="*/ 0 w 359982"/>
                    <a:gd name="connsiteY4-136" fmla="*/ 583790 h 1167580"/>
                    <a:gd name="connsiteX5-137" fmla="*/ 240794 w 359982"/>
                    <a:gd name="connsiteY5-138" fmla="*/ 0 h 1167580"/>
                    <a:gd name="connsiteX6-139" fmla="*/ 342393 w 359982"/>
                    <a:gd name="connsiteY6-140" fmla="*/ 50390 h 1167580"/>
                    <a:gd name="connsiteX0-141" fmla="*/ 342393 w 359982"/>
                    <a:gd name="connsiteY0-142" fmla="*/ 50390 h 1167580"/>
                    <a:gd name="connsiteX1-143" fmla="*/ 122618 w 359982"/>
                    <a:gd name="connsiteY1-144" fmla="*/ 595056 h 1167580"/>
                    <a:gd name="connsiteX2-145" fmla="*/ 359982 w 359982"/>
                    <a:gd name="connsiteY2-146" fmla="*/ 1136035 h 1167580"/>
                    <a:gd name="connsiteX3-147" fmla="*/ 275972 w 359982"/>
                    <a:gd name="connsiteY3-148" fmla="*/ 1167580 h 1167580"/>
                    <a:gd name="connsiteX4-149" fmla="*/ 0 w 359982"/>
                    <a:gd name="connsiteY4-150" fmla="*/ 583790 h 1167580"/>
                    <a:gd name="connsiteX5-151" fmla="*/ 240794 w 359982"/>
                    <a:gd name="connsiteY5-152" fmla="*/ 0 h 1167580"/>
                    <a:gd name="connsiteX6-153" fmla="*/ 342393 w 359982"/>
                    <a:gd name="connsiteY6-154" fmla="*/ 50390 h 1167580"/>
                    <a:gd name="connsiteX0-155" fmla="*/ 342393 w 359982"/>
                    <a:gd name="connsiteY0-156" fmla="*/ 50390 h 1167580"/>
                    <a:gd name="connsiteX1-157" fmla="*/ 122618 w 359982"/>
                    <a:gd name="connsiteY1-158" fmla="*/ 595056 h 1167580"/>
                    <a:gd name="connsiteX2-159" fmla="*/ 359982 w 359982"/>
                    <a:gd name="connsiteY2-160" fmla="*/ 1136035 h 1167580"/>
                    <a:gd name="connsiteX3-161" fmla="*/ 275972 w 359982"/>
                    <a:gd name="connsiteY3-162" fmla="*/ 1167580 h 1167580"/>
                    <a:gd name="connsiteX4-163" fmla="*/ 0 w 359982"/>
                    <a:gd name="connsiteY4-164" fmla="*/ 583790 h 1167580"/>
                    <a:gd name="connsiteX5-165" fmla="*/ 240794 w 359982"/>
                    <a:gd name="connsiteY5-166" fmla="*/ 0 h 1167580"/>
                    <a:gd name="connsiteX6-167" fmla="*/ 342393 w 359982"/>
                    <a:gd name="connsiteY6-168" fmla="*/ 50390 h 1167580"/>
                    <a:gd name="connsiteX0-169" fmla="*/ 342393 w 345314"/>
                    <a:gd name="connsiteY0-170" fmla="*/ 50390 h 1167580"/>
                    <a:gd name="connsiteX1-171" fmla="*/ 122618 w 345314"/>
                    <a:gd name="connsiteY1-172" fmla="*/ 595056 h 1167580"/>
                    <a:gd name="connsiteX2-173" fmla="*/ 345314 w 345314"/>
                    <a:gd name="connsiteY2-174" fmla="*/ 1117600 h 1167580"/>
                    <a:gd name="connsiteX3-175" fmla="*/ 275972 w 345314"/>
                    <a:gd name="connsiteY3-176" fmla="*/ 1167580 h 1167580"/>
                    <a:gd name="connsiteX4-177" fmla="*/ 0 w 345314"/>
                    <a:gd name="connsiteY4-178" fmla="*/ 583790 h 1167580"/>
                    <a:gd name="connsiteX5-179" fmla="*/ 240794 w 345314"/>
                    <a:gd name="connsiteY5-180" fmla="*/ 0 h 1167580"/>
                    <a:gd name="connsiteX6-181" fmla="*/ 342393 w 345314"/>
                    <a:gd name="connsiteY6-182" fmla="*/ 50390 h 1167580"/>
                    <a:gd name="connsiteX0-183" fmla="*/ 342393 w 345314"/>
                    <a:gd name="connsiteY0-184" fmla="*/ 50390 h 1173725"/>
                    <a:gd name="connsiteX1-185" fmla="*/ 122618 w 345314"/>
                    <a:gd name="connsiteY1-186" fmla="*/ 595056 h 1173725"/>
                    <a:gd name="connsiteX2-187" fmla="*/ 345314 w 345314"/>
                    <a:gd name="connsiteY2-188" fmla="*/ 1117600 h 1173725"/>
                    <a:gd name="connsiteX3-189" fmla="*/ 246637 w 345314"/>
                    <a:gd name="connsiteY3-190" fmla="*/ 1173725 h 1173725"/>
                    <a:gd name="connsiteX4-191" fmla="*/ 0 w 345314"/>
                    <a:gd name="connsiteY4-192" fmla="*/ 583790 h 1173725"/>
                    <a:gd name="connsiteX5-193" fmla="*/ 240794 w 345314"/>
                    <a:gd name="connsiteY5-194" fmla="*/ 0 h 1173725"/>
                    <a:gd name="connsiteX6-195" fmla="*/ 342393 w 345314"/>
                    <a:gd name="connsiteY6-196" fmla="*/ 50390 h 117372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345314" h="1173725">
                      <a:moveTo>
                        <a:pt x="342393" y="50390"/>
                      </a:moveTo>
                      <a:lnTo>
                        <a:pt x="122618" y="595056"/>
                      </a:lnTo>
                      <a:lnTo>
                        <a:pt x="345314" y="1117600"/>
                      </a:lnTo>
                      <a:lnTo>
                        <a:pt x="246637" y="1173725"/>
                      </a:lnTo>
                      <a:lnTo>
                        <a:pt x="0" y="583790"/>
                      </a:lnTo>
                      <a:lnTo>
                        <a:pt x="240794" y="0"/>
                      </a:lnTo>
                      <a:lnTo>
                        <a:pt x="342393" y="5039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4" name="任意多边形 133"/>
                <p:cNvSpPr/>
                <p:nvPr/>
              </p:nvSpPr>
              <p:spPr>
                <a:xfrm flipH="1">
                  <a:off x="8937329" y="3763748"/>
                  <a:ext cx="444689" cy="1231898"/>
                </a:xfrm>
                <a:custGeom>
                  <a:avLst/>
                  <a:gdLst>
                    <a:gd name="connsiteX0" fmla="*/ 361950 w 374650"/>
                    <a:gd name="connsiteY0" fmla="*/ 38100 h 1143000"/>
                    <a:gd name="connsiteX1" fmla="*/ 107950 w 374650"/>
                    <a:gd name="connsiteY1" fmla="*/ 539750 h 1143000"/>
                    <a:gd name="connsiteX2" fmla="*/ 374650 w 374650"/>
                    <a:gd name="connsiteY2" fmla="*/ 1117600 h 1143000"/>
                    <a:gd name="connsiteX3" fmla="*/ 285750 w 374650"/>
                    <a:gd name="connsiteY3" fmla="*/ 1143000 h 1143000"/>
                    <a:gd name="connsiteX4" fmla="*/ 0 w 374650"/>
                    <a:gd name="connsiteY4" fmla="*/ 571500 h 1143000"/>
                    <a:gd name="connsiteX5" fmla="*/ 260350 w 374650"/>
                    <a:gd name="connsiteY5" fmla="*/ 0 h 1143000"/>
                    <a:gd name="connsiteX6" fmla="*/ 361950 w 374650"/>
                    <a:gd name="connsiteY6" fmla="*/ 38100 h 1143000"/>
                    <a:gd name="connsiteX0-1" fmla="*/ 361950 w 374650"/>
                    <a:gd name="connsiteY0-2" fmla="*/ 31955 h 1136855"/>
                    <a:gd name="connsiteX1-3" fmla="*/ 107950 w 374650"/>
                    <a:gd name="connsiteY1-4" fmla="*/ 533605 h 1136855"/>
                    <a:gd name="connsiteX2-5" fmla="*/ 374650 w 374650"/>
                    <a:gd name="connsiteY2-6" fmla="*/ 1111455 h 1136855"/>
                    <a:gd name="connsiteX3-7" fmla="*/ 285750 w 374650"/>
                    <a:gd name="connsiteY3-8" fmla="*/ 1136855 h 1136855"/>
                    <a:gd name="connsiteX4-9" fmla="*/ 0 w 374650"/>
                    <a:gd name="connsiteY4-10" fmla="*/ 565355 h 1136855"/>
                    <a:gd name="connsiteX5-11" fmla="*/ 231015 w 374650"/>
                    <a:gd name="connsiteY5-12" fmla="*/ 0 h 1136855"/>
                    <a:gd name="connsiteX6-13" fmla="*/ 361950 w 374650"/>
                    <a:gd name="connsiteY6-14" fmla="*/ 31955 h 1136855"/>
                    <a:gd name="connsiteX0-15" fmla="*/ 317947 w 374650"/>
                    <a:gd name="connsiteY0-16" fmla="*/ 31955 h 1136855"/>
                    <a:gd name="connsiteX1-17" fmla="*/ 107950 w 374650"/>
                    <a:gd name="connsiteY1-18" fmla="*/ 533605 h 1136855"/>
                    <a:gd name="connsiteX2-19" fmla="*/ 374650 w 374650"/>
                    <a:gd name="connsiteY2-20" fmla="*/ 1111455 h 1136855"/>
                    <a:gd name="connsiteX3-21" fmla="*/ 285750 w 374650"/>
                    <a:gd name="connsiteY3-22" fmla="*/ 1136855 h 1136855"/>
                    <a:gd name="connsiteX4-23" fmla="*/ 0 w 374650"/>
                    <a:gd name="connsiteY4-24" fmla="*/ 565355 h 1136855"/>
                    <a:gd name="connsiteX5-25" fmla="*/ 231015 w 374650"/>
                    <a:gd name="connsiteY5-26" fmla="*/ 0 h 1136855"/>
                    <a:gd name="connsiteX6-27" fmla="*/ 317947 w 374650"/>
                    <a:gd name="connsiteY6-28" fmla="*/ 31955 h 1136855"/>
                    <a:gd name="connsiteX0-29" fmla="*/ 342393 w 399096"/>
                    <a:gd name="connsiteY0-30" fmla="*/ 31955 h 1136855"/>
                    <a:gd name="connsiteX1-31" fmla="*/ 132396 w 399096"/>
                    <a:gd name="connsiteY1-32" fmla="*/ 533605 h 1136855"/>
                    <a:gd name="connsiteX2-33" fmla="*/ 399096 w 399096"/>
                    <a:gd name="connsiteY2-34" fmla="*/ 1111455 h 1136855"/>
                    <a:gd name="connsiteX3-35" fmla="*/ 310196 w 399096"/>
                    <a:gd name="connsiteY3-36" fmla="*/ 1136855 h 1136855"/>
                    <a:gd name="connsiteX4-37" fmla="*/ 0 w 399096"/>
                    <a:gd name="connsiteY4-38" fmla="*/ 565355 h 1136855"/>
                    <a:gd name="connsiteX5-39" fmla="*/ 255461 w 399096"/>
                    <a:gd name="connsiteY5-40" fmla="*/ 0 h 1136855"/>
                    <a:gd name="connsiteX6-41" fmla="*/ 342393 w 399096"/>
                    <a:gd name="connsiteY6-42" fmla="*/ 31955 h 1136855"/>
                    <a:gd name="connsiteX0-43" fmla="*/ 342393 w 399096"/>
                    <a:gd name="connsiteY0-44" fmla="*/ 50390 h 1155290"/>
                    <a:gd name="connsiteX1-45" fmla="*/ 132396 w 399096"/>
                    <a:gd name="connsiteY1-46" fmla="*/ 552040 h 1155290"/>
                    <a:gd name="connsiteX2-47" fmla="*/ 399096 w 399096"/>
                    <a:gd name="connsiteY2-48" fmla="*/ 1129890 h 1155290"/>
                    <a:gd name="connsiteX3-49" fmla="*/ 310196 w 399096"/>
                    <a:gd name="connsiteY3-50" fmla="*/ 1155290 h 1155290"/>
                    <a:gd name="connsiteX4-51" fmla="*/ 0 w 399096"/>
                    <a:gd name="connsiteY4-52" fmla="*/ 583790 h 1155290"/>
                    <a:gd name="connsiteX5-53" fmla="*/ 240794 w 399096"/>
                    <a:gd name="connsiteY5-54" fmla="*/ 0 h 1155290"/>
                    <a:gd name="connsiteX6-55" fmla="*/ 342393 w 399096"/>
                    <a:gd name="connsiteY6-56" fmla="*/ 50390 h 1155290"/>
                    <a:gd name="connsiteX0-57" fmla="*/ 342393 w 399096"/>
                    <a:gd name="connsiteY0-58" fmla="*/ 50390 h 1167580"/>
                    <a:gd name="connsiteX1-59" fmla="*/ 132396 w 399096"/>
                    <a:gd name="connsiteY1-60" fmla="*/ 552040 h 1167580"/>
                    <a:gd name="connsiteX2-61" fmla="*/ 399096 w 399096"/>
                    <a:gd name="connsiteY2-62" fmla="*/ 1129890 h 1167580"/>
                    <a:gd name="connsiteX3-63" fmla="*/ 285750 w 399096"/>
                    <a:gd name="connsiteY3-64" fmla="*/ 1167580 h 1167580"/>
                    <a:gd name="connsiteX4-65" fmla="*/ 0 w 399096"/>
                    <a:gd name="connsiteY4-66" fmla="*/ 583790 h 1167580"/>
                    <a:gd name="connsiteX5-67" fmla="*/ 240794 w 399096"/>
                    <a:gd name="connsiteY5-68" fmla="*/ 0 h 1167580"/>
                    <a:gd name="connsiteX6-69" fmla="*/ 342393 w 399096"/>
                    <a:gd name="connsiteY6-70" fmla="*/ 50390 h 1167580"/>
                    <a:gd name="connsiteX0-71" fmla="*/ 342393 w 399096"/>
                    <a:gd name="connsiteY0-72" fmla="*/ 50390 h 1167580"/>
                    <a:gd name="connsiteX1-73" fmla="*/ 132396 w 399096"/>
                    <a:gd name="connsiteY1-74" fmla="*/ 552040 h 1167580"/>
                    <a:gd name="connsiteX2-75" fmla="*/ 399096 w 399096"/>
                    <a:gd name="connsiteY2-76" fmla="*/ 1129890 h 1167580"/>
                    <a:gd name="connsiteX3-77" fmla="*/ 275972 w 399096"/>
                    <a:gd name="connsiteY3-78" fmla="*/ 1167580 h 1167580"/>
                    <a:gd name="connsiteX4-79" fmla="*/ 0 w 399096"/>
                    <a:gd name="connsiteY4-80" fmla="*/ 583790 h 1167580"/>
                    <a:gd name="connsiteX5-81" fmla="*/ 240794 w 399096"/>
                    <a:gd name="connsiteY5-82" fmla="*/ 0 h 1167580"/>
                    <a:gd name="connsiteX6-83" fmla="*/ 342393 w 399096"/>
                    <a:gd name="connsiteY6-84" fmla="*/ 50390 h 1167580"/>
                    <a:gd name="connsiteX0-85" fmla="*/ 342393 w 379539"/>
                    <a:gd name="connsiteY0-86" fmla="*/ 50390 h 1167580"/>
                    <a:gd name="connsiteX1-87" fmla="*/ 132396 w 379539"/>
                    <a:gd name="connsiteY1-88" fmla="*/ 552040 h 1167580"/>
                    <a:gd name="connsiteX2-89" fmla="*/ 379539 w 379539"/>
                    <a:gd name="connsiteY2-90" fmla="*/ 1148326 h 1167580"/>
                    <a:gd name="connsiteX3-91" fmla="*/ 275972 w 379539"/>
                    <a:gd name="connsiteY3-92" fmla="*/ 1167580 h 1167580"/>
                    <a:gd name="connsiteX4-93" fmla="*/ 0 w 379539"/>
                    <a:gd name="connsiteY4-94" fmla="*/ 583790 h 1167580"/>
                    <a:gd name="connsiteX5-95" fmla="*/ 240794 w 379539"/>
                    <a:gd name="connsiteY5-96" fmla="*/ 0 h 1167580"/>
                    <a:gd name="connsiteX6-97" fmla="*/ 342393 w 379539"/>
                    <a:gd name="connsiteY6-98" fmla="*/ 50390 h 1167580"/>
                    <a:gd name="connsiteX0-99" fmla="*/ 342393 w 350204"/>
                    <a:gd name="connsiteY0-100" fmla="*/ 50390 h 1167580"/>
                    <a:gd name="connsiteX1-101" fmla="*/ 132396 w 350204"/>
                    <a:gd name="connsiteY1-102" fmla="*/ 552040 h 1167580"/>
                    <a:gd name="connsiteX2-103" fmla="*/ 350204 w 350204"/>
                    <a:gd name="connsiteY2-104" fmla="*/ 1154471 h 1167580"/>
                    <a:gd name="connsiteX3-105" fmla="*/ 275972 w 350204"/>
                    <a:gd name="connsiteY3-106" fmla="*/ 1167580 h 1167580"/>
                    <a:gd name="connsiteX4-107" fmla="*/ 0 w 350204"/>
                    <a:gd name="connsiteY4-108" fmla="*/ 583790 h 1167580"/>
                    <a:gd name="connsiteX5-109" fmla="*/ 240794 w 350204"/>
                    <a:gd name="connsiteY5-110" fmla="*/ 0 h 1167580"/>
                    <a:gd name="connsiteX6-111" fmla="*/ 342393 w 350204"/>
                    <a:gd name="connsiteY6-112" fmla="*/ 50390 h 1167580"/>
                    <a:gd name="connsiteX0-113" fmla="*/ 342393 w 359982"/>
                    <a:gd name="connsiteY0-114" fmla="*/ 50390 h 1167580"/>
                    <a:gd name="connsiteX1-115" fmla="*/ 132396 w 359982"/>
                    <a:gd name="connsiteY1-116" fmla="*/ 552040 h 1167580"/>
                    <a:gd name="connsiteX2-117" fmla="*/ 359982 w 359982"/>
                    <a:gd name="connsiteY2-118" fmla="*/ 1136035 h 1167580"/>
                    <a:gd name="connsiteX3-119" fmla="*/ 275972 w 359982"/>
                    <a:gd name="connsiteY3-120" fmla="*/ 1167580 h 1167580"/>
                    <a:gd name="connsiteX4-121" fmla="*/ 0 w 359982"/>
                    <a:gd name="connsiteY4-122" fmla="*/ 583790 h 1167580"/>
                    <a:gd name="connsiteX5-123" fmla="*/ 240794 w 359982"/>
                    <a:gd name="connsiteY5-124" fmla="*/ 0 h 1167580"/>
                    <a:gd name="connsiteX6-125" fmla="*/ 342393 w 359982"/>
                    <a:gd name="connsiteY6-126" fmla="*/ 50390 h 1167580"/>
                    <a:gd name="connsiteX0-127" fmla="*/ 342393 w 359982"/>
                    <a:gd name="connsiteY0-128" fmla="*/ 50390 h 1167580"/>
                    <a:gd name="connsiteX1-129" fmla="*/ 127507 w 359982"/>
                    <a:gd name="connsiteY1-130" fmla="*/ 595056 h 1167580"/>
                    <a:gd name="connsiteX2-131" fmla="*/ 359982 w 359982"/>
                    <a:gd name="connsiteY2-132" fmla="*/ 1136035 h 1167580"/>
                    <a:gd name="connsiteX3-133" fmla="*/ 275972 w 359982"/>
                    <a:gd name="connsiteY3-134" fmla="*/ 1167580 h 1167580"/>
                    <a:gd name="connsiteX4-135" fmla="*/ 0 w 359982"/>
                    <a:gd name="connsiteY4-136" fmla="*/ 583790 h 1167580"/>
                    <a:gd name="connsiteX5-137" fmla="*/ 240794 w 359982"/>
                    <a:gd name="connsiteY5-138" fmla="*/ 0 h 1167580"/>
                    <a:gd name="connsiteX6-139" fmla="*/ 342393 w 359982"/>
                    <a:gd name="connsiteY6-140" fmla="*/ 50390 h 1167580"/>
                    <a:gd name="connsiteX0-141" fmla="*/ 342393 w 359982"/>
                    <a:gd name="connsiteY0-142" fmla="*/ 50390 h 1167580"/>
                    <a:gd name="connsiteX1-143" fmla="*/ 122618 w 359982"/>
                    <a:gd name="connsiteY1-144" fmla="*/ 595056 h 1167580"/>
                    <a:gd name="connsiteX2-145" fmla="*/ 359982 w 359982"/>
                    <a:gd name="connsiteY2-146" fmla="*/ 1136035 h 1167580"/>
                    <a:gd name="connsiteX3-147" fmla="*/ 275972 w 359982"/>
                    <a:gd name="connsiteY3-148" fmla="*/ 1167580 h 1167580"/>
                    <a:gd name="connsiteX4-149" fmla="*/ 0 w 359982"/>
                    <a:gd name="connsiteY4-150" fmla="*/ 583790 h 1167580"/>
                    <a:gd name="connsiteX5-151" fmla="*/ 240794 w 359982"/>
                    <a:gd name="connsiteY5-152" fmla="*/ 0 h 1167580"/>
                    <a:gd name="connsiteX6-153" fmla="*/ 342393 w 359982"/>
                    <a:gd name="connsiteY6-154" fmla="*/ 50390 h 1167580"/>
                    <a:gd name="connsiteX0-155" fmla="*/ 342393 w 359982"/>
                    <a:gd name="connsiteY0-156" fmla="*/ 50390 h 1167580"/>
                    <a:gd name="connsiteX1-157" fmla="*/ 122618 w 359982"/>
                    <a:gd name="connsiteY1-158" fmla="*/ 595056 h 1167580"/>
                    <a:gd name="connsiteX2-159" fmla="*/ 359982 w 359982"/>
                    <a:gd name="connsiteY2-160" fmla="*/ 1136035 h 1167580"/>
                    <a:gd name="connsiteX3-161" fmla="*/ 275972 w 359982"/>
                    <a:gd name="connsiteY3-162" fmla="*/ 1167580 h 1167580"/>
                    <a:gd name="connsiteX4-163" fmla="*/ 0 w 359982"/>
                    <a:gd name="connsiteY4-164" fmla="*/ 583790 h 1167580"/>
                    <a:gd name="connsiteX5-165" fmla="*/ 240794 w 359982"/>
                    <a:gd name="connsiteY5-166" fmla="*/ 0 h 1167580"/>
                    <a:gd name="connsiteX6-167" fmla="*/ 342393 w 359982"/>
                    <a:gd name="connsiteY6-168" fmla="*/ 50390 h 1167580"/>
                    <a:gd name="connsiteX0-169" fmla="*/ 342393 w 345314"/>
                    <a:gd name="connsiteY0-170" fmla="*/ 50390 h 1167580"/>
                    <a:gd name="connsiteX1-171" fmla="*/ 122618 w 345314"/>
                    <a:gd name="connsiteY1-172" fmla="*/ 595056 h 1167580"/>
                    <a:gd name="connsiteX2-173" fmla="*/ 345314 w 345314"/>
                    <a:gd name="connsiteY2-174" fmla="*/ 1117600 h 1167580"/>
                    <a:gd name="connsiteX3-175" fmla="*/ 275972 w 345314"/>
                    <a:gd name="connsiteY3-176" fmla="*/ 1167580 h 1167580"/>
                    <a:gd name="connsiteX4-177" fmla="*/ 0 w 345314"/>
                    <a:gd name="connsiteY4-178" fmla="*/ 583790 h 1167580"/>
                    <a:gd name="connsiteX5-179" fmla="*/ 240794 w 345314"/>
                    <a:gd name="connsiteY5-180" fmla="*/ 0 h 1167580"/>
                    <a:gd name="connsiteX6-181" fmla="*/ 342393 w 345314"/>
                    <a:gd name="connsiteY6-182" fmla="*/ 50390 h 1167580"/>
                    <a:gd name="connsiteX0-183" fmla="*/ 342393 w 345314"/>
                    <a:gd name="connsiteY0-184" fmla="*/ 50390 h 1173725"/>
                    <a:gd name="connsiteX1-185" fmla="*/ 122618 w 345314"/>
                    <a:gd name="connsiteY1-186" fmla="*/ 595056 h 1173725"/>
                    <a:gd name="connsiteX2-187" fmla="*/ 345314 w 345314"/>
                    <a:gd name="connsiteY2-188" fmla="*/ 1117600 h 1173725"/>
                    <a:gd name="connsiteX3-189" fmla="*/ 246637 w 345314"/>
                    <a:gd name="connsiteY3-190" fmla="*/ 1173725 h 1173725"/>
                    <a:gd name="connsiteX4-191" fmla="*/ 0 w 345314"/>
                    <a:gd name="connsiteY4-192" fmla="*/ 583790 h 1173725"/>
                    <a:gd name="connsiteX5-193" fmla="*/ 240794 w 345314"/>
                    <a:gd name="connsiteY5-194" fmla="*/ 0 h 1173725"/>
                    <a:gd name="connsiteX6-195" fmla="*/ 342393 w 345314"/>
                    <a:gd name="connsiteY6-196" fmla="*/ 50390 h 1173725"/>
                    <a:gd name="connsiteX0-197" fmla="*/ 342393 w 345314"/>
                    <a:gd name="connsiteY0-198" fmla="*/ 50390 h 1173725"/>
                    <a:gd name="connsiteX1-199" fmla="*/ 122618 w 345314"/>
                    <a:gd name="connsiteY1-200" fmla="*/ 595056 h 1173725"/>
                    <a:gd name="connsiteX2-201" fmla="*/ 345314 w 345314"/>
                    <a:gd name="connsiteY2-202" fmla="*/ 1117600 h 1173725"/>
                    <a:gd name="connsiteX3-203" fmla="*/ 231969 w 345314"/>
                    <a:gd name="connsiteY3-204" fmla="*/ 1173725 h 1173725"/>
                    <a:gd name="connsiteX4-205" fmla="*/ 0 w 345314"/>
                    <a:gd name="connsiteY4-206" fmla="*/ 583790 h 1173725"/>
                    <a:gd name="connsiteX5-207" fmla="*/ 240794 w 345314"/>
                    <a:gd name="connsiteY5-208" fmla="*/ 0 h 1173725"/>
                    <a:gd name="connsiteX6-209" fmla="*/ 342393 w 345314"/>
                    <a:gd name="connsiteY6-210" fmla="*/ 50390 h 1173725"/>
                    <a:gd name="connsiteX0-211" fmla="*/ 342393 w 342393"/>
                    <a:gd name="connsiteY0-212" fmla="*/ 50390 h 1173725"/>
                    <a:gd name="connsiteX1-213" fmla="*/ 122618 w 342393"/>
                    <a:gd name="connsiteY1-214" fmla="*/ 595056 h 1173725"/>
                    <a:gd name="connsiteX2-215" fmla="*/ 325757 w 342393"/>
                    <a:gd name="connsiteY2-216" fmla="*/ 1117600 h 1173725"/>
                    <a:gd name="connsiteX3-217" fmla="*/ 231969 w 342393"/>
                    <a:gd name="connsiteY3-218" fmla="*/ 1173725 h 1173725"/>
                    <a:gd name="connsiteX4-219" fmla="*/ 0 w 342393"/>
                    <a:gd name="connsiteY4-220" fmla="*/ 583790 h 1173725"/>
                    <a:gd name="connsiteX5-221" fmla="*/ 240794 w 342393"/>
                    <a:gd name="connsiteY5-222" fmla="*/ 0 h 1173725"/>
                    <a:gd name="connsiteX6-223" fmla="*/ 342393 w 342393"/>
                    <a:gd name="connsiteY6-224" fmla="*/ 50390 h 1173725"/>
                    <a:gd name="connsiteX0-225" fmla="*/ 342393 w 342393"/>
                    <a:gd name="connsiteY0-226" fmla="*/ 50390 h 1173725"/>
                    <a:gd name="connsiteX1-227" fmla="*/ 122618 w 342393"/>
                    <a:gd name="connsiteY1-228" fmla="*/ 595056 h 1173725"/>
                    <a:gd name="connsiteX2-229" fmla="*/ 320868 w 342393"/>
                    <a:gd name="connsiteY2-230" fmla="*/ 1123745 h 1173725"/>
                    <a:gd name="connsiteX3-231" fmla="*/ 231969 w 342393"/>
                    <a:gd name="connsiteY3-232" fmla="*/ 1173725 h 1173725"/>
                    <a:gd name="connsiteX4-233" fmla="*/ 0 w 342393"/>
                    <a:gd name="connsiteY4-234" fmla="*/ 583790 h 1173725"/>
                    <a:gd name="connsiteX5-235" fmla="*/ 240794 w 342393"/>
                    <a:gd name="connsiteY5-236" fmla="*/ 0 h 1173725"/>
                    <a:gd name="connsiteX6-237" fmla="*/ 342393 w 342393"/>
                    <a:gd name="connsiteY6-238" fmla="*/ 50390 h 1173725"/>
                    <a:gd name="connsiteX0-239" fmla="*/ 342393 w 342393"/>
                    <a:gd name="connsiteY0-240" fmla="*/ 50390 h 1192160"/>
                    <a:gd name="connsiteX1-241" fmla="*/ 122618 w 342393"/>
                    <a:gd name="connsiteY1-242" fmla="*/ 595056 h 1192160"/>
                    <a:gd name="connsiteX2-243" fmla="*/ 320868 w 342393"/>
                    <a:gd name="connsiteY2-244" fmla="*/ 1123745 h 1192160"/>
                    <a:gd name="connsiteX3-245" fmla="*/ 227080 w 342393"/>
                    <a:gd name="connsiteY3-246" fmla="*/ 1192160 h 1192160"/>
                    <a:gd name="connsiteX4-247" fmla="*/ 0 w 342393"/>
                    <a:gd name="connsiteY4-248" fmla="*/ 583790 h 1192160"/>
                    <a:gd name="connsiteX5-249" fmla="*/ 240794 w 342393"/>
                    <a:gd name="connsiteY5-250" fmla="*/ 0 h 1192160"/>
                    <a:gd name="connsiteX6-251" fmla="*/ 342393 w 342393"/>
                    <a:gd name="connsiteY6-252" fmla="*/ 50390 h 119216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342393" h="1192160">
                      <a:moveTo>
                        <a:pt x="342393" y="50390"/>
                      </a:moveTo>
                      <a:lnTo>
                        <a:pt x="122618" y="595056"/>
                      </a:lnTo>
                      <a:lnTo>
                        <a:pt x="320868" y="1123745"/>
                      </a:lnTo>
                      <a:lnTo>
                        <a:pt x="227080" y="1192160"/>
                      </a:lnTo>
                      <a:lnTo>
                        <a:pt x="0" y="583790"/>
                      </a:lnTo>
                      <a:lnTo>
                        <a:pt x="240794" y="0"/>
                      </a:lnTo>
                      <a:lnTo>
                        <a:pt x="342393" y="5039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02" name="矩形 101"/>
            <p:cNvSpPr/>
            <p:nvPr/>
          </p:nvSpPr>
          <p:spPr>
            <a:xfrm>
              <a:off x="2524393" y="2138863"/>
              <a:ext cx="990567" cy="2549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2112106" y="3325154"/>
              <a:ext cx="1835318" cy="4735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dirty="0"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125" name="图片 1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7920804">
              <a:off x="957435" y="2198564"/>
              <a:ext cx="2217925" cy="500746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2184400" y="3150870"/>
            <a:ext cx="2045970" cy="1846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第一段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67040" y="3150870"/>
            <a:ext cx="2152650" cy="174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第二段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 137"/>
          <p:cNvGrpSpPr/>
          <p:nvPr/>
        </p:nvGrpSpPr>
        <p:grpSpPr>
          <a:xfrm>
            <a:off x="4335724" y="246580"/>
            <a:ext cx="3747460" cy="3565335"/>
            <a:chOff x="3194443" y="-326642"/>
            <a:chExt cx="4993781" cy="4751084"/>
          </a:xfrm>
        </p:grpSpPr>
        <p:sp>
          <p:nvSpPr>
            <p:cNvPr id="5" name="椭圆 4"/>
            <p:cNvSpPr/>
            <p:nvPr/>
          </p:nvSpPr>
          <p:spPr>
            <a:xfrm>
              <a:off x="3194443" y="2033976"/>
              <a:ext cx="4993781" cy="239046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3757766" y="2087130"/>
              <a:ext cx="3867135" cy="1851153"/>
            </a:xfrm>
            <a:prstGeom prst="ellipse">
              <a:avLst/>
            </a:prstGeom>
            <a:solidFill>
              <a:schemeClr val="tx1"/>
            </a:solidFill>
            <a:ln w="34925">
              <a:solidFill>
                <a:schemeClr val="accent1"/>
              </a:solidFill>
            </a:ln>
            <a:effectLst>
              <a:innerShdw blurRad="381000">
                <a:schemeClr val="accent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3610602" y="2044319"/>
              <a:ext cx="4161461" cy="1992044"/>
            </a:xfrm>
            <a:prstGeom prst="ellipse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013027" y="2121623"/>
              <a:ext cx="3356614" cy="160677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5875">
              <a:noFill/>
            </a:ln>
            <a:effectLst>
              <a:innerShdw blurRad="381000">
                <a:schemeClr val="accent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4544414" y="2587656"/>
              <a:ext cx="2285447" cy="502236"/>
              <a:chOff x="6646794" y="4178300"/>
              <a:chExt cx="1677807" cy="368705"/>
            </a:xfrm>
          </p:grpSpPr>
          <p:sp>
            <p:nvSpPr>
              <p:cNvPr id="126" name="任意多边形 125"/>
              <p:cNvSpPr/>
              <p:nvPr/>
            </p:nvSpPr>
            <p:spPr>
              <a:xfrm>
                <a:off x="6727238" y="4178300"/>
                <a:ext cx="360381" cy="107140"/>
              </a:xfrm>
              <a:custGeom>
                <a:avLst/>
                <a:gdLst>
                  <a:gd name="connsiteX0" fmla="*/ 486834 w 548217"/>
                  <a:gd name="connsiteY0" fmla="*/ 162983 h 162983"/>
                  <a:gd name="connsiteX1" fmla="*/ 548217 w 548217"/>
                  <a:gd name="connsiteY1" fmla="*/ 118533 h 162983"/>
                  <a:gd name="connsiteX2" fmla="*/ 173567 w 548217"/>
                  <a:gd name="connsiteY2" fmla="*/ 0 h 162983"/>
                  <a:gd name="connsiteX3" fmla="*/ 67734 w 548217"/>
                  <a:gd name="connsiteY3" fmla="*/ 46567 h 162983"/>
                  <a:gd name="connsiteX4" fmla="*/ 0 w 548217"/>
                  <a:gd name="connsiteY4" fmla="*/ 103717 h 162983"/>
                  <a:gd name="connsiteX5" fmla="*/ 486834 w 548217"/>
                  <a:gd name="connsiteY5" fmla="*/ 162983 h 1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8217" h="162983">
                    <a:moveTo>
                      <a:pt x="486834" y="162983"/>
                    </a:moveTo>
                    <a:lnTo>
                      <a:pt x="548217" y="118533"/>
                    </a:lnTo>
                    <a:lnTo>
                      <a:pt x="173567" y="0"/>
                    </a:lnTo>
                    <a:lnTo>
                      <a:pt x="67734" y="46567"/>
                    </a:lnTo>
                    <a:lnTo>
                      <a:pt x="0" y="103717"/>
                    </a:lnTo>
                    <a:lnTo>
                      <a:pt x="486834" y="162983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任意多边形 126"/>
              <p:cNvSpPr/>
              <p:nvPr/>
            </p:nvSpPr>
            <p:spPr>
              <a:xfrm>
                <a:off x="6646794" y="4328583"/>
                <a:ext cx="358988" cy="73746"/>
              </a:xfrm>
              <a:custGeom>
                <a:avLst/>
                <a:gdLst>
                  <a:gd name="connsiteX0" fmla="*/ 546100 w 546100"/>
                  <a:gd name="connsiteY0" fmla="*/ 86784 h 112184"/>
                  <a:gd name="connsiteX1" fmla="*/ 546100 w 546100"/>
                  <a:gd name="connsiteY1" fmla="*/ 33867 h 112184"/>
                  <a:gd name="connsiteX2" fmla="*/ 16933 w 546100"/>
                  <a:gd name="connsiteY2" fmla="*/ 0 h 112184"/>
                  <a:gd name="connsiteX3" fmla="*/ 2117 w 546100"/>
                  <a:gd name="connsiteY3" fmla="*/ 38100 h 112184"/>
                  <a:gd name="connsiteX4" fmla="*/ 0 w 546100"/>
                  <a:gd name="connsiteY4" fmla="*/ 112184 h 112184"/>
                  <a:gd name="connsiteX5" fmla="*/ 546100 w 546100"/>
                  <a:gd name="connsiteY5" fmla="*/ 86784 h 11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6100" h="112184">
                    <a:moveTo>
                      <a:pt x="546100" y="86784"/>
                    </a:moveTo>
                    <a:lnTo>
                      <a:pt x="546100" y="33867"/>
                    </a:lnTo>
                    <a:lnTo>
                      <a:pt x="16933" y="0"/>
                    </a:lnTo>
                    <a:lnTo>
                      <a:pt x="2117" y="38100"/>
                    </a:lnTo>
                    <a:cubicBezTo>
                      <a:pt x="1411" y="62795"/>
                      <a:pt x="706" y="87489"/>
                      <a:pt x="0" y="112184"/>
                    </a:cubicBezTo>
                    <a:lnTo>
                      <a:pt x="546100" y="8678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任意多边形 127"/>
              <p:cNvSpPr/>
              <p:nvPr/>
            </p:nvSpPr>
            <p:spPr>
              <a:xfrm>
                <a:off x="6689127" y="4425951"/>
                <a:ext cx="386818" cy="121054"/>
              </a:xfrm>
              <a:custGeom>
                <a:avLst/>
                <a:gdLst>
                  <a:gd name="connsiteX0" fmla="*/ 162984 w 588434"/>
                  <a:gd name="connsiteY0" fmla="*/ 184150 h 184150"/>
                  <a:gd name="connsiteX1" fmla="*/ 44450 w 588434"/>
                  <a:gd name="connsiteY1" fmla="*/ 120650 h 184150"/>
                  <a:gd name="connsiteX2" fmla="*/ 0 w 588434"/>
                  <a:gd name="connsiteY2" fmla="*/ 67733 h 184150"/>
                  <a:gd name="connsiteX3" fmla="*/ 508000 w 588434"/>
                  <a:gd name="connsiteY3" fmla="*/ 0 h 184150"/>
                  <a:gd name="connsiteX4" fmla="*/ 588434 w 588434"/>
                  <a:gd name="connsiteY4" fmla="*/ 38100 h 184150"/>
                  <a:gd name="connsiteX5" fmla="*/ 162984 w 588434"/>
                  <a:gd name="connsiteY5" fmla="*/ 18415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8434" h="184150">
                    <a:moveTo>
                      <a:pt x="162984" y="184150"/>
                    </a:moveTo>
                    <a:lnTo>
                      <a:pt x="44450" y="120650"/>
                    </a:lnTo>
                    <a:lnTo>
                      <a:pt x="0" y="67733"/>
                    </a:lnTo>
                    <a:lnTo>
                      <a:pt x="508000" y="0"/>
                    </a:lnTo>
                    <a:lnTo>
                      <a:pt x="588434" y="38100"/>
                    </a:lnTo>
                    <a:lnTo>
                      <a:pt x="162984" y="18415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任意多边形 128"/>
              <p:cNvSpPr/>
              <p:nvPr/>
            </p:nvSpPr>
            <p:spPr>
              <a:xfrm>
                <a:off x="7888751" y="4180417"/>
                <a:ext cx="357597" cy="111314"/>
              </a:xfrm>
              <a:custGeom>
                <a:avLst/>
                <a:gdLst>
                  <a:gd name="connsiteX0" fmla="*/ 0 w 543983"/>
                  <a:gd name="connsiteY0" fmla="*/ 120650 h 169333"/>
                  <a:gd name="connsiteX1" fmla="*/ 59267 w 543983"/>
                  <a:gd name="connsiteY1" fmla="*/ 169333 h 169333"/>
                  <a:gd name="connsiteX2" fmla="*/ 543983 w 543983"/>
                  <a:gd name="connsiteY2" fmla="*/ 112183 h 169333"/>
                  <a:gd name="connsiteX3" fmla="*/ 480483 w 543983"/>
                  <a:gd name="connsiteY3" fmla="*/ 46566 h 169333"/>
                  <a:gd name="connsiteX4" fmla="*/ 374650 w 543983"/>
                  <a:gd name="connsiteY4" fmla="*/ 0 h 169333"/>
                  <a:gd name="connsiteX5" fmla="*/ 0 w 543983"/>
                  <a:gd name="connsiteY5" fmla="*/ 120650 h 16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3983" h="169333">
                    <a:moveTo>
                      <a:pt x="0" y="120650"/>
                    </a:moveTo>
                    <a:lnTo>
                      <a:pt x="59267" y="169333"/>
                    </a:lnTo>
                    <a:lnTo>
                      <a:pt x="543983" y="112183"/>
                    </a:lnTo>
                    <a:lnTo>
                      <a:pt x="480483" y="46566"/>
                    </a:lnTo>
                    <a:lnTo>
                      <a:pt x="374650" y="0"/>
                    </a:lnTo>
                    <a:lnTo>
                      <a:pt x="0" y="12065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任意多边形 129"/>
              <p:cNvSpPr/>
              <p:nvPr/>
            </p:nvSpPr>
            <p:spPr>
              <a:xfrm>
                <a:off x="7962830" y="4328583"/>
                <a:ext cx="361771" cy="77920"/>
              </a:xfrm>
              <a:custGeom>
                <a:avLst/>
                <a:gdLst>
                  <a:gd name="connsiteX0" fmla="*/ 0 w 550334"/>
                  <a:gd name="connsiteY0" fmla="*/ 29634 h 118534"/>
                  <a:gd name="connsiteX1" fmla="*/ 0 w 550334"/>
                  <a:gd name="connsiteY1" fmla="*/ 80434 h 118534"/>
                  <a:gd name="connsiteX2" fmla="*/ 531284 w 550334"/>
                  <a:gd name="connsiteY2" fmla="*/ 118534 h 118534"/>
                  <a:gd name="connsiteX3" fmla="*/ 550334 w 550334"/>
                  <a:gd name="connsiteY3" fmla="*/ 65617 h 118534"/>
                  <a:gd name="connsiteX4" fmla="*/ 524934 w 550334"/>
                  <a:gd name="connsiteY4" fmla="*/ 0 h 118534"/>
                  <a:gd name="connsiteX5" fmla="*/ 0 w 550334"/>
                  <a:gd name="connsiteY5" fmla="*/ 29634 h 118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0334" h="118534">
                    <a:moveTo>
                      <a:pt x="0" y="29634"/>
                    </a:moveTo>
                    <a:lnTo>
                      <a:pt x="0" y="80434"/>
                    </a:lnTo>
                    <a:lnTo>
                      <a:pt x="531284" y="118534"/>
                    </a:lnTo>
                    <a:lnTo>
                      <a:pt x="550334" y="65617"/>
                    </a:lnTo>
                    <a:lnTo>
                      <a:pt x="524934" y="0"/>
                    </a:lnTo>
                    <a:lnTo>
                      <a:pt x="0" y="2963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任意多边形 130"/>
              <p:cNvSpPr/>
              <p:nvPr/>
            </p:nvSpPr>
            <p:spPr>
              <a:xfrm>
                <a:off x="7895096" y="4419600"/>
                <a:ext cx="378468" cy="122446"/>
              </a:xfrm>
              <a:custGeom>
                <a:avLst/>
                <a:gdLst>
                  <a:gd name="connsiteX0" fmla="*/ 0 w 575733"/>
                  <a:gd name="connsiteY0" fmla="*/ 55033 h 186267"/>
                  <a:gd name="connsiteX1" fmla="*/ 416983 w 575733"/>
                  <a:gd name="connsiteY1" fmla="*/ 186267 h 186267"/>
                  <a:gd name="connsiteX2" fmla="*/ 518583 w 575733"/>
                  <a:gd name="connsiteY2" fmla="*/ 131233 h 186267"/>
                  <a:gd name="connsiteX3" fmla="*/ 575733 w 575733"/>
                  <a:gd name="connsiteY3" fmla="*/ 67733 h 186267"/>
                  <a:gd name="connsiteX4" fmla="*/ 65617 w 575733"/>
                  <a:gd name="connsiteY4" fmla="*/ 0 h 186267"/>
                  <a:gd name="connsiteX5" fmla="*/ 0 w 575733"/>
                  <a:gd name="connsiteY5" fmla="*/ 55033 h 186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5733" h="186267">
                    <a:moveTo>
                      <a:pt x="0" y="55033"/>
                    </a:moveTo>
                    <a:lnTo>
                      <a:pt x="416983" y="186267"/>
                    </a:lnTo>
                    <a:lnTo>
                      <a:pt x="518583" y="131233"/>
                    </a:lnTo>
                    <a:lnTo>
                      <a:pt x="575733" y="67733"/>
                    </a:lnTo>
                    <a:lnTo>
                      <a:pt x="65617" y="0"/>
                    </a:lnTo>
                    <a:lnTo>
                      <a:pt x="0" y="55033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7028544" y="4197420"/>
                <a:ext cx="892761" cy="3362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6" name="任意多边形 135"/>
            <p:cNvSpPr/>
            <p:nvPr/>
          </p:nvSpPr>
          <p:spPr>
            <a:xfrm>
              <a:off x="4036556" y="-326642"/>
              <a:ext cx="3297443" cy="4044326"/>
            </a:xfrm>
            <a:custGeom>
              <a:avLst/>
              <a:gdLst>
                <a:gd name="connsiteX0" fmla="*/ 0 w 809534"/>
                <a:gd name="connsiteY0" fmla="*/ 0 h 896731"/>
                <a:gd name="connsiteX1" fmla="*/ 809534 w 809534"/>
                <a:gd name="connsiteY1" fmla="*/ 0 h 896731"/>
                <a:gd name="connsiteX2" fmla="*/ 809534 w 809534"/>
                <a:gd name="connsiteY2" fmla="*/ 795539 h 896731"/>
                <a:gd name="connsiteX3" fmla="*/ 404767 w 809534"/>
                <a:gd name="connsiteY3" fmla="*/ 896731 h 896731"/>
                <a:gd name="connsiteX4" fmla="*/ 178458 w 809534"/>
                <a:gd name="connsiteY4" fmla="*/ 879449 h 896731"/>
                <a:gd name="connsiteX5" fmla="*/ 0 w 809534"/>
                <a:gd name="connsiteY5" fmla="*/ 795539 h 896731"/>
                <a:gd name="connsiteX0-1" fmla="*/ 0 w 809534"/>
                <a:gd name="connsiteY0-2" fmla="*/ 0 h 942307"/>
                <a:gd name="connsiteX1-3" fmla="*/ 809534 w 809534"/>
                <a:gd name="connsiteY1-4" fmla="*/ 0 h 942307"/>
                <a:gd name="connsiteX2-5" fmla="*/ 809534 w 809534"/>
                <a:gd name="connsiteY2-6" fmla="*/ 795539 h 942307"/>
                <a:gd name="connsiteX3-7" fmla="*/ 404767 w 809534"/>
                <a:gd name="connsiteY3-8" fmla="*/ 896731 h 942307"/>
                <a:gd name="connsiteX4-9" fmla="*/ 170137 w 809534"/>
                <a:gd name="connsiteY4-10" fmla="*/ 940876 h 942307"/>
                <a:gd name="connsiteX5-11" fmla="*/ 0 w 809534"/>
                <a:gd name="connsiteY5-12" fmla="*/ 795539 h 942307"/>
                <a:gd name="connsiteX6" fmla="*/ 0 w 809534"/>
                <a:gd name="connsiteY6" fmla="*/ 0 h 942307"/>
                <a:gd name="connsiteX0-13" fmla="*/ 0 w 809534"/>
                <a:gd name="connsiteY0-14" fmla="*/ 0 h 978634"/>
                <a:gd name="connsiteX1-15" fmla="*/ 809534 w 809534"/>
                <a:gd name="connsiteY1-16" fmla="*/ 0 h 978634"/>
                <a:gd name="connsiteX2-17" fmla="*/ 809534 w 809534"/>
                <a:gd name="connsiteY2-18" fmla="*/ 795539 h 978634"/>
                <a:gd name="connsiteX3-19" fmla="*/ 433892 w 809534"/>
                <a:gd name="connsiteY3-20" fmla="*/ 978634 h 978634"/>
                <a:gd name="connsiteX4-21" fmla="*/ 170137 w 809534"/>
                <a:gd name="connsiteY4-22" fmla="*/ 940876 h 978634"/>
                <a:gd name="connsiteX5-23" fmla="*/ 0 w 809534"/>
                <a:gd name="connsiteY5-24" fmla="*/ 795539 h 978634"/>
                <a:gd name="connsiteX6-25" fmla="*/ 0 w 809534"/>
                <a:gd name="connsiteY6-26" fmla="*/ 0 h 978634"/>
                <a:gd name="connsiteX0-27" fmla="*/ 0 w 809534"/>
                <a:gd name="connsiteY0-28" fmla="*/ 0 h 988322"/>
                <a:gd name="connsiteX1-29" fmla="*/ 809534 w 809534"/>
                <a:gd name="connsiteY1-30" fmla="*/ 0 h 988322"/>
                <a:gd name="connsiteX2-31" fmla="*/ 809534 w 809534"/>
                <a:gd name="connsiteY2-32" fmla="*/ 795539 h 988322"/>
                <a:gd name="connsiteX3-33" fmla="*/ 433892 w 809534"/>
                <a:gd name="connsiteY3-34" fmla="*/ 978634 h 988322"/>
                <a:gd name="connsiteX4-35" fmla="*/ 297786 w 809534"/>
                <a:gd name="connsiteY4-36" fmla="*/ 960658 h 988322"/>
                <a:gd name="connsiteX5-37" fmla="*/ 170137 w 809534"/>
                <a:gd name="connsiteY5-38" fmla="*/ 940876 h 988322"/>
                <a:gd name="connsiteX6-39" fmla="*/ 0 w 809534"/>
                <a:gd name="connsiteY6-40" fmla="*/ 795539 h 988322"/>
                <a:gd name="connsiteX7" fmla="*/ 0 w 809534"/>
                <a:gd name="connsiteY7" fmla="*/ 0 h 988322"/>
                <a:gd name="connsiteX0-41" fmla="*/ 0 w 809534"/>
                <a:gd name="connsiteY0-42" fmla="*/ 0 h 987702"/>
                <a:gd name="connsiteX1-43" fmla="*/ 809534 w 809534"/>
                <a:gd name="connsiteY1-44" fmla="*/ 0 h 987702"/>
                <a:gd name="connsiteX2-45" fmla="*/ 809534 w 809534"/>
                <a:gd name="connsiteY2-46" fmla="*/ 795539 h 987702"/>
                <a:gd name="connsiteX3-47" fmla="*/ 433892 w 809534"/>
                <a:gd name="connsiteY3-48" fmla="*/ 978634 h 987702"/>
                <a:gd name="connsiteX4-49" fmla="*/ 310268 w 809534"/>
                <a:gd name="connsiteY4-50" fmla="*/ 956563 h 987702"/>
                <a:gd name="connsiteX5-51" fmla="*/ 170137 w 809534"/>
                <a:gd name="connsiteY5-52" fmla="*/ 940876 h 987702"/>
                <a:gd name="connsiteX6-53" fmla="*/ 0 w 809534"/>
                <a:gd name="connsiteY6-54" fmla="*/ 795539 h 987702"/>
                <a:gd name="connsiteX7-55" fmla="*/ 0 w 809534"/>
                <a:gd name="connsiteY7-56" fmla="*/ 0 h 987702"/>
                <a:gd name="connsiteX0-57" fmla="*/ 0 w 809534"/>
                <a:gd name="connsiteY0-58" fmla="*/ 0 h 984227"/>
                <a:gd name="connsiteX1-59" fmla="*/ 809534 w 809534"/>
                <a:gd name="connsiteY1-60" fmla="*/ 0 h 984227"/>
                <a:gd name="connsiteX2-61" fmla="*/ 809534 w 809534"/>
                <a:gd name="connsiteY2-62" fmla="*/ 795539 h 984227"/>
                <a:gd name="connsiteX3-63" fmla="*/ 442213 w 809534"/>
                <a:gd name="connsiteY3-64" fmla="*/ 974539 h 984227"/>
                <a:gd name="connsiteX4-65" fmla="*/ 310268 w 809534"/>
                <a:gd name="connsiteY4-66" fmla="*/ 956563 h 984227"/>
                <a:gd name="connsiteX5-67" fmla="*/ 170137 w 809534"/>
                <a:gd name="connsiteY5-68" fmla="*/ 940876 h 984227"/>
                <a:gd name="connsiteX6-69" fmla="*/ 0 w 809534"/>
                <a:gd name="connsiteY6-70" fmla="*/ 795539 h 984227"/>
                <a:gd name="connsiteX7-71" fmla="*/ 0 w 809534"/>
                <a:gd name="connsiteY7-72" fmla="*/ 0 h 984227"/>
                <a:gd name="connsiteX0-73" fmla="*/ 0 w 809534"/>
                <a:gd name="connsiteY0-74" fmla="*/ 0 h 984227"/>
                <a:gd name="connsiteX1-75" fmla="*/ 809534 w 809534"/>
                <a:gd name="connsiteY1-76" fmla="*/ 0 h 984227"/>
                <a:gd name="connsiteX2-77" fmla="*/ 809534 w 809534"/>
                <a:gd name="connsiteY2-78" fmla="*/ 795539 h 984227"/>
                <a:gd name="connsiteX3-79" fmla="*/ 442213 w 809534"/>
                <a:gd name="connsiteY3-80" fmla="*/ 974539 h 984227"/>
                <a:gd name="connsiteX4-81" fmla="*/ 310268 w 809534"/>
                <a:gd name="connsiteY4-82" fmla="*/ 956563 h 984227"/>
                <a:gd name="connsiteX5-83" fmla="*/ 165976 w 809534"/>
                <a:gd name="connsiteY5-84" fmla="*/ 940876 h 984227"/>
                <a:gd name="connsiteX6-85" fmla="*/ 0 w 809534"/>
                <a:gd name="connsiteY6-86" fmla="*/ 795539 h 984227"/>
                <a:gd name="connsiteX7-87" fmla="*/ 0 w 809534"/>
                <a:gd name="connsiteY7-88" fmla="*/ 0 h 984227"/>
                <a:gd name="connsiteX0-89" fmla="*/ 0 w 809534"/>
                <a:gd name="connsiteY0-90" fmla="*/ 0 h 983722"/>
                <a:gd name="connsiteX1-91" fmla="*/ 809534 w 809534"/>
                <a:gd name="connsiteY1-92" fmla="*/ 0 h 983722"/>
                <a:gd name="connsiteX2-93" fmla="*/ 809534 w 809534"/>
                <a:gd name="connsiteY2-94" fmla="*/ 795539 h 983722"/>
                <a:gd name="connsiteX3-95" fmla="*/ 442213 w 809534"/>
                <a:gd name="connsiteY3-96" fmla="*/ 974539 h 983722"/>
                <a:gd name="connsiteX4-97" fmla="*/ 165976 w 809534"/>
                <a:gd name="connsiteY4-98" fmla="*/ 940876 h 983722"/>
                <a:gd name="connsiteX5-99" fmla="*/ 0 w 809534"/>
                <a:gd name="connsiteY5-100" fmla="*/ 795539 h 983722"/>
                <a:gd name="connsiteX6-101" fmla="*/ 0 w 809534"/>
                <a:gd name="connsiteY6-102" fmla="*/ 0 h 983722"/>
                <a:gd name="connsiteX0-103" fmla="*/ 0 w 809534"/>
                <a:gd name="connsiteY0-104" fmla="*/ 0 h 974539"/>
                <a:gd name="connsiteX1-105" fmla="*/ 809534 w 809534"/>
                <a:gd name="connsiteY1-106" fmla="*/ 0 h 974539"/>
                <a:gd name="connsiteX2-107" fmla="*/ 809534 w 809534"/>
                <a:gd name="connsiteY2-108" fmla="*/ 795539 h 974539"/>
                <a:gd name="connsiteX3-109" fmla="*/ 442213 w 809534"/>
                <a:gd name="connsiteY3-110" fmla="*/ 974539 h 974539"/>
                <a:gd name="connsiteX4-111" fmla="*/ 0 w 809534"/>
                <a:gd name="connsiteY4-112" fmla="*/ 795539 h 974539"/>
                <a:gd name="connsiteX5-113" fmla="*/ 0 w 809534"/>
                <a:gd name="connsiteY5-114" fmla="*/ 0 h 974539"/>
                <a:gd name="connsiteX0-115" fmla="*/ 0 w 809534"/>
                <a:gd name="connsiteY0-116" fmla="*/ 0 h 978634"/>
                <a:gd name="connsiteX1-117" fmla="*/ 809534 w 809534"/>
                <a:gd name="connsiteY1-118" fmla="*/ 0 h 978634"/>
                <a:gd name="connsiteX2-119" fmla="*/ 809534 w 809534"/>
                <a:gd name="connsiteY2-120" fmla="*/ 795539 h 978634"/>
                <a:gd name="connsiteX3-121" fmla="*/ 392285 w 809534"/>
                <a:gd name="connsiteY3-122" fmla="*/ 978634 h 978634"/>
                <a:gd name="connsiteX4-123" fmla="*/ 0 w 809534"/>
                <a:gd name="connsiteY4-124" fmla="*/ 795539 h 978634"/>
                <a:gd name="connsiteX5-125" fmla="*/ 0 w 809534"/>
                <a:gd name="connsiteY5-126" fmla="*/ 0 h 978634"/>
                <a:gd name="connsiteX0-127" fmla="*/ 0 w 809534"/>
                <a:gd name="connsiteY0-128" fmla="*/ 0 h 978634"/>
                <a:gd name="connsiteX1-129" fmla="*/ 809534 w 809534"/>
                <a:gd name="connsiteY1-130" fmla="*/ 0 h 978634"/>
                <a:gd name="connsiteX2-131" fmla="*/ 809534 w 809534"/>
                <a:gd name="connsiteY2-132" fmla="*/ 795539 h 978634"/>
                <a:gd name="connsiteX3-133" fmla="*/ 413089 w 809534"/>
                <a:gd name="connsiteY3-134" fmla="*/ 978634 h 978634"/>
                <a:gd name="connsiteX4-135" fmla="*/ 0 w 809534"/>
                <a:gd name="connsiteY4-136" fmla="*/ 795539 h 978634"/>
                <a:gd name="connsiteX5-137" fmla="*/ 0 w 809534"/>
                <a:gd name="connsiteY5-138" fmla="*/ 0 h 978634"/>
                <a:gd name="connsiteX0-139" fmla="*/ 0 w 809534"/>
                <a:gd name="connsiteY0-140" fmla="*/ 0 h 978634"/>
                <a:gd name="connsiteX1-141" fmla="*/ 809534 w 809534"/>
                <a:gd name="connsiteY1-142" fmla="*/ 0 h 978634"/>
                <a:gd name="connsiteX2-143" fmla="*/ 809534 w 809534"/>
                <a:gd name="connsiteY2-144" fmla="*/ 795539 h 978634"/>
                <a:gd name="connsiteX3-145" fmla="*/ 413089 w 809534"/>
                <a:gd name="connsiteY3-146" fmla="*/ 978634 h 978634"/>
                <a:gd name="connsiteX4-147" fmla="*/ 4161 w 809534"/>
                <a:gd name="connsiteY4-148" fmla="*/ 807825 h 978634"/>
                <a:gd name="connsiteX5-149" fmla="*/ 0 w 809534"/>
                <a:gd name="connsiteY5-150" fmla="*/ 0 h 978634"/>
                <a:gd name="connsiteX0-151" fmla="*/ 0 w 809534"/>
                <a:gd name="connsiteY0-152" fmla="*/ 0 h 978634"/>
                <a:gd name="connsiteX1-153" fmla="*/ 809534 w 809534"/>
                <a:gd name="connsiteY1-154" fmla="*/ 0 h 978634"/>
                <a:gd name="connsiteX2-155" fmla="*/ 803227 w 809534"/>
                <a:gd name="connsiteY2-156" fmla="*/ 814161 h 978634"/>
                <a:gd name="connsiteX3-157" fmla="*/ 413089 w 809534"/>
                <a:gd name="connsiteY3-158" fmla="*/ 978634 h 978634"/>
                <a:gd name="connsiteX4-159" fmla="*/ 4161 w 809534"/>
                <a:gd name="connsiteY4-160" fmla="*/ 807825 h 978634"/>
                <a:gd name="connsiteX5-161" fmla="*/ 0 w 809534"/>
                <a:gd name="connsiteY5-162" fmla="*/ 0 h 978634"/>
                <a:gd name="connsiteX0-163" fmla="*/ 0 w 809534"/>
                <a:gd name="connsiteY0-164" fmla="*/ 0 h 978634"/>
                <a:gd name="connsiteX1-165" fmla="*/ 809534 w 809534"/>
                <a:gd name="connsiteY1-166" fmla="*/ 0 h 978634"/>
                <a:gd name="connsiteX2-167" fmla="*/ 803227 w 809534"/>
                <a:gd name="connsiteY2-168" fmla="*/ 814161 h 978634"/>
                <a:gd name="connsiteX3-169" fmla="*/ 413089 w 809534"/>
                <a:gd name="connsiteY3-170" fmla="*/ 978634 h 978634"/>
                <a:gd name="connsiteX4-171" fmla="*/ 4161 w 809534"/>
                <a:gd name="connsiteY4-172" fmla="*/ 814033 h 978634"/>
                <a:gd name="connsiteX5-173" fmla="*/ 0 w 809534"/>
                <a:gd name="connsiteY5-174" fmla="*/ 0 h 978634"/>
                <a:gd name="connsiteX0-175" fmla="*/ 0 w 809534"/>
                <a:gd name="connsiteY0-176" fmla="*/ 0 h 978634"/>
                <a:gd name="connsiteX1-177" fmla="*/ 809534 w 809534"/>
                <a:gd name="connsiteY1-178" fmla="*/ 0 h 978634"/>
                <a:gd name="connsiteX2-179" fmla="*/ 803227 w 809534"/>
                <a:gd name="connsiteY2-180" fmla="*/ 814161 h 978634"/>
                <a:gd name="connsiteX3-181" fmla="*/ 413089 w 809534"/>
                <a:gd name="connsiteY3-182" fmla="*/ 978634 h 978634"/>
                <a:gd name="connsiteX4-183" fmla="*/ 4161 w 809534"/>
                <a:gd name="connsiteY4-184" fmla="*/ 814033 h 978634"/>
                <a:gd name="connsiteX5-185" fmla="*/ 0 w 809534"/>
                <a:gd name="connsiteY5-186" fmla="*/ 0 h 978634"/>
                <a:gd name="connsiteX0-187" fmla="*/ 5299 w 814833"/>
                <a:gd name="connsiteY0-188" fmla="*/ 0 h 978634"/>
                <a:gd name="connsiteX1-189" fmla="*/ 814833 w 814833"/>
                <a:gd name="connsiteY1-190" fmla="*/ 0 h 978634"/>
                <a:gd name="connsiteX2-191" fmla="*/ 808526 w 814833"/>
                <a:gd name="connsiteY2-192" fmla="*/ 814161 h 978634"/>
                <a:gd name="connsiteX3-193" fmla="*/ 418388 w 814833"/>
                <a:gd name="connsiteY3-194" fmla="*/ 978634 h 978634"/>
                <a:gd name="connsiteX4-195" fmla="*/ 0 w 814833"/>
                <a:gd name="connsiteY4-196" fmla="*/ 814033 h 978634"/>
                <a:gd name="connsiteX5-197" fmla="*/ 5299 w 814833"/>
                <a:gd name="connsiteY5-198" fmla="*/ 0 h 978634"/>
                <a:gd name="connsiteX0-199" fmla="*/ 5299 w 814833"/>
                <a:gd name="connsiteY0-200" fmla="*/ 0 h 978634"/>
                <a:gd name="connsiteX1-201" fmla="*/ 814833 w 814833"/>
                <a:gd name="connsiteY1-202" fmla="*/ 0 h 978634"/>
                <a:gd name="connsiteX2-203" fmla="*/ 808526 w 814833"/>
                <a:gd name="connsiteY2-204" fmla="*/ 814161 h 978634"/>
                <a:gd name="connsiteX3-205" fmla="*/ 418388 w 814833"/>
                <a:gd name="connsiteY3-206" fmla="*/ 978634 h 978634"/>
                <a:gd name="connsiteX4-207" fmla="*/ 0 w 814833"/>
                <a:gd name="connsiteY4-208" fmla="*/ 814033 h 978634"/>
                <a:gd name="connsiteX5-209" fmla="*/ 5299 w 814833"/>
                <a:gd name="connsiteY5-210" fmla="*/ 0 h 978634"/>
                <a:gd name="connsiteX0-211" fmla="*/ 5299 w 814833"/>
                <a:gd name="connsiteY0-212" fmla="*/ 0 h 978634"/>
                <a:gd name="connsiteX1-213" fmla="*/ 814833 w 814833"/>
                <a:gd name="connsiteY1-214" fmla="*/ 0 h 978634"/>
                <a:gd name="connsiteX2-215" fmla="*/ 808526 w 814833"/>
                <a:gd name="connsiteY2-216" fmla="*/ 814161 h 978634"/>
                <a:gd name="connsiteX3-217" fmla="*/ 418388 w 814833"/>
                <a:gd name="connsiteY3-218" fmla="*/ 978634 h 978634"/>
                <a:gd name="connsiteX4-219" fmla="*/ 0 w 814833"/>
                <a:gd name="connsiteY4-220" fmla="*/ 814033 h 978634"/>
                <a:gd name="connsiteX5-221" fmla="*/ 5299 w 814833"/>
                <a:gd name="connsiteY5-222" fmla="*/ 0 h 978634"/>
                <a:gd name="connsiteX0-223" fmla="*/ 5299 w 810672"/>
                <a:gd name="connsiteY0-224" fmla="*/ 0 h 978634"/>
                <a:gd name="connsiteX1-225" fmla="*/ 810672 w 810672"/>
                <a:gd name="connsiteY1-226" fmla="*/ 4095 h 978634"/>
                <a:gd name="connsiteX2-227" fmla="*/ 808526 w 810672"/>
                <a:gd name="connsiteY2-228" fmla="*/ 814161 h 978634"/>
                <a:gd name="connsiteX3-229" fmla="*/ 418388 w 810672"/>
                <a:gd name="connsiteY3-230" fmla="*/ 978634 h 978634"/>
                <a:gd name="connsiteX4-231" fmla="*/ 0 w 810672"/>
                <a:gd name="connsiteY4-232" fmla="*/ 814033 h 978634"/>
                <a:gd name="connsiteX5-233" fmla="*/ 5299 w 810672"/>
                <a:gd name="connsiteY5-234" fmla="*/ 0 h 9786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810672" h="978634">
                  <a:moveTo>
                    <a:pt x="5299" y="0"/>
                  </a:moveTo>
                  <a:lnTo>
                    <a:pt x="810672" y="4095"/>
                  </a:lnTo>
                  <a:cubicBezTo>
                    <a:pt x="808570" y="275482"/>
                    <a:pt x="810628" y="542774"/>
                    <a:pt x="808526" y="814161"/>
                  </a:cubicBezTo>
                  <a:cubicBezTo>
                    <a:pt x="808526" y="870048"/>
                    <a:pt x="641935" y="978634"/>
                    <a:pt x="418388" y="978634"/>
                  </a:cubicBezTo>
                  <a:cubicBezTo>
                    <a:pt x="283466" y="978634"/>
                    <a:pt x="73702" y="976456"/>
                    <a:pt x="0" y="814033"/>
                  </a:cubicBezTo>
                  <a:cubicBezTo>
                    <a:pt x="1766" y="542689"/>
                    <a:pt x="3533" y="271344"/>
                    <a:pt x="529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6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656256" y="1415216"/>
            <a:ext cx="2293870" cy="2151587"/>
            <a:chOff x="3194443" y="-259588"/>
            <a:chExt cx="4993781" cy="4684030"/>
          </a:xfrm>
        </p:grpSpPr>
        <p:sp>
          <p:nvSpPr>
            <p:cNvPr id="140" name="椭圆 139"/>
            <p:cNvSpPr/>
            <p:nvPr/>
          </p:nvSpPr>
          <p:spPr>
            <a:xfrm>
              <a:off x="3194443" y="2033976"/>
              <a:ext cx="4993781" cy="239046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3757766" y="2087130"/>
              <a:ext cx="3867135" cy="1851153"/>
            </a:xfrm>
            <a:prstGeom prst="ellipse">
              <a:avLst/>
            </a:prstGeom>
            <a:solidFill>
              <a:schemeClr val="tx1"/>
            </a:solidFill>
            <a:ln w="34925">
              <a:solidFill>
                <a:schemeClr val="accent1"/>
              </a:solidFill>
            </a:ln>
            <a:effectLst>
              <a:innerShdw blurRad="381000">
                <a:schemeClr val="accent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3610602" y="2044319"/>
              <a:ext cx="4161461" cy="1992044"/>
            </a:xfrm>
            <a:prstGeom prst="ellipse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4013027" y="2121623"/>
              <a:ext cx="3356614" cy="160677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5875">
              <a:noFill/>
            </a:ln>
            <a:effectLst>
              <a:innerShdw blurRad="381000">
                <a:schemeClr val="accent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4" name="组合 143"/>
            <p:cNvGrpSpPr/>
            <p:nvPr/>
          </p:nvGrpSpPr>
          <p:grpSpPr>
            <a:xfrm>
              <a:off x="4544414" y="2587656"/>
              <a:ext cx="2285447" cy="502236"/>
              <a:chOff x="6646794" y="4178300"/>
              <a:chExt cx="1677807" cy="368705"/>
            </a:xfrm>
          </p:grpSpPr>
          <p:sp>
            <p:nvSpPr>
              <p:cNvPr id="146" name="任意多边形 145"/>
              <p:cNvSpPr/>
              <p:nvPr/>
            </p:nvSpPr>
            <p:spPr>
              <a:xfrm>
                <a:off x="6727238" y="4178300"/>
                <a:ext cx="360381" cy="107140"/>
              </a:xfrm>
              <a:custGeom>
                <a:avLst/>
                <a:gdLst>
                  <a:gd name="connsiteX0" fmla="*/ 486834 w 548217"/>
                  <a:gd name="connsiteY0" fmla="*/ 162983 h 162983"/>
                  <a:gd name="connsiteX1" fmla="*/ 548217 w 548217"/>
                  <a:gd name="connsiteY1" fmla="*/ 118533 h 162983"/>
                  <a:gd name="connsiteX2" fmla="*/ 173567 w 548217"/>
                  <a:gd name="connsiteY2" fmla="*/ 0 h 162983"/>
                  <a:gd name="connsiteX3" fmla="*/ 67734 w 548217"/>
                  <a:gd name="connsiteY3" fmla="*/ 46567 h 162983"/>
                  <a:gd name="connsiteX4" fmla="*/ 0 w 548217"/>
                  <a:gd name="connsiteY4" fmla="*/ 103717 h 162983"/>
                  <a:gd name="connsiteX5" fmla="*/ 486834 w 548217"/>
                  <a:gd name="connsiteY5" fmla="*/ 162983 h 1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8217" h="162983">
                    <a:moveTo>
                      <a:pt x="486834" y="162983"/>
                    </a:moveTo>
                    <a:lnTo>
                      <a:pt x="548217" y="118533"/>
                    </a:lnTo>
                    <a:lnTo>
                      <a:pt x="173567" y="0"/>
                    </a:lnTo>
                    <a:lnTo>
                      <a:pt x="67734" y="46567"/>
                    </a:lnTo>
                    <a:lnTo>
                      <a:pt x="0" y="103717"/>
                    </a:lnTo>
                    <a:lnTo>
                      <a:pt x="486834" y="162983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任意多边形 146"/>
              <p:cNvSpPr/>
              <p:nvPr/>
            </p:nvSpPr>
            <p:spPr>
              <a:xfrm>
                <a:off x="6646794" y="4328583"/>
                <a:ext cx="358988" cy="73746"/>
              </a:xfrm>
              <a:custGeom>
                <a:avLst/>
                <a:gdLst>
                  <a:gd name="connsiteX0" fmla="*/ 546100 w 546100"/>
                  <a:gd name="connsiteY0" fmla="*/ 86784 h 112184"/>
                  <a:gd name="connsiteX1" fmla="*/ 546100 w 546100"/>
                  <a:gd name="connsiteY1" fmla="*/ 33867 h 112184"/>
                  <a:gd name="connsiteX2" fmla="*/ 16933 w 546100"/>
                  <a:gd name="connsiteY2" fmla="*/ 0 h 112184"/>
                  <a:gd name="connsiteX3" fmla="*/ 2117 w 546100"/>
                  <a:gd name="connsiteY3" fmla="*/ 38100 h 112184"/>
                  <a:gd name="connsiteX4" fmla="*/ 0 w 546100"/>
                  <a:gd name="connsiteY4" fmla="*/ 112184 h 112184"/>
                  <a:gd name="connsiteX5" fmla="*/ 546100 w 546100"/>
                  <a:gd name="connsiteY5" fmla="*/ 86784 h 11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6100" h="112184">
                    <a:moveTo>
                      <a:pt x="546100" y="86784"/>
                    </a:moveTo>
                    <a:lnTo>
                      <a:pt x="546100" y="33867"/>
                    </a:lnTo>
                    <a:lnTo>
                      <a:pt x="16933" y="0"/>
                    </a:lnTo>
                    <a:lnTo>
                      <a:pt x="2117" y="38100"/>
                    </a:lnTo>
                    <a:cubicBezTo>
                      <a:pt x="1411" y="62795"/>
                      <a:pt x="706" y="87489"/>
                      <a:pt x="0" y="112184"/>
                    </a:cubicBezTo>
                    <a:lnTo>
                      <a:pt x="546100" y="8678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任意多边形 147"/>
              <p:cNvSpPr/>
              <p:nvPr/>
            </p:nvSpPr>
            <p:spPr>
              <a:xfrm>
                <a:off x="6689127" y="4425951"/>
                <a:ext cx="386818" cy="121054"/>
              </a:xfrm>
              <a:custGeom>
                <a:avLst/>
                <a:gdLst>
                  <a:gd name="connsiteX0" fmla="*/ 162984 w 588434"/>
                  <a:gd name="connsiteY0" fmla="*/ 184150 h 184150"/>
                  <a:gd name="connsiteX1" fmla="*/ 44450 w 588434"/>
                  <a:gd name="connsiteY1" fmla="*/ 120650 h 184150"/>
                  <a:gd name="connsiteX2" fmla="*/ 0 w 588434"/>
                  <a:gd name="connsiteY2" fmla="*/ 67733 h 184150"/>
                  <a:gd name="connsiteX3" fmla="*/ 508000 w 588434"/>
                  <a:gd name="connsiteY3" fmla="*/ 0 h 184150"/>
                  <a:gd name="connsiteX4" fmla="*/ 588434 w 588434"/>
                  <a:gd name="connsiteY4" fmla="*/ 38100 h 184150"/>
                  <a:gd name="connsiteX5" fmla="*/ 162984 w 588434"/>
                  <a:gd name="connsiteY5" fmla="*/ 18415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8434" h="184150">
                    <a:moveTo>
                      <a:pt x="162984" y="184150"/>
                    </a:moveTo>
                    <a:lnTo>
                      <a:pt x="44450" y="120650"/>
                    </a:lnTo>
                    <a:lnTo>
                      <a:pt x="0" y="67733"/>
                    </a:lnTo>
                    <a:lnTo>
                      <a:pt x="508000" y="0"/>
                    </a:lnTo>
                    <a:lnTo>
                      <a:pt x="588434" y="38100"/>
                    </a:lnTo>
                    <a:lnTo>
                      <a:pt x="162984" y="18415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任意多边形 148"/>
              <p:cNvSpPr/>
              <p:nvPr/>
            </p:nvSpPr>
            <p:spPr>
              <a:xfrm>
                <a:off x="7888751" y="4180417"/>
                <a:ext cx="357597" cy="111314"/>
              </a:xfrm>
              <a:custGeom>
                <a:avLst/>
                <a:gdLst>
                  <a:gd name="connsiteX0" fmla="*/ 0 w 543983"/>
                  <a:gd name="connsiteY0" fmla="*/ 120650 h 169333"/>
                  <a:gd name="connsiteX1" fmla="*/ 59267 w 543983"/>
                  <a:gd name="connsiteY1" fmla="*/ 169333 h 169333"/>
                  <a:gd name="connsiteX2" fmla="*/ 543983 w 543983"/>
                  <a:gd name="connsiteY2" fmla="*/ 112183 h 169333"/>
                  <a:gd name="connsiteX3" fmla="*/ 480483 w 543983"/>
                  <a:gd name="connsiteY3" fmla="*/ 46566 h 169333"/>
                  <a:gd name="connsiteX4" fmla="*/ 374650 w 543983"/>
                  <a:gd name="connsiteY4" fmla="*/ 0 h 169333"/>
                  <a:gd name="connsiteX5" fmla="*/ 0 w 543983"/>
                  <a:gd name="connsiteY5" fmla="*/ 120650 h 16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3983" h="169333">
                    <a:moveTo>
                      <a:pt x="0" y="120650"/>
                    </a:moveTo>
                    <a:lnTo>
                      <a:pt x="59267" y="169333"/>
                    </a:lnTo>
                    <a:lnTo>
                      <a:pt x="543983" y="112183"/>
                    </a:lnTo>
                    <a:lnTo>
                      <a:pt x="480483" y="46566"/>
                    </a:lnTo>
                    <a:lnTo>
                      <a:pt x="374650" y="0"/>
                    </a:lnTo>
                    <a:lnTo>
                      <a:pt x="0" y="12065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任意多边形 149"/>
              <p:cNvSpPr/>
              <p:nvPr/>
            </p:nvSpPr>
            <p:spPr>
              <a:xfrm>
                <a:off x="7962830" y="4328583"/>
                <a:ext cx="361771" cy="77920"/>
              </a:xfrm>
              <a:custGeom>
                <a:avLst/>
                <a:gdLst>
                  <a:gd name="connsiteX0" fmla="*/ 0 w 550334"/>
                  <a:gd name="connsiteY0" fmla="*/ 29634 h 118534"/>
                  <a:gd name="connsiteX1" fmla="*/ 0 w 550334"/>
                  <a:gd name="connsiteY1" fmla="*/ 80434 h 118534"/>
                  <a:gd name="connsiteX2" fmla="*/ 531284 w 550334"/>
                  <a:gd name="connsiteY2" fmla="*/ 118534 h 118534"/>
                  <a:gd name="connsiteX3" fmla="*/ 550334 w 550334"/>
                  <a:gd name="connsiteY3" fmla="*/ 65617 h 118534"/>
                  <a:gd name="connsiteX4" fmla="*/ 524934 w 550334"/>
                  <a:gd name="connsiteY4" fmla="*/ 0 h 118534"/>
                  <a:gd name="connsiteX5" fmla="*/ 0 w 550334"/>
                  <a:gd name="connsiteY5" fmla="*/ 29634 h 118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0334" h="118534">
                    <a:moveTo>
                      <a:pt x="0" y="29634"/>
                    </a:moveTo>
                    <a:lnTo>
                      <a:pt x="0" y="80434"/>
                    </a:lnTo>
                    <a:lnTo>
                      <a:pt x="531284" y="118534"/>
                    </a:lnTo>
                    <a:lnTo>
                      <a:pt x="550334" y="65617"/>
                    </a:lnTo>
                    <a:lnTo>
                      <a:pt x="524934" y="0"/>
                    </a:lnTo>
                    <a:lnTo>
                      <a:pt x="0" y="2963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任意多边形 150"/>
              <p:cNvSpPr/>
              <p:nvPr/>
            </p:nvSpPr>
            <p:spPr>
              <a:xfrm>
                <a:off x="7895096" y="4419600"/>
                <a:ext cx="378468" cy="122446"/>
              </a:xfrm>
              <a:custGeom>
                <a:avLst/>
                <a:gdLst>
                  <a:gd name="connsiteX0" fmla="*/ 0 w 575733"/>
                  <a:gd name="connsiteY0" fmla="*/ 55033 h 186267"/>
                  <a:gd name="connsiteX1" fmla="*/ 416983 w 575733"/>
                  <a:gd name="connsiteY1" fmla="*/ 186267 h 186267"/>
                  <a:gd name="connsiteX2" fmla="*/ 518583 w 575733"/>
                  <a:gd name="connsiteY2" fmla="*/ 131233 h 186267"/>
                  <a:gd name="connsiteX3" fmla="*/ 575733 w 575733"/>
                  <a:gd name="connsiteY3" fmla="*/ 67733 h 186267"/>
                  <a:gd name="connsiteX4" fmla="*/ 65617 w 575733"/>
                  <a:gd name="connsiteY4" fmla="*/ 0 h 186267"/>
                  <a:gd name="connsiteX5" fmla="*/ 0 w 575733"/>
                  <a:gd name="connsiteY5" fmla="*/ 55033 h 186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5733" h="186267">
                    <a:moveTo>
                      <a:pt x="0" y="55033"/>
                    </a:moveTo>
                    <a:lnTo>
                      <a:pt x="416983" y="186267"/>
                    </a:lnTo>
                    <a:lnTo>
                      <a:pt x="518583" y="131233"/>
                    </a:lnTo>
                    <a:lnTo>
                      <a:pt x="575733" y="67733"/>
                    </a:lnTo>
                    <a:lnTo>
                      <a:pt x="65617" y="0"/>
                    </a:lnTo>
                    <a:lnTo>
                      <a:pt x="0" y="55033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7028544" y="4197420"/>
                <a:ext cx="892761" cy="3362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5" name="任意多边形 144"/>
            <p:cNvSpPr/>
            <p:nvPr/>
          </p:nvSpPr>
          <p:spPr>
            <a:xfrm>
              <a:off x="5060064" y="-110752"/>
              <a:ext cx="1226984" cy="3193890"/>
            </a:xfrm>
            <a:custGeom>
              <a:avLst/>
              <a:gdLst>
                <a:gd name="connsiteX0" fmla="*/ 0 w 809534"/>
                <a:gd name="connsiteY0" fmla="*/ 0 h 896731"/>
                <a:gd name="connsiteX1" fmla="*/ 809534 w 809534"/>
                <a:gd name="connsiteY1" fmla="*/ 0 h 896731"/>
                <a:gd name="connsiteX2" fmla="*/ 809534 w 809534"/>
                <a:gd name="connsiteY2" fmla="*/ 795539 h 896731"/>
                <a:gd name="connsiteX3" fmla="*/ 404767 w 809534"/>
                <a:gd name="connsiteY3" fmla="*/ 896731 h 896731"/>
                <a:gd name="connsiteX4" fmla="*/ 178458 w 809534"/>
                <a:gd name="connsiteY4" fmla="*/ 879449 h 896731"/>
                <a:gd name="connsiteX5" fmla="*/ 0 w 809534"/>
                <a:gd name="connsiteY5" fmla="*/ 795539 h 896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534" h="896731">
                  <a:moveTo>
                    <a:pt x="0" y="0"/>
                  </a:moveTo>
                  <a:lnTo>
                    <a:pt x="809534" y="0"/>
                  </a:lnTo>
                  <a:lnTo>
                    <a:pt x="809534" y="795539"/>
                  </a:lnTo>
                  <a:cubicBezTo>
                    <a:pt x="809534" y="851426"/>
                    <a:pt x="628314" y="896731"/>
                    <a:pt x="404767" y="896731"/>
                  </a:cubicBezTo>
                  <a:cubicBezTo>
                    <a:pt x="320937" y="896731"/>
                    <a:pt x="243059" y="890360"/>
                    <a:pt x="178458" y="879449"/>
                  </a:cubicBezTo>
                  <a:cubicBezTo>
                    <a:pt x="70789" y="861264"/>
                    <a:pt x="0" y="830469"/>
                    <a:pt x="0" y="79553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6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54" name="任意多边形 353"/>
            <p:cNvSpPr/>
            <p:nvPr/>
          </p:nvSpPr>
          <p:spPr>
            <a:xfrm>
              <a:off x="4007052" y="-259588"/>
              <a:ext cx="3362590" cy="3977927"/>
            </a:xfrm>
            <a:custGeom>
              <a:avLst/>
              <a:gdLst>
                <a:gd name="connsiteX0" fmla="*/ 0 w 809534"/>
                <a:gd name="connsiteY0" fmla="*/ 0 h 896731"/>
                <a:gd name="connsiteX1" fmla="*/ 809534 w 809534"/>
                <a:gd name="connsiteY1" fmla="*/ 0 h 896731"/>
                <a:gd name="connsiteX2" fmla="*/ 809534 w 809534"/>
                <a:gd name="connsiteY2" fmla="*/ 795539 h 896731"/>
                <a:gd name="connsiteX3" fmla="*/ 404767 w 809534"/>
                <a:gd name="connsiteY3" fmla="*/ 896731 h 896731"/>
                <a:gd name="connsiteX4" fmla="*/ 178458 w 809534"/>
                <a:gd name="connsiteY4" fmla="*/ 879449 h 896731"/>
                <a:gd name="connsiteX5" fmla="*/ 0 w 809534"/>
                <a:gd name="connsiteY5" fmla="*/ 795539 h 896731"/>
                <a:gd name="connsiteX0-1" fmla="*/ 0 w 809534"/>
                <a:gd name="connsiteY0-2" fmla="*/ 0 h 968328"/>
                <a:gd name="connsiteX1-3" fmla="*/ 809534 w 809534"/>
                <a:gd name="connsiteY1-4" fmla="*/ 0 h 968328"/>
                <a:gd name="connsiteX2-5" fmla="*/ 809534 w 809534"/>
                <a:gd name="connsiteY2-6" fmla="*/ 795539 h 968328"/>
                <a:gd name="connsiteX3-7" fmla="*/ 406434 w 809534"/>
                <a:gd name="connsiteY3-8" fmla="*/ 968328 h 968328"/>
                <a:gd name="connsiteX4-9" fmla="*/ 178458 w 809534"/>
                <a:gd name="connsiteY4-10" fmla="*/ 879449 h 968328"/>
                <a:gd name="connsiteX5-11" fmla="*/ 0 w 809534"/>
                <a:gd name="connsiteY5-12" fmla="*/ 795539 h 968328"/>
                <a:gd name="connsiteX6" fmla="*/ 0 w 809534"/>
                <a:gd name="connsiteY6" fmla="*/ 0 h 968328"/>
                <a:gd name="connsiteX0-13" fmla="*/ 0 w 809534"/>
                <a:gd name="connsiteY0-14" fmla="*/ 0 h 968328"/>
                <a:gd name="connsiteX1-15" fmla="*/ 809534 w 809534"/>
                <a:gd name="connsiteY1-16" fmla="*/ 0 h 968328"/>
                <a:gd name="connsiteX2-17" fmla="*/ 809534 w 809534"/>
                <a:gd name="connsiteY2-18" fmla="*/ 795539 h 968328"/>
                <a:gd name="connsiteX3-19" fmla="*/ 406434 w 809534"/>
                <a:gd name="connsiteY3-20" fmla="*/ 968328 h 968328"/>
                <a:gd name="connsiteX4-21" fmla="*/ 0 w 809534"/>
                <a:gd name="connsiteY4-22" fmla="*/ 795539 h 968328"/>
                <a:gd name="connsiteX5-23" fmla="*/ 0 w 809534"/>
                <a:gd name="connsiteY5-24" fmla="*/ 0 h 968328"/>
                <a:gd name="connsiteX0-25" fmla="*/ 0 w 809534"/>
                <a:gd name="connsiteY0-26" fmla="*/ 0 h 1005000"/>
                <a:gd name="connsiteX1-27" fmla="*/ 809534 w 809534"/>
                <a:gd name="connsiteY1-28" fmla="*/ 0 h 1005000"/>
                <a:gd name="connsiteX2-29" fmla="*/ 809534 w 809534"/>
                <a:gd name="connsiteY2-30" fmla="*/ 795539 h 1005000"/>
                <a:gd name="connsiteX3-31" fmla="*/ 411436 w 809534"/>
                <a:gd name="connsiteY3-32" fmla="*/ 1005000 h 1005000"/>
                <a:gd name="connsiteX4-33" fmla="*/ 0 w 809534"/>
                <a:gd name="connsiteY4-34" fmla="*/ 795539 h 1005000"/>
                <a:gd name="connsiteX5-35" fmla="*/ 0 w 809534"/>
                <a:gd name="connsiteY5-36" fmla="*/ 0 h 1005000"/>
                <a:gd name="connsiteX0-37" fmla="*/ 1667 w 811201"/>
                <a:gd name="connsiteY0-38" fmla="*/ 0 h 1005000"/>
                <a:gd name="connsiteX1-39" fmla="*/ 811201 w 811201"/>
                <a:gd name="connsiteY1-40" fmla="*/ 0 h 1005000"/>
                <a:gd name="connsiteX2-41" fmla="*/ 811201 w 811201"/>
                <a:gd name="connsiteY2-42" fmla="*/ 795539 h 1005000"/>
                <a:gd name="connsiteX3-43" fmla="*/ 413103 w 811201"/>
                <a:gd name="connsiteY3-44" fmla="*/ 1005000 h 1005000"/>
                <a:gd name="connsiteX4-45" fmla="*/ 0 w 811201"/>
                <a:gd name="connsiteY4-46" fmla="*/ 821733 h 1005000"/>
                <a:gd name="connsiteX5-47" fmla="*/ 1667 w 811201"/>
                <a:gd name="connsiteY5-48" fmla="*/ 0 h 1005000"/>
                <a:gd name="connsiteX0-49" fmla="*/ 1667 w 811201"/>
                <a:gd name="connsiteY0-50" fmla="*/ 0 h 1005000"/>
                <a:gd name="connsiteX1-51" fmla="*/ 811201 w 811201"/>
                <a:gd name="connsiteY1-52" fmla="*/ 0 h 1005000"/>
                <a:gd name="connsiteX2-53" fmla="*/ 807866 w 811201"/>
                <a:gd name="connsiteY2-54" fmla="*/ 835703 h 1005000"/>
                <a:gd name="connsiteX3-55" fmla="*/ 413103 w 811201"/>
                <a:gd name="connsiteY3-56" fmla="*/ 1005000 h 1005000"/>
                <a:gd name="connsiteX4-57" fmla="*/ 0 w 811201"/>
                <a:gd name="connsiteY4-58" fmla="*/ 821733 h 1005000"/>
                <a:gd name="connsiteX5-59" fmla="*/ 1667 w 811201"/>
                <a:gd name="connsiteY5-60" fmla="*/ 0 h 1005000"/>
                <a:gd name="connsiteX0-61" fmla="*/ 1667 w 811201"/>
                <a:gd name="connsiteY0-62" fmla="*/ 0 h 1005000"/>
                <a:gd name="connsiteX1-63" fmla="*/ 811201 w 811201"/>
                <a:gd name="connsiteY1-64" fmla="*/ 0 h 1005000"/>
                <a:gd name="connsiteX2-65" fmla="*/ 806199 w 811201"/>
                <a:gd name="connsiteY2-66" fmla="*/ 839196 h 1005000"/>
                <a:gd name="connsiteX3-67" fmla="*/ 413103 w 811201"/>
                <a:gd name="connsiteY3-68" fmla="*/ 1005000 h 1005000"/>
                <a:gd name="connsiteX4-69" fmla="*/ 0 w 811201"/>
                <a:gd name="connsiteY4-70" fmla="*/ 821733 h 1005000"/>
                <a:gd name="connsiteX5-71" fmla="*/ 1667 w 811201"/>
                <a:gd name="connsiteY5-72" fmla="*/ 0 h 1005000"/>
                <a:gd name="connsiteX0-73" fmla="*/ 1667 w 811201"/>
                <a:gd name="connsiteY0-74" fmla="*/ 0 h 1005000"/>
                <a:gd name="connsiteX1-75" fmla="*/ 811201 w 811201"/>
                <a:gd name="connsiteY1-76" fmla="*/ 0 h 1005000"/>
                <a:gd name="connsiteX2-77" fmla="*/ 807867 w 811201"/>
                <a:gd name="connsiteY2-78" fmla="*/ 839196 h 1005000"/>
                <a:gd name="connsiteX3-79" fmla="*/ 413103 w 811201"/>
                <a:gd name="connsiteY3-80" fmla="*/ 1005000 h 1005000"/>
                <a:gd name="connsiteX4-81" fmla="*/ 0 w 811201"/>
                <a:gd name="connsiteY4-82" fmla="*/ 821733 h 1005000"/>
                <a:gd name="connsiteX5-83" fmla="*/ 1667 w 811201"/>
                <a:gd name="connsiteY5-84" fmla="*/ 0 h 1005000"/>
                <a:gd name="connsiteX0-85" fmla="*/ 1667 w 811201"/>
                <a:gd name="connsiteY0-86" fmla="*/ 0 h 1005000"/>
                <a:gd name="connsiteX1-87" fmla="*/ 811201 w 811201"/>
                <a:gd name="connsiteY1-88" fmla="*/ 0 h 1005000"/>
                <a:gd name="connsiteX2-89" fmla="*/ 807867 w 811201"/>
                <a:gd name="connsiteY2-90" fmla="*/ 839196 h 1005000"/>
                <a:gd name="connsiteX3-91" fmla="*/ 413103 w 811201"/>
                <a:gd name="connsiteY3-92" fmla="*/ 1005000 h 1005000"/>
                <a:gd name="connsiteX4-93" fmla="*/ 0 w 811201"/>
                <a:gd name="connsiteY4-94" fmla="*/ 821733 h 1005000"/>
                <a:gd name="connsiteX5-95" fmla="*/ 1667 w 811201"/>
                <a:gd name="connsiteY5-96" fmla="*/ 0 h 10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811201" h="1005000">
                  <a:moveTo>
                    <a:pt x="1667" y="0"/>
                  </a:moveTo>
                  <a:lnTo>
                    <a:pt x="811201" y="0"/>
                  </a:lnTo>
                  <a:cubicBezTo>
                    <a:pt x="810089" y="278568"/>
                    <a:pt x="808979" y="560628"/>
                    <a:pt x="807867" y="839196"/>
                  </a:cubicBezTo>
                  <a:cubicBezTo>
                    <a:pt x="807867" y="895083"/>
                    <a:pt x="636650" y="1005000"/>
                    <a:pt x="413103" y="1005000"/>
                  </a:cubicBezTo>
                  <a:cubicBezTo>
                    <a:pt x="278181" y="1005000"/>
                    <a:pt x="67739" y="983121"/>
                    <a:pt x="0" y="821733"/>
                  </a:cubicBezTo>
                  <a:cubicBezTo>
                    <a:pt x="556" y="547822"/>
                    <a:pt x="1111" y="273911"/>
                    <a:pt x="1667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6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5" name="矩形 254"/>
          <p:cNvSpPr/>
          <p:nvPr/>
        </p:nvSpPr>
        <p:spPr>
          <a:xfrm>
            <a:off x="2923454" y="3045608"/>
            <a:ext cx="1453701" cy="9129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8102365" y="3045608"/>
            <a:ext cx="1453701" cy="9129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 rot="18939063">
            <a:off x="3559691" y="3959787"/>
            <a:ext cx="1504834" cy="10396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 rot="16200000">
            <a:off x="5749645" y="4317348"/>
            <a:ext cx="1147898" cy="94275"/>
          </a:xfrm>
          <a:prstGeom prst="rect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 rot="13353817">
            <a:off x="7554493" y="3895887"/>
            <a:ext cx="1523054" cy="1092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2942962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3122875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3287364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3478525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3658438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3848790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4040344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4217329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3807678" y="437426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3907865" y="4262380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4027644" y="4146752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4127464" y="40590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4252785" y="3945037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4368442" y="3818941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4496820" y="3709934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4614073" y="3583838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4714260" y="348264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8101388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8265877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8457038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8636951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8827303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9018857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9195842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9387616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255511" y="3765098"/>
            <a:ext cx="125321" cy="1253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6255511" y="3903527"/>
            <a:ext cx="125321" cy="1253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6255511" y="4055862"/>
            <a:ext cx="125321" cy="1253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6255511" y="4195207"/>
            <a:ext cx="125321" cy="1253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6255511" y="4347686"/>
            <a:ext cx="125321" cy="1253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6255511" y="4499575"/>
            <a:ext cx="125321" cy="1253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6255511" y="4651074"/>
            <a:ext cx="125321" cy="1253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6255511" y="4801937"/>
            <a:ext cx="125321" cy="1253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7739053" y="3403132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7839240" y="3505045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7966757" y="3614165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8094274" y="3717502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8207161" y="3821654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8325461" y="3932337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8436611" y="4043162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8572288" y="4169945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8684909" y="428477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8799919" y="4398055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44" name="任意多边形 343"/>
          <p:cNvSpPr/>
          <p:nvPr/>
        </p:nvSpPr>
        <p:spPr>
          <a:xfrm>
            <a:off x="5751494" y="245032"/>
            <a:ext cx="892925" cy="2572086"/>
          </a:xfrm>
          <a:custGeom>
            <a:avLst/>
            <a:gdLst>
              <a:gd name="connsiteX0" fmla="*/ 0 w 809534"/>
              <a:gd name="connsiteY0" fmla="*/ 0 h 896731"/>
              <a:gd name="connsiteX1" fmla="*/ 809534 w 809534"/>
              <a:gd name="connsiteY1" fmla="*/ 0 h 896731"/>
              <a:gd name="connsiteX2" fmla="*/ 809534 w 809534"/>
              <a:gd name="connsiteY2" fmla="*/ 795539 h 896731"/>
              <a:gd name="connsiteX3" fmla="*/ 404767 w 809534"/>
              <a:gd name="connsiteY3" fmla="*/ 896731 h 896731"/>
              <a:gd name="connsiteX4" fmla="*/ 178458 w 809534"/>
              <a:gd name="connsiteY4" fmla="*/ 879449 h 896731"/>
              <a:gd name="connsiteX5" fmla="*/ 0 w 809534"/>
              <a:gd name="connsiteY5" fmla="*/ 795539 h 89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9534" h="896731">
                <a:moveTo>
                  <a:pt x="0" y="0"/>
                </a:moveTo>
                <a:lnTo>
                  <a:pt x="809534" y="0"/>
                </a:lnTo>
                <a:lnTo>
                  <a:pt x="809534" y="795539"/>
                </a:lnTo>
                <a:cubicBezTo>
                  <a:pt x="809534" y="851426"/>
                  <a:pt x="628314" y="896731"/>
                  <a:pt x="404767" y="896731"/>
                </a:cubicBezTo>
                <a:cubicBezTo>
                  <a:pt x="320937" y="896731"/>
                  <a:pt x="243059" y="890360"/>
                  <a:pt x="178458" y="879449"/>
                </a:cubicBezTo>
                <a:cubicBezTo>
                  <a:pt x="70789" y="861264"/>
                  <a:pt x="0" y="830469"/>
                  <a:pt x="0" y="795539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60000"/>
                </a:schemeClr>
              </a:gs>
              <a:gs pos="82000">
                <a:schemeClr val="accent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373" name="组合 372"/>
          <p:cNvGrpSpPr/>
          <p:nvPr/>
        </p:nvGrpSpPr>
        <p:grpSpPr>
          <a:xfrm>
            <a:off x="2199893" y="3381124"/>
            <a:ext cx="2293870" cy="2165516"/>
            <a:chOff x="2199893" y="3381124"/>
            <a:chExt cx="2293870" cy="2165516"/>
          </a:xfrm>
        </p:grpSpPr>
        <p:grpSp>
          <p:nvGrpSpPr>
            <p:cNvPr id="259" name="组合 258"/>
            <p:cNvGrpSpPr/>
            <p:nvPr/>
          </p:nvGrpSpPr>
          <p:grpSpPr>
            <a:xfrm>
              <a:off x="2199893" y="3463420"/>
              <a:ext cx="2293870" cy="2083220"/>
              <a:chOff x="3194443" y="-110752"/>
              <a:chExt cx="4993781" cy="4535194"/>
            </a:xfrm>
          </p:grpSpPr>
          <p:sp>
            <p:nvSpPr>
              <p:cNvPr id="260" name="椭圆 259"/>
              <p:cNvSpPr/>
              <p:nvPr/>
            </p:nvSpPr>
            <p:spPr>
              <a:xfrm>
                <a:off x="3194443" y="2033976"/>
                <a:ext cx="4993781" cy="2390466"/>
              </a:xfrm>
              <a:prstGeom prst="ellipse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1" name="椭圆 260"/>
              <p:cNvSpPr/>
              <p:nvPr/>
            </p:nvSpPr>
            <p:spPr>
              <a:xfrm>
                <a:off x="3757766" y="2087130"/>
                <a:ext cx="3867135" cy="1851153"/>
              </a:xfrm>
              <a:prstGeom prst="ellipse">
                <a:avLst/>
              </a:prstGeom>
              <a:solidFill>
                <a:schemeClr val="tx1"/>
              </a:solidFill>
              <a:ln w="34925">
                <a:solidFill>
                  <a:schemeClr val="accent1"/>
                </a:solidFill>
              </a:ln>
              <a:effectLst>
                <a:innerShdw blurRad="381000">
                  <a:schemeClr val="accent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3610602" y="2044319"/>
                <a:ext cx="4161461" cy="1992044"/>
              </a:xfrm>
              <a:prstGeom prst="ellipse">
                <a:avLst/>
              </a:prstGeom>
              <a:noFill/>
              <a:ln w="349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椭圆 262"/>
              <p:cNvSpPr/>
              <p:nvPr/>
            </p:nvSpPr>
            <p:spPr>
              <a:xfrm>
                <a:off x="4013027" y="2121623"/>
                <a:ext cx="3356614" cy="1606773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 w="15875">
                <a:noFill/>
              </a:ln>
              <a:effectLst>
                <a:innerShdw blurRad="381000">
                  <a:schemeClr val="accent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4" name="组合 263"/>
              <p:cNvGrpSpPr/>
              <p:nvPr/>
            </p:nvGrpSpPr>
            <p:grpSpPr>
              <a:xfrm>
                <a:off x="4544414" y="2587656"/>
                <a:ext cx="2285447" cy="502236"/>
                <a:chOff x="6646794" y="4178300"/>
                <a:chExt cx="1677807" cy="368705"/>
              </a:xfrm>
            </p:grpSpPr>
            <p:sp>
              <p:nvSpPr>
                <p:cNvPr id="266" name="任意多边形 265"/>
                <p:cNvSpPr/>
                <p:nvPr/>
              </p:nvSpPr>
              <p:spPr>
                <a:xfrm>
                  <a:off x="6727238" y="4178300"/>
                  <a:ext cx="360381" cy="107140"/>
                </a:xfrm>
                <a:custGeom>
                  <a:avLst/>
                  <a:gdLst>
                    <a:gd name="connsiteX0" fmla="*/ 486834 w 548217"/>
                    <a:gd name="connsiteY0" fmla="*/ 162983 h 162983"/>
                    <a:gd name="connsiteX1" fmla="*/ 548217 w 548217"/>
                    <a:gd name="connsiteY1" fmla="*/ 118533 h 162983"/>
                    <a:gd name="connsiteX2" fmla="*/ 173567 w 548217"/>
                    <a:gd name="connsiteY2" fmla="*/ 0 h 162983"/>
                    <a:gd name="connsiteX3" fmla="*/ 67734 w 548217"/>
                    <a:gd name="connsiteY3" fmla="*/ 46567 h 162983"/>
                    <a:gd name="connsiteX4" fmla="*/ 0 w 548217"/>
                    <a:gd name="connsiteY4" fmla="*/ 103717 h 162983"/>
                    <a:gd name="connsiteX5" fmla="*/ 486834 w 548217"/>
                    <a:gd name="connsiteY5" fmla="*/ 162983 h 162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8217" h="162983">
                      <a:moveTo>
                        <a:pt x="486834" y="162983"/>
                      </a:moveTo>
                      <a:lnTo>
                        <a:pt x="548217" y="118533"/>
                      </a:lnTo>
                      <a:lnTo>
                        <a:pt x="173567" y="0"/>
                      </a:lnTo>
                      <a:lnTo>
                        <a:pt x="67734" y="46567"/>
                      </a:lnTo>
                      <a:lnTo>
                        <a:pt x="0" y="103717"/>
                      </a:lnTo>
                      <a:lnTo>
                        <a:pt x="486834" y="16298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7" name="任意多边形 266"/>
                <p:cNvSpPr/>
                <p:nvPr/>
              </p:nvSpPr>
              <p:spPr>
                <a:xfrm>
                  <a:off x="6646794" y="4328583"/>
                  <a:ext cx="358988" cy="73746"/>
                </a:xfrm>
                <a:custGeom>
                  <a:avLst/>
                  <a:gdLst>
                    <a:gd name="connsiteX0" fmla="*/ 546100 w 546100"/>
                    <a:gd name="connsiteY0" fmla="*/ 86784 h 112184"/>
                    <a:gd name="connsiteX1" fmla="*/ 546100 w 546100"/>
                    <a:gd name="connsiteY1" fmla="*/ 33867 h 112184"/>
                    <a:gd name="connsiteX2" fmla="*/ 16933 w 546100"/>
                    <a:gd name="connsiteY2" fmla="*/ 0 h 112184"/>
                    <a:gd name="connsiteX3" fmla="*/ 2117 w 546100"/>
                    <a:gd name="connsiteY3" fmla="*/ 38100 h 112184"/>
                    <a:gd name="connsiteX4" fmla="*/ 0 w 546100"/>
                    <a:gd name="connsiteY4" fmla="*/ 112184 h 112184"/>
                    <a:gd name="connsiteX5" fmla="*/ 546100 w 546100"/>
                    <a:gd name="connsiteY5" fmla="*/ 86784 h 112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6100" h="112184">
                      <a:moveTo>
                        <a:pt x="546100" y="86784"/>
                      </a:moveTo>
                      <a:lnTo>
                        <a:pt x="546100" y="33867"/>
                      </a:lnTo>
                      <a:lnTo>
                        <a:pt x="16933" y="0"/>
                      </a:lnTo>
                      <a:lnTo>
                        <a:pt x="2117" y="38100"/>
                      </a:lnTo>
                      <a:cubicBezTo>
                        <a:pt x="1411" y="62795"/>
                        <a:pt x="706" y="87489"/>
                        <a:pt x="0" y="112184"/>
                      </a:cubicBezTo>
                      <a:lnTo>
                        <a:pt x="546100" y="86784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8" name="任意多边形 267"/>
                <p:cNvSpPr/>
                <p:nvPr/>
              </p:nvSpPr>
              <p:spPr>
                <a:xfrm>
                  <a:off x="6689127" y="4425951"/>
                  <a:ext cx="386818" cy="121054"/>
                </a:xfrm>
                <a:custGeom>
                  <a:avLst/>
                  <a:gdLst>
                    <a:gd name="connsiteX0" fmla="*/ 162984 w 588434"/>
                    <a:gd name="connsiteY0" fmla="*/ 184150 h 184150"/>
                    <a:gd name="connsiteX1" fmla="*/ 44450 w 588434"/>
                    <a:gd name="connsiteY1" fmla="*/ 120650 h 184150"/>
                    <a:gd name="connsiteX2" fmla="*/ 0 w 588434"/>
                    <a:gd name="connsiteY2" fmla="*/ 67733 h 184150"/>
                    <a:gd name="connsiteX3" fmla="*/ 508000 w 588434"/>
                    <a:gd name="connsiteY3" fmla="*/ 0 h 184150"/>
                    <a:gd name="connsiteX4" fmla="*/ 588434 w 588434"/>
                    <a:gd name="connsiteY4" fmla="*/ 38100 h 184150"/>
                    <a:gd name="connsiteX5" fmla="*/ 162984 w 588434"/>
                    <a:gd name="connsiteY5" fmla="*/ 184150 h 184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88434" h="184150">
                      <a:moveTo>
                        <a:pt x="162984" y="184150"/>
                      </a:moveTo>
                      <a:lnTo>
                        <a:pt x="44450" y="120650"/>
                      </a:lnTo>
                      <a:lnTo>
                        <a:pt x="0" y="67733"/>
                      </a:lnTo>
                      <a:lnTo>
                        <a:pt x="508000" y="0"/>
                      </a:lnTo>
                      <a:lnTo>
                        <a:pt x="588434" y="38100"/>
                      </a:lnTo>
                      <a:lnTo>
                        <a:pt x="162984" y="1841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9" name="任意多边形 268"/>
                <p:cNvSpPr/>
                <p:nvPr/>
              </p:nvSpPr>
              <p:spPr>
                <a:xfrm>
                  <a:off x="7888751" y="4180417"/>
                  <a:ext cx="357597" cy="111314"/>
                </a:xfrm>
                <a:custGeom>
                  <a:avLst/>
                  <a:gdLst>
                    <a:gd name="connsiteX0" fmla="*/ 0 w 543983"/>
                    <a:gd name="connsiteY0" fmla="*/ 120650 h 169333"/>
                    <a:gd name="connsiteX1" fmla="*/ 59267 w 543983"/>
                    <a:gd name="connsiteY1" fmla="*/ 169333 h 169333"/>
                    <a:gd name="connsiteX2" fmla="*/ 543983 w 543983"/>
                    <a:gd name="connsiteY2" fmla="*/ 112183 h 169333"/>
                    <a:gd name="connsiteX3" fmla="*/ 480483 w 543983"/>
                    <a:gd name="connsiteY3" fmla="*/ 46566 h 169333"/>
                    <a:gd name="connsiteX4" fmla="*/ 374650 w 543983"/>
                    <a:gd name="connsiteY4" fmla="*/ 0 h 169333"/>
                    <a:gd name="connsiteX5" fmla="*/ 0 w 543983"/>
                    <a:gd name="connsiteY5" fmla="*/ 120650 h 169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3983" h="169333">
                      <a:moveTo>
                        <a:pt x="0" y="120650"/>
                      </a:moveTo>
                      <a:lnTo>
                        <a:pt x="59267" y="169333"/>
                      </a:lnTo>
                      <a:lnTo>
                        <a:pt x="543983" y="112183"/>
                      </a:lnTo>
                      <a:lnTo>
                        <a:pt x="480483" y="46566"/>
                      </a:lnTo>
                      <a:lnTo>
                        <a:pt x="374650" y="0"/>
                      </a:lnTo>
                      <a:lnTo>
                        <a:pt x="0" y="1206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0" name="任意多边形 269"/>
                <p:cNvSpPr/>
                <p:nvPr/>
              </p:nvSpPr>
              <p:spPr>
                <a:xfrm>
                  <a:off x="7962830" y="4328583"/>
                  <a:ext cx="361771" cy="77920"/>
                </a:xfrm>
                <a:custGeom>
                  <a:avLst/>
                  <a:gdLst>
                    <a:gd name="connsiteX0" fmla="*/ 0 w 550334"/>
                    <a:gd name="connsiteY0" fmla="*/ 29634 h 118534"/>
                    <a:gd name="connsiteX1" fmla="*/ 0 w 550334"/>
                    <a:gd name="connsiteY1" fmla="*/ 80434 h 118534"/>
                    <a:gd name="connsiteX2" fmla="*/ 531284 w 550334"/>
                    <a:gd name="connsiteY2" fmla="*/ 118534 h 118534"/>
                    <a:gd name="connsiteX3" fmla="*/ 550334 w 550334"/>
                    <a:gd name="connsiteY3" fmla="*/ 65617 h 118534"/>
                    <a:gd name="connsiteX4" fmla="*/ 524934 w 550334"/>
                    <a:gd name="connsiteY4" fmla="*/ 0 h 118534"/>
                    <a:gd name="connsiteX5" fmla="*/ 0 w 550334"/>
                    <a:gd name="connsiteY5" fmla="*/ 29634 h 118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0334" h="118534">
                      <a:moveTo>
                        <a:pt x="0" y="29634"/>
                      </a:moveTo>
                      <a:lnTo>
                        <a:pt x="0" y="80434"/>
                      </a:lnTo>
                      <a:lnTo>
                        <a:pt x="531284" y="118534"/>
                      </a:lnTo>
                      <a:lnTo>
                        <a:pt x="550334" y="65617"/>
                      </a:lnTo>
                      <a:lnTo>
                        <a:pt x="524934" y="0"/>
                      </a:lnTo>
                      <a:lnTo>
                        <a:pt x="0" y="29634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1" name="任意多边形 270"/>
                <p:cNvSpPr/>
                <p:nvPr/>
              </p:nvSpPr>
              <p:spPr>
                <a:xfrm>
                  <a:off x="7895096" y="4419600"/>
                  <a:ext cx="378468" cy="122446"/>
                </a:xfrm>
                <a:custGeom>
                  <a:avLst/>
                  <a:gdLst>
                    <a:gd name="connsiteX0" fmla="*/ 0 w 575733"/>
                    <a:gd name="connsiteY0" fmla="*/ 55033 h 186267"/>
                    <a:gd name="connsiteX1" fmla="*/ 416983 w 575733"/>
                    <a:gd name="connsiteY1" fmla="*/ 186267 h 186267"/>
                    <a:gd name="connsiteX2" fmla="*/ 518583 w 575733"/>
                    <a:gd name="connsiteY2" fmla="*/ 131233 h 186267"/>
                    <a:gd name="connsiteX3" fmla="*/ 575733 w 575733"/>
                    <a:gd name="connsiteY3" fmla="*/ 67733 h 186267"/>
                    <a:gd name="connsiteX4" fmla="*/ 65617 w 575733"/>
                    <a:gd name="connsiteY4" fmla="*/ 0 h 186267"/>
                    <a:gd name="connsiteX5" fmla="*/ 0 w 575733"/>
                    <a:gd name="connsiteY5" fmla="*/ 55033 h 186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5733" h="186267">
                      <a:moveTo>
                        <a:pt x="0" y="55033"/>
                      </a:moveTo>
                      <a:lnTo>
                        <a:pt x="416983" y="186267"/>
                      </a:lnTo>
                      <a:lnTo>
                        <a:pt x="518583" y="131233"/>
                      </a:lnTo>
                      <a:lnTo>
                        <a:pt x="575733" y="67733"/>
                      </a:lnTo>
                      <a:lnTo>
                        <a:pt x="65617" y="0"/>
                      </a:lnTo>
                      <a:lnTo>
                        <a:pt x="0" y="5503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2" name="椭圆 271"/>
                <p:cNvSpPr/>
                <p:nvPr/>
              </p:nvSpPr>
              <p:spPr>
                <a:xfrm>
                  <a:off x="7028544" y="4197420"/>
                  <a:ext cx="892761" cy="3362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5" name="任意多边形 264"/>
              <p:cNvSpPr/>
              <p:nvPr/>
            </p:nvSpPr>
            <p:spPr>
              <a:xfrm>
                <a:off x="5060064" y="-110752"/>
                <a:ext cx="1226984" cy="3193890"/>
              </a:xfrm>
              <a:custGeom>
                <a:avLst/>
                <a:gdLst>
                  <a:gd name="connsiteX0" fmla="*/ 0 w 809534"/>
                  <a:gd name="connsiteY0" fmla="*/ 0 h 896731"/>
                  <a:gd name="connsiteX1" fmla="*/ 809534 w 809534"/>
                  <a:gd name="connsiteY1" fmla="*/ 0 h 896731"/>
                  <a:gd name="connsiteX2" fmla="*/ 809534 w 809534"/>
                  <a:gd name="connsiteY2" fmla="*/ 795539 h 896731"/>
                  <a:gd name="connsiteX3" fmla="*/ 404767 w 809534"/>
                  <a:gd name="connsiteY3" fmla="*/ 896731 h 896731"/>
                  <a:gd name="connsiteX4" fmla="*/ 178458 w 809534"/>
                  <a:gd name="connsiteY4" fmla="*/ 879449 h 896731"/>
                  <a:gd name="connsiteX5" fmla="*/ 0 w 809534"/>
                  <a:gd name="connsiteY5" fmla="*/ 795539 h 896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534" h="896731">
                    <a:moveTo>
                      <a:pt x="0" y="0"/>
                    </a:moveTo>
                    <a:lnTo>
                      <a:pt x="809534" y="0"/>
                    </a:lnTo>
                    <a:lnTo>
                      <a:pt x="809534" y="795539"/>
                    </a:lnTo>
                    <a:cubicBezTo>
                      <a:pt x="809534" y="851426"/>
                      <a:pt x="628314" y="896731"/>
                      <a:pt x="404767" y="896731"/>
                    </a:cubicBezTo>
                    <a:cubicBezTo>
                      <a:pt x="320937" y="896731"/>
                      <a:pt x="243059" y="890360"/>
                      <a:pt x="178458" y="879449"/>
                    </a:cubicBezTo>
                    <a:cubicBezTo>
                      <a:pt x="70789" y="861264"/>
                      <a:pt x="0" y="830469"/>
                      <a:pt x="0" y="79553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alpha val="6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62" name="任意多边形 361"/>
            <p:cNvSpPr/>
            <p:nvPr/>
          </p:nvSpPr>
          <p:spPr>
            <a:xfrm>
              <a:off x="2574955" y="3381124"/>
              <a:ext cx="1544590" cy="1827242"/>
            </a:xfrm>
            <a:custGeom>
              <a:avLst/>
              <a:gdLst>
                <a:gd name="connsiteX0" fmla="*/ 0 w 809534"/>
                <a:gd name="connsiteY0" fmla="*/ 0 h 896731"/>
                <a:gd name="connsiteX1" fmla="*/ 809534 w 809534"/>
                <a:gd name="connsiteY1" fmla="*/ 0 h 896731"/>
                <a:gd name="connsiteX2" fmla="*/ 809534 w 809534"/>
                <a:gd name="connsiteY2" fmla="*/ 795539 h 896731"/>
                <a:gd name="connsiteX3" fmla="*/ 404767 w 809534"/>
                <a:gd name="connsiteY3" fmla="*/ 896731 h 896731"/>
                <a:gd name="connsiteX4" fmla="*/ 178458 w 809534"/>
                <a:gd name="connsiteY4" fmla="*/ 879449 h 896731"/>
                <a:gd name="connsiteX5" fmla="*/ 0 w 809534"/>
                <a:gd name="connsiteY5" fmla="*/ 795539 h 896731"/>
                <a:gd name="connsiteX0-1" fmla="*/ 0 w 809534"/>
                <a:gd name="connsiteY0-2" fmla="*/ 0 h 968328"/>
                <a:gd name="connsiteX1-3" fmla="*/ 809534 w 809534"/>
                <a:gd name="connsiteY1-4" fmla="*/ 0 h 968328"/>
                <a:gd name="connsiteX2-5" fmla="*/ 809534 w 809534"/>
                <a:gd name="connsiteY2-6" fmla="*/ 795539 h 968328"/>
                <a:gd name="connsiteX3-7" fmla="*/ 406434 w 809534"/>
                <a:gd name="connsiteY3-8" fmla="*/ 968328 h 968328"/>
                <a:gd name="connsiteX4-9" fmla="*/ 178458 w 809534"/>
                <a:gd name="connsiteY4-10" fmla="*/ 879449 h 968328"/>
                <a:gd name="connsiteX5-11" fmla="*/ 0 w 809534"/>
                <a:gd name="connsiteY5-12" fmla="*/ 795539 h 968328"/>
                <a:gd name="connsiteX6" fmla="*/ 0 w 809534"/>
                <a:gd name="connsiteY6" fmla="*/ 0 h 968328"/>
                <a:gd name="connsiteX0-13" fmla="*/ 0 w 809534"/>
                <a:gd name="connsiteY0-14" fmla="*/ 0 h 968328"/>
                <a:gd name="connsiteX1-15" fmla="*/ 809534 w 809534"/>
                <a:gd name="connsiteY1-16" fmla="*/ 0 h 968328"/>
                <a:gd name="connsiteX2-17" fmla="*/ 809534 w 809534"/>
                <a:gd name="connsiteY2-18" fmla="*/ 795539 h 968328"/>
                <a:gd name="connsiteX3-19" fmla="*/ 406434 w 809534"/>
                <a:gd name="connsiteY3-20" fmla="*/ 968328 h 968328"/>
                <a:gd name="connsiteX4-21" fmla="*/ 0 w 809534"/>
                <a:gd name="connsiteY4-22" fmla="*/ 795539 h 968328"/>
                <a:gd name="connsiteX5-23" fmla="*/ 0 w 809534"/>
                <a:gd name="connsiteY5-24" fmla="*/ 0 h 968328"/>
                <a:gd name="connsiteX0-25" fmla="*/ 0 w 809534"/>
                <a:gd name="connsiteY0-26" fmla="*/ 0 h 1005000"/>
                <a:gd name="connsiteX1-27" fmla="*/ 809534 w 809534"/>
                <a:gd name="connsiteY1-28" fmla="*/ 0 h 1005000"/>
                <a:gd name="connsiteX2-29" fmla="*/ 809534 w 809534"/>
                <a:gd name="connsiteY2-30" fmla="*/ 795539 h 1005000"/>
                <a:gd name="connsiteX3-31" fmla="*/ 411436 w 809534"/>
                <a:gd name="connsiteY3-32" fmla="*/ 1005000 h 1005000"/>
                <a:gd name="connsiteX4-33" fmla="*/ 0 w 809534"/>
                <a:gd name="connsiteY4-34" fmla="*/ 795539 h 1005000"/>
                <a:gd name="connsiteX5-35" fmla="*/ 0 w 809534"/>
                <a:gd name="connsiteY5-36" fmla="*/ 0 h 1005000"/>
                <a:gd name="connsiteX0-37" fmla="*/ 1667 w 811201"/>
                <a:gd name="connsiteY0-38" fmla="*/ 0 h 1005000"/>
                <a:gd name="connsiteX1-39" fmla="*/ 811201 w 811201"/>
                <a:gd name="connsiteY1-40" fmla="*/ 0 h 1005000"/>
                <a:gd name="connsiteX2-41" fmla="*/ 811201 w 811201"/>
                <a:gd name="connsiteY2-42" fmla="*/ 795539 h 1005000"/>
                <a:gd name="connsiteX3-43" fmla="*/ 413103 w 811201"/>
                <a:gd name="connsiteY3-44" fmla="*/ 1005000 h 1005000"/>
                <a:gd name="connsiteX4-45" fmla="*/ 0 w 811201"/>
                <a:gd name="connsiteY4-46" fmla="*/ 821733 h 1005000"/>
                <a:gd name="connsiteX5-47" fmla="*/ 1667 w 811201"/>
                <a:gd name="connsiteY5-48" fmla="*/ 0 h 1005000"/>
                <a:gd name="connsiteX0-49" fmla="*/ 1667 w 811201"/>
                <a:gd name="connsiteY0-50" fmla="*/ 0 h 1005000"/>
                <a:gd name="connsiteX1-51" fmla="*/ 811201 w 811201"/>
                <a:gd name="connsiteY1-52" fmla="*/ 0 h 1005000"/>
                <a:gd name="connsiteX2-53" fmla="*/ 807866 w 811201"/>
                <a:gd name="connsiteY2-54" fmla="*/ 835703 h 1005000"/>
                <a:gd name="connsiteX3-55" fmla="*/ 413103 w 811201"/>
                <a:gd name="connsiteY3-56" fmla="*/ 1005000 h 1005000"/>
                <a:gd name="connsiteX4-57" fmla="*/ 0 w 811201"/>
                <a:gd name="connsiteY4-58" fmla="*/ 821733 h 1005000"/>
                <a:gd name="connsiteX5-59" fmla="*/ 1667 w 811201"/>
                <a:gd name="connsiteY5-60" fmla="*/ 0 h 1005000"/>
                <a:gd name="connsiteX0-61" fmla="*/ 1667 w 811201"/>
                <a:gd name="connsiteY0-62" fmla="*/ 0 h 1005000"/>
                <a:gd name="connsiteX1-63" fmla="*/ 811201 w 811201"/>
                <a:gd name="connsiteY1-64" fmla="*/ 0 h 1005000"/>
                <a:gd name="connsiteX2-65" fmla="*/ 806199 w 811201"/>
                <a:gd name="connsiteY2-66" fmla="*/ 839196 h 1005000"/>
                <a:gd name="connsiteX3-67" fmla="*/ 413103 w 811201"/>
                <a:gd name="connsiteY3-68" fmla="*/ 1005000 h 1005000"/>
                <a:gd name="connsiteX4-69" fmla="*/ 0 w 811201"/>
                <a:gd name="connsiteY4-70" fmla="*/ 821733 h 1005000"/>
                <a:gd name="connsiteX5-71" fmla="*/ 1667 w 811201"/>
                <a:gd name="connsiteY5-72" fmla="*/ 0 h 1005000"/>
                <a:gd name="connsiteX0-73" fmla="*/ 1667 w 811201"/>
                <a:gd name="connsiteY0-74" fmla="*/ 0 h 1005000"/>
                <a:gd name="connsiteX1-75" fmla="*/ 811201 w 811201"/>
                <a:gd name="connsiteY1-76" fmla="*/ 0 h 1005000"/>
                <a:gd name="connsiteX2-77" fmla="*/ 807867 w 811201"/>
                <a:gd name="connsiteY2-78" fmla="*/ 839196 h 1005000"/>
                <a:gd name="connsiteX3-79" fmla="*/ 413103 w 811201"/>
                <a:gd name="connsiteY3-80" fmla="*/ 1005000 h 1005000"/>
                <a:gd name="connsiteX4-81" fmla="*/ 0 w 811201"/>
                <a:gd name="connsiteY4-82" fmla="*/ 821733 h 1005000"/>
                <a:gd name="connsiteX5-83" fmla="*/ 1667 w 811201"/>
                <a:gd name="connsiteY5-84" fmla="*/ 0 h 1005000"/>
                <a:gd name="connsiteX0-85" fmla="*/ 1667 w 811201"/>
                <a:gd name="connsiteY0-86" fmla="*/ 0 h 1005000"/>
                <a:gd name="connsiteX1-87" fmla="*/ 811201 w 811201"/>
                <a:gd name="connsiteY1-88" fmla="*/ 0 h 1005000"/>
                <a:gd name="connsiteX2-89" fmla="*/ 807867 w 811201"/>
                <a:gd name="connsiteY2-90" fmla="*/ 839196 h 1005000"/>
                <a:gd name="connsiteX3-91" fmla="*/ 413103 w 811201"/>
                <a:gd name="connsiteY3-92" fmla="*/ 1005000 h 1005000"/>
                <a:gd name="connsiteX4-93" fmla="*/ 0 w 811201"/>
                <a:gd name="connsiteY4-94" fmla="*/ 821733 h 1005000"/>
                <a:gd name="connsiteX5-95" fmla="*/ 1667 w 811201"/>
                <a:gd name="connsiteY5-96" fmla="*/ 0 h 10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811201" h="1005000">
                  <a:moveTo>
                    <a:pt x="1667" y="0"/>
                  </a:moveTo>
                  <a:lnTo>
                    <a:pt x="811201" y="0"/>
                  </a:lnTo>
                  <a:cubicBezTo>
                    <a:pt x="810089" y="278568"/>
                    <a:pt x="808979" y="560628"/>
                    <a:pt x="807867" y="839196"/>
                  </a:cubicBezTo>
                  <a:cubicBezTo>
                    <a:pt x="807867" y="895083"/>
                    <a:pt x="636650" y="1005000"/>
                    <a:pt x="413103" y="1005000"/>
                  </a:cubicBezTo>
                  <a:cubicBezTo>
                    <a:pt x="278181" y="1005000"/>
                    <a:pt x="67739" y="983121"/>
                    <a:pt x="0" y="821733"/>
                  </a:cubicBezTo>
                  <a:cubicBezTo>
                    <a:pt x="556" y="547822"/>
                    <a:pt x="1111" y="273911"/>
                    <a:pt x="1667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6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74" name="组合 373"/>
          <p:cNvGrpSpPr/>
          <p:nvPr/>
        </p:nvGrpSpPr>
        <p:grpSpPr>
          <a:xfrm>
            <a:off x="5160985" y="3896372"/>
            <a:ext cx="2293870" cy="2156139"/>
            <a:chOff x="5160985" y="3896372"/>
            <a:chExt cx="2293870" cy="2156139"/>
          </a:xfrm>
        </p:grpSpPr>
        <p:grpSp>
          <p:nvGrpSpPr>
            <p:cNvPr id="195" name="组合 194"/>
            <p:cNvGrpSpPr/>
            <p:nvPr/>
          </p:nvGrpSpPr>
          <p:grpSpPr>
            <a:xfrm>
              <a:off x="5160985" y="3969291"/>
              <a:ext cx="2293870" cy="2083220"/>
              <a:chOff x="3194443" y="-110752"/>
              <a:chExt cx="4993781" cy="4535194"/>
            </a:xfrm>
          </p:grpSpPr>
          <p:sp>
            <p:nvSpPr>
              <p:cNvPr id="196" name="椭圆 195"/>
              <p:cNvSpPr/>
              <p:nvPr/>
            </p:nvSpPr>
            <p:spPr>
              <a:xfrm>
                <a:off x="3194443" y="2033976"/>
                <a:ext cx="4993781" cy="2390466"/>
              </a:xfrm>
              <a:prstGeom prst="ellipse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3757766" y="2087130"/>
                <a:ext cx="3867135" cy="1851153"/>
              </a:xfrm>
              <a:prstGeom prst="ellipse">
                <a:avLst/>
              </a:prstGeom>
              <a:solidFill>
                <a:schemeClr val="tx1"/>
              </a:solidFill>
              <a:ln w="34925">
                <a:solidFill>
                  <a:schemeClr val="accent1"/>
                </a:solidFill>
              </a:ln>
              <a:effectLst>
                <a:innerShdw blurRad="381000">
                  <a:schemeClr val="accent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3610602" y="2044319"/>
                <a:ext cx="4161461" cy="1992044"/>
              </a:xfrm>
              <a:prstGeom prst="ellipse">
                <a:avLst/>
              </a:prstGeom>
              <a:noFill/>
              <a:ln w="349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4013027" y="2121623"/>
                <a:ext cx="3356614" cy="1606773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 w="15875">
                <a:noFill/>
              </a:ln>
              <a:effectLst>
                <a:innerShdw blurRad="381000">
                  <a:schemeClr val="accent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0" name="组合 199"/>
              <p:cNvGrpSpPr/>
              <p:nvPr/>
            </p:nvGrpSpPr>
            <p:grpSpPr>
              <a:xfrm>
                <a:off x="4544414" y="2587656"/>
                <a:ext cx="2285447" cy="502236"/>
                <a:chOff x="6646794" y="4178300"/>
                <a:chExt cx="1677807" cy="368705"/>
              </a:xfrm>
            </p:grpSpPr>
            <p:sp>
              <p:nvSpPr>
                <p:cNvPr id="202" name="任意多边形 201"/>
                <p:cNvSpPr/>
                <p:nvPr/>
              </p:nvSpPr>
              <p:spPr>
                <a:xfrm>
                  <a:off x="6727238" y="4178300"/>
                  <a:ext cx="360381" cy="107140"/>
                </a:xfrm>
                <a:custGeom>
                  <a:avLst/>
                  <a:gdLst>
                    <a:gd name="connsiteX0" fmla="*/ 486834 w 548217"/>
                    <a:gd name="connsiteY0" fmla="*/ 162983 h 162983"/>
                    <a:gd name="connsiteX1" fmla="*/ 548217 w 548217"/>
                    <a:gd name="connsiteY1" fmla="*/ 118533 h 162983"/>
                    <a:gd name="connsiteX2" fmla="*/ 173567 w 548217"/>
                    <a:gd name="connsiteY2" fmla="*/ 0 h 162983"/>
                    <a:gd name="connsiteX3" fmla="*/ 67734 w 548217"/>
                    <a:gd name="connsiteY3" fmla="*/ 46567 h 162983"/>
                    <a:gd name="connsiteX4" fmla="*/ 0 w 548217"/>
                    <a:gd name="connsiteY4" fmla="*/ 103717 h 162983"/>
                    <a:gd name="connsiteX5" fmla="*/ 486834 w 548217"/>
                    <a:gd name="connsiteY5" fmla="*/ 162983 h 162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8217" h="162983">
                      <a:moveTo>
                        <a:pt x="486834" y="162983"/>
                      </a:moveTo>
                      <a:lnTo>
                        <a:pt x="548217" y="118533"/>
                      </a:lnTo>
                      <a:lnTo>
                        <a:pt x="173567" y="0"/>
                      </a:lnTo>
                      <a:lnTo>
                        <a:pt x="67734" y="46567"/>
                      </a:lnTo>
                      <a:lnTo>
                        <a:pt x="0" y="103717"/>
                      </a:lnTo>
                      <a:lnTo>
                        <a:pt x="486834" y="16298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3" name="任意多边形 202"/>
                <p:cNvSpPr/>
                <p:nvPr/>
              </p:nvSpPr>
              <p:spPr>
                <a:xfrm>
                  <a:off x="6646794" y="4328583"/>
                  <a:ext cx="358988" cy="73746"/>
                </a:xfrm>
                <a:custGeom>
                  <a:avLst/>
                  <a:gdLst>
                    <a:gd name="connsiteX0" fmla="*/ 546100 w 546100"/>
                    <a:gd name="connsiteY0" fmla="*/ 86784 h 112184"/>
                    <a:gd name="connsiteX1" fmla="*/ 546100 w 546100"/>
                    <a:gd name="connsiteY1" fmla="*/ 33867 h 112184"/>
                    <a:gd name="connsiteX2" fmla="*/ 16933 w 546100"/>
                    <a:gd name="connsiteY2" fmla="*/ 0 h 112184"/>
                    <a:gd name="connsiteX3" fmla="*/ 2117 w 546100"/>
                    <a:gd name="connsiteY3" fmla="*/ 38100 h 112184"/>
                    <a:gd name="connsiteX4" fmla="*/ 0 w 546100"/>
                    <a:gd name="connsiteY4" fmla="*/ 112184 h 112184"/>
                    <a:gd name="connsiteX5" fmla="*/ 546100 w 546100"/>
                    <a:gd name="connsiteY5" fmla="*/ 86784 h 112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6100" h="112184">
                      <a:moveTo>
                        <a:pt x="546100" y="86784"/>
                      </a:moveTo>
                      <a:lnTo>
                        <a:pt x="546100" y="33867"/>
                      </a:lnTo>
                      <a:lnTo>
                        <a:pt x="16933" y="0"/>
                      </a:lnTo>
                      <a:lnTo>
                        <a:pt x="2117" y="38100"/>
                      </a:lnTo>
                      <a:cubicBezTo>
                        <a:pt x="1411" y="62795"/>
                        <a:pt x="706" y="87489"/>
                        <a:pt x="0" y="112184"/>
                      </a:cubicBezTo>
                      <a:lnTo>
                        <a:pt x="546100" y="86784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4" name="任意多边形 203"/>
                <p:cNvSpPr/>
                <p:nvPr/>
              </p:nvSpPr>
              <p:spPr>
                <a:xfrm>
                  <a:off x="6689127" y="4425951"/>
                  <a:ext cx="386818" cy="121054"/>
                </a:xfrm>
                <a:custGeom>
                  <a:avLst/>
                  <a:gdLst>
                    <a:gd name="connsiteX0" fmla="*/ 162984 w 588434"/>
                    <a:gd name="connsiteY0" fmla="*/ 184150 h 184150"/>
                    <a:gd name="connsiteX1" fmla="*/ 44450 w 588434"/>
                    <a:gd name="connsiteY1" fmla="*/ 120650 h 184150"/>
                    <a:gd name="connsiteX2" fmla="*/ 0 w 588434"/>
                    <a:gd name="connsiteY2" fmla="*/ 67733 h 184150"/>
                    <a:gd name="connsiteX3" fmla="*/ 508000 w 588434"/>
                    <a:gd name="connsiteY3" fmla="*/ 0 h 184150"/>
                    <a:gd name="connsiteX4" fmla="*/ 588434 w 588434"/>
                    <a:gd name="connsiteY4" fmla="*/ 38100 h 184150"/>
                    <a:gd name="connsiteX5" fmla="*/ 162984 w 588434"/>
                    <a:gd name="connsiteY5" fmla="*/ 184150 h 184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88434" h="184150">
                      <a:moveTo>
                        <a:pt x="162984" y="184150"/>
                      </a:moveTo>
                      <a:lnTo>
                        <a:pt x="44450" y="120650"/>
                      </a:lnTo>
                      <a:lnTo>
                        <a:pt x="0" y="67733"/>
                      </a:lnTo>
                      <a:lnTo>
                        <a:pt x="508000" y="0"/>
                      </a:lnTo>
                      <a:lnTo>
                        <a:pt x="588434" y="38100"/>
                      </a:lnTo>
                      <a:lnTo>
                        <a:pt x="162984" y="1841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7888751" y="4180417"/>
                  <a:ext cx="357597" cy="111314"/>
                </a:xfrm>
                <a:custGeom>
                  <a:avLst/>
                  <a:gdLst>
                    <a:gd name="connsiteX0" fmla="*/ 0 w 543983"/>
                    <a:gd name="connsiteY0" fmla="*/ 120650 h 169333"/>
                    <a:gd name="connsiteX1" fmla="*/ 59267 w 543983"/>
                    <a:gd name="connsiteY1" fmla="*/ 169333 h 169333"/>
                    <a:gd name="connsiteX2" fmla="*/ 543983 w 543983"/>
                    <a:gd name="connsiteY2" fmla="*/ 112183 h 169333"/>
                    <a:gd name="connsiteX3" fmla="*/ 480483 w 543983"/>
                    <a:gd name="connsiteY3" fmla="*/ 46566 h 169333"/>
                    <a:gd name="connsiteX4" fmla="*/ 374650 w 543983"/>
                    <a:gd name="connsiteY4" fmla="*/ 0 h 169333"/>
                    <a:gd name="connsiteX5" fmla="*/ 0 w 543983"/>
                    <a:gd name="connsiteY5" fmla="*/ 120650 h 169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3983" h="169333">
                      <a:moveTo>
                        <a:pt x="0" y="120650"/>
                      </a:moveTo>
                      <a:lnTo>
                        <a:pt x="59267" y="169333"/>
                      </a:lnTo>
                      <a:lnTo>
                        <a:pt x="543983" y="112183"/>
                      </a:lnTo>
                      <a:lnTo>
                        <a:pt x="480483" y="46566"/>
                      </a:lnTo>
                      <a:lnTo>
                        <a:pt x="374650" y="0"/>
                      </a:lnTo>
                      <a:lnTo>
                        <a:pt x="0" y="1206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6" name="任意多边形 205"/>
                <p:cNvSpPr/>
                <p:nvPr/>
              </p:nvSpPr>
              <p:spPr>
                <a:xfrm>
                  <a:off x="7962830" y="4328583"/>
                  <a:ext cx="361771" cy="77920"/>
                </a:xfrm>
                <a:custGeom>
                  <a:avLst/>
                  <a:gdLst>
                    <a:gd name="connsiteX0" fmla="*/ 0 w 550334"/>
                    <a:gd name="connsiteY0" fmla="*/ 29634 h 118534"/>
                    <a:gd name="connsiteX1" fmla="*/ 0 w 550334"/>
                    <a:gd name="connsiteY1" fmla="*/ 80434 h 118534"/>
                    <a:gd name="connsiteX2" fmla="*/ 531284 w 550334"/>
                    <a:gd name="connsiteY2" fmla="*/ 118534 h 118534"/>
                    <a:gd name="connsiteX3" fmla="*/ 550334 w 550334"/>
                    <a:gd name="connsiteY3" fmla="*/ 65617 h 118534"/>
                    <a:gd name="connsiteX4" fmla="*/ 524934 w 550334"/>
                    <a:gd name="connsiteY4" fmla="*/ 0 h 118534"/>
                    <a:gd name="connsiteX5" fmla="*/ 0 w 550334"/>
                    <a:gd name="connsiteY5" fmla="*/ 29634 h 118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0334" h="118534">
                      <a:moveTo>
                        <a:pt x="0" y="29634"/>
                      </a:moveTo>
                      <a:lnTo>
                        <a:pt x="0" y="80434"/>
                      </a:lnTo>
                      <a:lnTo>
                        <a:pt x="531284" y="118534"/>
                      </a:lnTo>
                      <a:lnTo>
                        <a:pt x="550334" y="65617"/>
                      </a:lnTo>
                      <a:lnTo>
                        <a:pt x="524934" y="0"/>
                      </a:lnTo>
                      <a:lnTo>
                        <a:pt x="0" y="29634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7" name="任意多边形 206"/>
                <p:cNvSpPr/>
                <p:nvPr/>
              </p:nvSpPr>
              <p:spPr>
                <a:xfrm>
                  <a:off x="7895096" y="4419600"/>
                  <a:ext cx="378468" cy="122446"/>
                </a:xfrm>
                <a:custGeom>
                  <a:avLst/>
                  <a:gdLst>
                    <a:gd name="connsiteX0" fmla="*/ 0 w 575733"/>
                    <a:gd name="connsiteY0" fmla="*/ 55033 h 186267"/>
                    <a:gd name="connsiteX1" fmla="*/ 416983 w 575733"/>
                    <a:gd name="connsiteY1" fmla="*/ 186267 h 186267"/>
                    <a:gd name="connsiteX2" fmla="*/ 518583 w 575733"/>
                    <a:gd name="connsiteY2" fmla="*/ 131233 h 186267"/>
                    <a:gd name="connsiteX3" fmla="*/ 575733 w 575733"/>
                    <a:gd name="connsiteY3" fmla="*/ 67733 h 186267"/>
                    <a:gd name="connsiteX4" fmla="*/ 65617 w 575733"/>
                    <a:gd name="connsiteY4" fmla="*/ 0 h 186267"/>
                    <a:gd name="connsiteX5" fmla="*/ 0 w 575733"/>
                    <a:gd name="connsiteY5" fmla="*/ 55033 h 186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5733" h="186267">
                      <a:moveTo>
                        <a:pt x="0" y="55033"/>
                      </a:moveTo>
                      <a:lnTo>
                        <a:pt x="416983" y="186267"/>
                      </a:lnTo>
                      <a:lnTo>
                        <a:pt x="518583" y="131233"/>
                      </a:lnTo>
                      <a:lnTo>
                        <a:pt x="575733" y="67733"/>
                      </a:lnTo>
                      <a:lnTo>
                        <a:pt x="65617" y="0"/>
                      </a:lnTo>
                      <a:lnTo>
                        <a:pt x="0" y="5503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8" name="椭圆 207"/>
                <p:cNvSpPr/>
                <p:nvPr/>
              </p:nvSpPr>
              <p:spPr>
                <a:xfrm>
                  <a:off x="7028544" y="4197420"/>
                  <a:ext cx="892761" cy="3362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1" name="任意多边形 200"/>
              <p:cNvSpPr/>
              <p:nvPr/>
            </p:nvSpPr>
            <p:spPr>
              <a:xfrm>
                <a:off x="5060064" y="-110752"/>
                <a:ext cx="1226984" cy="3193890"/>
              </a:xfrm>
              <a:custGeom>
                <a:avLst/>
                <a:gdLst>
                  <a:gd name="connsiteX0" fmla="*/ 0 w 809534"/>
                  <a:gd name="connsiteY0" fmla="*/ 0 h 896731"/>
                  <a:gd name="connsiteX1" fmla="*/ 809534 w 809534"/>
                  <a:gd name="connsiteY1" fmla="*/ 0 h 896731"/>
                  <a:gd name="connsiteX2" fmla="*/ 809534 w 809534"/>
                  <a:gd name="connsiteY2" fmla="*/ 795539 h 896731"/>
                  <a:gd name="connsiteX3" fmla="*/ 404767 w 809534"/>
                  <a:gd name="connsiteY3" fmla="*/ 896731 h 896731"/>
                  <a:gd name="connsiteX4" fmla="*/ 178458 w 809534"/>
                  <a:gd name="connsiteY4" fmla="*/ 879449 h 896731"/>
                  <a:gd name="connsiteX5" fmla="*/ 0 w 809534"/>
                  <a:gd name="connsiteY5" fmla="*/ 795539 h 896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534" h="896731">
                    <a:moveTo>
                      <a:pt x="0" y="0"/>
                    </a:moveTo>
                    <a:lnTo>
                      <a:pt x="809534" y="0"/>
                    </a:lnTo>
                    <a:lnTo>
                      <a:pt x="809534" y="795539"/>
                    </a:lnTo>
                    <a:cubicBezTo>
                      <a:pt x="809534" y="851426"/>
                      <a:pt x="628314" y="896731"/>
                      <a:pt x="404767" y="896731"/>
                    </a:cubicBezTo>
                    <a:cubicBezTo>
                      <a:pt x="320937" y="896731"/>
                      <a:pt x="243059" y="890360"/>
                      <a:pt x="178458" y="879449"/>
                    </a:cubicBezTo>
                    <a:cubicBezTo>
                      <a:pt x="70789" y="861264"/>
                      <a:pt x="0" y="830469"/>
                      <a:pt x="0" y="79553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alpha val="6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70" name="任意多边形 369"/>
            <p:cNvSpPr/>
            <p:nvPr/>
          </p:nvSpPr>
          <p:spPr>
            <a:xfrm>
              <a:off x="5549431" y="3896372"/>
              <a:ext cx="1544590" cy="1827242"/>
            </a:xfrm>
            <a:custGeom>
              <a:avLst/>
              <a:gdLst>
                <a:gd name="connsiteX0" fmla="*/ 0 w 809534"/>
                <a:gd name="connsiteY0" fmla="*/ 0 h 896731"/>
                <a:gd name="connsiteX1" fmla="*/ 809534 w 809534"/>
                <a:gd name="connsiteY1" fmla="*/ 0 h 896731"/>
                <a:gd name="connsiteX2" fmla="*/ 809534 w 809534"/>
                <a:gd name="connsiteY2" fmla="*/ 795539 h 896731"/>
                <a:gd name="connsiteX3" fmla="*/ 404767 w 809534"/>
                <a:gd name="connsiteY3" fmla="*/ 896731 h 896731"/>
                <a:gd name="connsiteX4" fmla="*/ 178458 w 809534"/>
                <a:gd name="connsiteY4" fmla="*/ 879449 h 896731"/>
                <a:gd name="connsiteX5" fmla="*/ 0 w 809534"/>
                <a:gd name="connsiteY5" fmla="*/ 795539 h 896731"/>
                <a:gd name="connsiteX0-1" fmla="*/ 0 w 809534"/>
                <a:gd name="connsiteY0-2" fmla="*/ 0 h 968328"/>
                <a:gd name="connsiteX1-3" fmla="*/ 809534 w 809534"/>
                <a:gd name="connsiteY1-4" fmla="*/ 0 h 968328"/>
                <a:gd name="connsiteX2-5" fmla="*/ 809534 w 809534"/>
                <a:gd name="connsiteY2-6" fmla="*/ 795539 h 968328"/>
                <a:gd name="connsiteX3-7" fmla="*/ 406434 w 809534"/>
                <a:gd name="connsiteY3-8" fmla="*/ 968328 h 968328"/>
                <a:gd name="connsiteX4-9" fmla="*/ 178458 w 809534"/>
                <a:gd name="connsiteY4-10" fmla="*/ 879449 h 968328"/>
                <a:gd name="connsiteX5-11" fmla="*/ 0 w 809534"/>
                <a:gd name="connsiteY5-12" fmla="*/ 795539 h 968328"/>
                <a:gd name="connsiteX6" fmla="*/ 0 w 809534"/>
                <a:gd name="connsiteY6" fmla="*/ 0 h 968328"/>
                <a:gd name="connsiteX0-13" fmla="*/ 0 w 809534"/>
                <a:gd name="connsiteY0-14" fmla="*/ 0 h 968328"/>
                <a:gd name="connsiteX1-15" fmla="*/ 809534 w 809534"/>
                <a:gd name="connsiteY1-16" fmla="*/ 0 h 968328"/>
                <a:gd name="connsiteX2-17" fmla="*/ 809534 w 809534"/>
                <a:gd name="connsiteY2-18" fmla="*/ 795539 h 968328"/>
                <a:gd name="connsiteX3-19" fmla="*/ 406434 w 809534"/>
                <a:gd name="connsiteY3-20" fmla="*/ 968328 h 968328"/>
                <a:gd name="connsiteX4-21" fmla="*/ 0 w 809534"/>
                <a:gd name="connsiteY4-22" fmla="*/ 795539 h 968328"/>
                <a:gd name="connsiteX5-23" fmla="*/ 0 w 809534"/>
                <a:gd name="connsiteY5-24" fmla="*/ 0 h 968328"/>
                <a:gd name="connsiteX0-25" fmla="*/ 0 w 809534"/>
                <a:gd name="connsiteY0-26" fmla="*/ 0 h 1005000"/>
                <a:gd name="connsiteX1-27" fmla="*/ 809534 w 809534"/>
                <a:gd name="connsiteY1-28" fmla="*/ 0 h 1005000"/>
                <a:gd name="connsiteX2-29" fmla="*/ 809534 w 809534"/>
                <a:gd name="connsiteY2-30" fmla="*/ 795539 h 1005000"/>
                <a:gd name="connsiteX3-31" fmla="*/ 411436 w 809534"/>
                <a:gd name="connsiteY3-32" fmla="*/ 1005000 h 1005000"/>
                <a:gd name="connsiteX4-33" fmla="*/ 0 w 809534"/>
                <a:gd name="connsiteY4-34" fmla="*/ 795539 h 1005000"/>
                <a:gd name="connsiteX5-35" fmla="*/ 0 w 809534"/>
                <a:gd name="connsiteY5-36" fmla="*/ 0 h 1005000"/>
                <a:gd name="connsiteX0-37" fmla="*/ 1667 w 811201"/>
                <a:gd name="connsiteY0-38" fmla="*/ 0 h 1005000"/>
                <a:gd name="connsiteX1-39" fmla="*/ 811201 w 811201"/>
                <a:gd name="connsiteY1-40" fmla="*/ 0 h 1005000"/>
                <a:gd name="connsiteX2-41" fmla="*/ 811201 w 811201"/>
                <a:gd name="connsiteY2-42" fmla="*/ 795539 h 1005000"/>
                <a:gd name="connsiteX3-43" fmla="*/ 413103 w 811201"/>
                <a:gd name="connsiteY3-44" fmla="*/ 1005000 h 1005000"/>
                <a:gd name="connsiteX4-45" fmla="*/ 0 w 811201"/>
                <a:gd name="connsiteY4-46" fmla="*/ 821733 h 1005000"/>
                <a:gd name="connsiteX5-47" fmla="*/ 1667 w 811201"/>
                <a:gd name="connsiteY5-48" fmla="*/ 0 h 1005000"/>
                <a:gd name="connsiteX0-49" fmla="*/ 1667 w 811201"/>
                <a:gd name="connsiteY0-50" fmla="*/ 0 h 1005000"/>
                <a:gd name="connsiteX1-51" fmla="*/ 811201 w 811201"/>
                <a:gd name="connsiteY1-52" fmla="*/ 0 h 1005000"/>
                <a:gd name="connsiteX2-53" fmla="*/ 807866 w 811201"/>
                <a:gd name="connsiteY2-54" fmla="*/ 835703 h 1005000"/>
                <a:gd name="connsiteX3-55" fmla="*/ 413103 w 811201"/>
                <a:gd name="connsiteY3-56" fmla="*/ 1005000 h 1005000"/>
                <a:gd name="connsiteX4-57" fmla="*/ 0 w 811201"/>
                <a:gd name="connsiteY4-58" fmla="*/ 821733 h 1005000"/>
                <a:gd name="connsiteX5-59" fmla="*/ 1667 w 811201"/>
                <a:gd name="connsiteY5-60" fmla="*/ 0 h 1005000"/>
                <a:gd name="connsiteX0-61" fmla="*/ 1667 w 811201"/>
                <a:gd name="connsiteY0-62" fmla="*/ 0 h 1005000"/>
                <a:gd name="connsiteX1-63" fmla="*/ 811201 w 811201"/>
                <a:gd name="connsiteY1-64" fmla="*/ 0 h 1005000"/>
                <a:gd name="connsiteX2-65" fmla="*/ 806199 w 811201"/>
                <a:gd name="connsiteY2-66" fmla="*/ 839196 h 1005000"/>
                <a:gd name="connsiteX3-67" fmla="*/ 413103 w 811201"/>
                <a:gd name="connsiteY3-68" fmla="*/ 1005000 h 1005000"/>
                <a:gd name="connsiteX4-69" fmla="*/ 0 w 811201"/>
                <a:gd name="connsiteY4-70" fmla="*/ 821733 h 1005000"/>
                <a:gd name="connsiteX5-71" fmla="*/ 1667 w 811201"/>
                <a:gd name="connsiteY5-72" fmla="*/ 0 h 1005000"/>
                <a:gd name="connsiteX0-73" fmla="*/ 1667 w 811201"/>
                <a:gd name="connsiteY0-74" fmla="*/ 0 h 1005000"/>
                <a:gd name="connsiteX1-75" fmla="*/ 811201 w 811201"/>
                <a:gd name="connsiteY1-76" fmla="*/ 0 h 1005000"/>
                <a:gd name="connsiteX2-77" fmla="*/ 807867 w 811201"/>
                <a:gd name="connsiteY2-78" fmla="*/ 839196 h 1005000"/>
                <a:gd name="connsiteX3-79" fmla="*/ 413103 w 811201"/>
                <a:gd name="connsiteY3-80" fmla="*/ 1005000 h 1005000"/>
                <a:gd name="connsiteX4-81" fmla="*/ 0 w 811201"/>
                <a:gd name="connsiteY4-82" fmla="*/ 821733 h 1005000"/>
                <a:gd name="connsiteX5-83" fmla="*/ 1667 w 811201"/>
                <a:gd name="connsiteY5-84" fmla="*/ 0 h 1005000"/>
                <a:gd name="connsiteX0-85" fmla="*/ 1667 w 811201"/>
                <a:gd name="connsiteY0-86" fmla="*/ 0 h 1005000"/>
                <a:gd name="connsiteX1-87" fmla="*/ 811201 w 811201"/>
                <a:gd name="connsiteY1-88" fmla="*/ 0 h 1005000"/>
                <a:gd name="connsiteX2-89" fmla="*/ 807867 w 811201"/>
                <a:gd name="connsiteY2-90" fmla="*/ 839196 h 1005000"/>
                <a:gd name="connsiteX3-91" fmla="*/ 413103 w 811201"/>
                <a:gd name="connsiteY3-92" fmla="*/ 1005000 h 1005000"/>
                <a:gd name="connsiteX4-93" fmla="*/ 0 w 811201"/>
                <a:gd name="connsiteY4-94" fmla="*/ 821733 h 1005000"/>
                <a:gd name="connsiteX5-95" fmla="*/ 1667 w 811201"/>
                <a:gd name="connsiteY5-96" fmla="*/ 0 h 10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811201" h="1005000">
                  <a:moveTo>
                    <a:pt x="1667" y="0"/>
                  </a:moveTo>
                  <a:lnTo>
                    <a:pt x="811201" y="0"/>
                  </a:lnTo>
                  <a:cubicBezTo>
                    <a:pt x="810089" y="278568"/>
                    <a:pt x="808979" y="560628"/>
                    <a:pt x="807867" y="839196"/>
                  </a:cubicBezTo>
                  <a:cubicBezTo>
                    <a:pt x="807867" y="895083"/>
                    <a:pt x="636650" y="1005000"/>
                    <a:pt x="413103" y="1005000"/>
                  </a:cubicBezTo>
                  <a:cubicBezTo>
                    <a:pt x="278181" y="1005000"/>
                    <a:pt x="67739" y="983121"/>
                    <a:pt x="0" y="821733"/>
                  </a:cubicBezTo>
                  <a:cubicBezTo>
                    <a:pt x="556" y="547822"/>
                    <a:pt x="1111" y="273911"/>
                    <a:pt x="1667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6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76" name="组合 375"/>
          <p:cNvGrpSpPr/>
          <p:nvPr/>
        </p:nvGrpSpPr>
        <p:grpSpPr>
          <a:xfrm>
            <a:off x="8225422" y="3361222"/>
            <a:ext cx="2293870" cy="2137534"/>
            <a:chOff x="8225422" y="3361222"/>
            <a:chExt cx="2293870" cy="2137534"/>
          </a:xfrm>
        </p:grpSpPr>
        <p:grpSp>
          <p:nvGrpSpPr>
            <p:cNvPr id="209" name="组合 208"/>
            <p:cNvGrpSpPr/>
            <p:nvPr/>
          </p:nvGrpSpPr>
          <p:grpSpPr>
            <a:xfrm>
              <a:off x="8225422" y="3415536"/>
              <a:ext cx="2293870" cy="2083220"/>
              <a:chOff x="3194443" y="-110752"/>
              <a:chExt cx="4993781" cy="4535194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3194443" y="2033976"/>
                <a:ext cx="4993781" cy="2390466"/>
              </a:xfrm>
              <a:prstGeom prst="ellipse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3757766" y="2087130"/>
                <a:ext cx="3867135" cy="1851153"/>
              </a:xfrm>
              <a:prstGeom prst="ellipse">
                <a:avLst/>
              </a:prstGeom>
              <a:solidFill>
                <a:schemeClr val="tx1"/>
              </a:solidFill>
              <a:ln w="34925">
                <a:solidFill>
                  <a:schemeClr val="accent1"/>
                </a:solidFill>
              </a:ln>
              <a:effectLst>
                <a:innerShdw blurRad="381000">
                  <a:schemeClr val="accent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3610602" y="2044319"/>
                <a:ext cx="4161461" cy="1992044"/>
              </a:xfrm>
              <a:prstGeom prst="ellipse">
                <a:avLst/>
              </a:prstGeom>
              <a:noFill/>
              <a:ln w="349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4013027" y="2121623"/>
                <a:ext cx="3356614" cy="1606773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 w="15875">
                <a:noFill/>
              </a:ln>
              <a:effectLst>
                <a:innerShdw blurRad="381000">
                  <a:schemeClr val="accent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14" name="组合 213"/>
              <p:cNvGrpSpPr/>
              <p:nvPr/>
            </p:nvGrpSpPr>
            <p:grpSpPr>
              <a:xfrm>
                <a:off x="4544414" y="2587656"/>
                <a:ext cx="2285447" cy="502236"/>
                <a:chOff x="6646794" y="4178300"/>
                <a:chExt cx="1677807" cy="368705"/>
              </a:xfrm>
            </p:grpSpPr>
            <p:sp>
              <p:nvSpPr>
                <p:cNvPr id="216" name="任意多边形 215"/>
                <p:cNvSpPr/>
                <p:nvPr/>
              </p:nvSpPr>
              <p:spPr>
                <a:xfrm>
                  <a:off x="6727238" y="4178300"/>
                  <a:ext cx="360381" cy="107140"/>
                </a:xfrm>
                <a:custGeom>
                  <a:avLst/>
                  <a:gdLst>
                    <a:gd name="connsiteX0" fmla="*/ 486834 w 548217"/>
                    <a:gd name="connsiteY0" fmla="*/ 162983 h 162983"/>
                    <a:gd name="connsiteX1" fmla="*/ 548217 w 548217"/>
                    <a:gd name="connsiteY1" fmla="*/ 118533 h 162983"/>
                    <a:gd name="connsiteX2" fmla="*/ 173567 w 548217"/>
                    <a:gd name="connsiteY2" fmla="*/ 0 h 162983"/>
                    <a:gd name="connsiteX3" fmla="*/ 67734 w 548217"/>
                    <a:gd name="connsiteY3" fmla="*/ 46567 h 162983"/>
                    <a:gd name="connsiteX4" fmla="*/ 0 w 548217"/>
                    <a:gd name="connsiteY4" fmla="*/ 103717 h 162983"/>
                    <a:gd name="connsiteX5" fmla="*/ 486834 w 548217"/>
                    <a:gd name="connsiteY5" fmla="*/ 162983 h 162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8217" h="162983">
                      <a:moveTo>
                        <a:pt x="486834" y="162983"/>
                      </a:moveTo>
                      <a:lnTo>
                        <a:pt x="548217" y="118533"/>
                      </a:lnTo>
                      <a:lnTo>
                        <a:pt x="173567" y="0"/>
                      </a:lnTo>
                      <a:lnTo>
                        <a:pt x="67734" y="46567"/>
                      </a:lnTo>
                      <a:lnTo>
                        <a:pt x="0" y="103717"/>
                      </a:lnTo>
                      <a:lnTo>
                        <a:pt x="486834" y="16298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" name="任意多边形 216"/>
                <p:cNvSpPr/>
                <p:nvPr/>
              </p:nvSpPr>
              <p:spPr>
                <a:xfrm>
                  <a:off x="6646794" y="4328583"/>
                  <a:ext cx="358988" cy="73746"/>
                </a:xfrm>
                <a:custGeom>
                  <a:avLst/>
                  <a:gdLst>
                    <a:gd name="connsiteX0" fmla="*/ 546100 w 546100"/>
                    <a:gd name="connsiteY0" fmla="*/ 86784 h 112184"/>
                    <a:gd name="connsiteX1" fmla="*/ 546100 w 546100"/>
                    <a:gd name="connsiteY1" fmla="*/ 33867 h 112184"/>
                    <a:gd name="connsiteX2" fmla="*/ 16933 w 546100"/>
                    <a:gd name="connsiteY2" fmla="*/ 0 h 112184"/>
                    <a:gd name="connsiteX3" fmla="*/ 2117 w 546100"/>
                    <a:gd name="connsiteY3" fmla="*/ 38100 h 112184"/>
                    <a:gd name="connsiteX4" fmla="*/ 0 w 546100"/>
                    <a:gd name="connsiteY4" fmla="*/ 112184 h 112184"/>
                    <a:gd name="connsiteX5" fmla="*/ 546100 w 546100"/>
                    <a:gd name="connsiteY5" fmla="*/ 86784 h 112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6100" h="112184">
                      <a:moveTo>
                        <a:pt x="546100" y="86784"/>
                      </a:moveTo>
                      <a:lnTo>
                        <a:pt x="546100" y="33867"/>
                      </a:lnTo>
                      <a:lnTo>
                        <a:pt x="16933" y="0"/>
                      </a:lnTo>
                      <a:lnTo>
                        <a:pt x="2117" y="38100"/>
                      </a:lnTo>
                      <a:cubicBezTo>
                        <a:pt x="1411" y="62795"/>
                        <a:pt x="706" y="87489"/>
                        <a:pt x="0" y="112184"/>
                      </a:cubicBezTo>
                      <a:lnTo>
                        <a:pt x="546100" y="86784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6689127" y="4425951"/>
                  <a:ext cx="386818" cy="121054"/>
                </a:xfrm>
                <a:custGeom>
                  <a:avLst/>
                  <a:gdLst>
                    <a:gd name="connsiteX0" fmla="*/ 162984 w 588434"/>
                    <a:gd name="connsiteY0" fmla="*/ 184150 h 184150"/>
                    <a:gd name="connsiteX1" fmla="*/ 44450 w 588434"/>
                    <a:gd name="connsiteY1" fmla="*/ 120650 h 184150"/>
                    <a:gd name="connsiteX2" fmla="*/ 0 w 588434"/>
                    <a:gd name="connsiteY2" fmla="*/ 67733 h 184150"/>
                    <a:gd name="connsiteX3" fmla="*/ 508000 w 588434"/>
                    <a:gd name="connsiteY3" fmla="*/ 0 h 184150"/>
                    <a:gd name="connsiteX4" fmla="*/ 588434 w 588434"/>
                    <a:gd name="connsiteY4" fmla="*/ 38100 h 184150"/>
                    <a:gd name="connsiteX5" fmla="*/ 162984 w 588434"/>
                    <a:gd name="connsiteY5" fmla="*/ 184150 h 184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88434" h="184150">
                      <a:moveTo>
                        <a:pt x="162984" y="184150"/>
                      </a:moveTo>
                      <a:lnTo>
                        <a:pt x="44450" y="120650"/>
                      </a:lnTo>
                      <a:lnTo>
                        <a:pt x="0" y="67733"/>
                      </a:lnTo>
                      <a:lnTo>
                        <a:pt x="508000" y="0"/>
                      </a:lnTo>
                      <a:lnTo>
                        <a:pt x="588434" y="38100"/>
                      </a:lnTo>
                      <a:lnTo>
                        <a:pt x="162984" y="1841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" name="任意多边形 218"/>
                <p:cNvSpPr/>
                <p:nvPr/>
              </p:nvSpPr>
              <p:spPr>
                <a:xfrm>
                  <a:off x="7888751" y="4180417"/>
                  <a:ext cx="357597" cy="111314"/>
                </a:xfrm>
                <a:custGeom>
                  <a:avLst/>
                  <a:gdLst>
                    <a:gd name="connsiteX0" fmla="*/ 0 w 543983"/>
                    <a:gd name="connsiteY0" fmla="*/ 120650 h 169333"/>
                    <a:gd name="connsiteX1" fmla="*/ 59267 w 543983"/>
                    <a:gd name="connsiteY1" fmla="*/ 169333 h 169333"/>
                    <a:gd name="connsiteX2" fmla="*/ 543983 w 543983"/>
                    <a:gd name="connsiteY2" fmla="*/ 112183 h 169333"/>
                    <a:gd name="connsiteX3" fmla="*/ 480483 w 543983"/>
                    <a:gd name="connsiteY3" fmla="*/ 46566 h 169333"/>
                    <a:gd name="connsiteX4" fmla="*/ 374650 w 543983"/>
                    <a:gd name="connsiteY4" fmla="*/ 0 h 169333"/>
                    <a:gd name="connsiteX5" fmla="*/ 0 w 543983"/>
                    <a:gd name="connsiteY5" fmla="*/ 120650 h 169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3983" h="169333">
                      <a:moveTo>
                        <a:pt x="0" y="120650"/>
                      </a:moveTo>
                      <a:lnTo>
                        <a:pt x="59267" y="169333"/>
                      </a:lnTo>
                      <a:lnTo>
                        <a:pt x="543983" y="112183"/>
                      </a:lnTo>
                      <a:lnTo>
                        <a:pt x="480483" y="46566"/>
                      </a:lnTo>
                      <a:lnTo>
                        <a:pt x="374650" y="0"/>
                      </a:lnTo>
                      <a:lnTo>
                        <a:pt x="0" y="1206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0" name="任意多边形 219"/>
                <p:cNvSpPr/>
                <p:nvPr/>
              </p:nvSpPr>
              <p:spPr>
                <a:xfrm>
                  <a:off x="7962830" y="4328583"/>
                  <a:ext cx="361771" cy="77920"/>
                </a:xfrm>
                <a:custGeom>
                  <a:avLst/>
                  <a:gdLst>
                    <a:gd name="connsiteX0" fmla="*/ 0 w 550334"/>
                    <a:gd name="connsiteY0" fmla="*/ 29634 h 118534"/>
                    <a:gd name="connsiteX1" fmla="*/ 0 w 550334"/>
                    <a:gd name="connsiteY1" fmla="*/ 80434 h 118534"/>
                    <a:gd name="connsiteX2" fmla="*/ 531284 w 550334"/>
                    <a:gd name="connsiteY2" fmla="*/ 118534 h 118534"/>
                    <a:gd name="connsiteX3" fmla="*/ 550334 w 550334"/>
                    <a:gd name="connsiteY3" fmla="*/ 65617 h 118534"/>
                    <a:gd name="connsiteX4" fmla="*/ 524934 w 550334"/>
                    <a:gd name="connsiteY4" fmla="*/ 0 h 118534"/>
                    <a:gd name="connsiteX5" fmla="*/ 0 w 550334"/>
                    <a:gd name="connsiteY5" fmla="*/ 29634 h 118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0334" h="118534">
                      <a:moveTo>
                        <a:pt x="0" y="29634"/>
                      </a:moveTo>
                      <a:lnTo>
                        <a:pt x="0" y="80434"/>
                      </a:lnTo>
                      <a:lnTo>
                        <a:pt x="531284" y="118534"/>
                      </a:lnTo>
                      <a:lnTo>
                        <a:pt x="550334" y="65617"/>
                      </a:lnTo>
                      <a:lnTo>
                        <a:pt x="524934" y="0"/>
                      </a:lnTo>
                      <a:lnTo>
                        <a:pt x="0" y="29634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1" name="任意多边形 220"/>
                <p:cNvSpPr/>
                <p:nvPr/>
              </p:nvSpPr>
              <p:spPr>
                <a:xfrm>
                  <a:off x="7895096" y="4419600"/>
                  <a:ext cx="378468" cy="122446"/>
                </a:xfrm>
                <a:custGeom>
                  <a:avLst/>
                  <a:gdLst>
                    <a:gd name="connsiteX0" fmla="*/ 0 w 575733"/>
                    <a:gd name="connsiteY0" fmla="*/ 55033 h 186267"/>
                    <a:gd name="connsiteX1" fmla="*/ 416983 w 575733"/>
                    <a:gd name="connsiteY1" fmla="*/ 186267 h 186267"/>
                    <a:gd name="connsiteX2" fmla="*/ 518583 w 575733"/>
                    <a:gd name="connsiteY2" fmla="*/ 131233 h 186267"/>
                    <a:gd name="connsiteX3" fmla="*/ 575733 w 575733"/>
                    <a:gd name="connsiteY3" fmla="*/ 67733 h 186267"/>
                    <a:gd name="connsiteX4" fmla="*/ 65617 w 575733"/>
                    <a:gd name="connsiteY4" fmla="*/ 0 h 186267"/>
                    <a:gd name="connsiteX5" fmla="*/ 0 w 575733"/>
                    <a:gd name="connsiteY5" fmla="*/ 55033 h 186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5733" h="186267">
                      <a:moveTo>
                        <a:pt x="0" y="55033"/>
                      </a:moveTo>
                      <a:lnTo>
                        <a:pt x="416983" y="186267"/>
                      </a:lnTo>
                      <a:lnTo>
                        <a:pt x="518583" y="131233"/>
                      </a:lnTo>
                      <a:lnTo>
                        <a:pt x="575733" y="67733"/>
                      </a:lnTo>
                      <a:lnTo>
                        <a:pt x="65617" y="0"/>
                      </a:lnTo>
                      <a:lnTo>
                        <a:pt x="0" y="5503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7028544" y="4197420"/>
                  <a:ext cx="892761" cy="3362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15" name="任意多边形 214"/>
              <p:cNvSpPr/>
              <p:nvPr/>
            </p:nvSpPr>
            <p:spPr>
              <a:xfrm>
                <a:off x="5060064" y="-110752"/>
                <a:ext cx="1226984" cy="3193890"/>
              </a:xfrm>
              <a:custGeom>
                <a:avLst/>
                <a:gdLst>
                  <a:gd name="connsiteX0" fmla="*/ 0 w 809534"/>
                  <a:gd name="connsiteY0" fmla="*/ 0 h 896731"/>
                  <a:gd name="connsiteX1" fmla="*/ 809534 w 809534"/>
                  <a:gd name="connsiteY1" fmla="*/ 0 h 896731"/>
                  <a:gd name="connsiteX2" fmla="*/ 809534 w 809534"/>
                  <a:gd name="connsiteY2" fmla="*/ 795539 h 896731"/>
                  <a:gd name="connsiteX3" fmla="*/ 404767 w 809534"/>
                  <a:gd name="connsiteY3" fmla="*/ 896731 h 896731"/>
                  <a:gd name="connsiteX4" fmla="*/ 178458 w 809534"/>
                  <a:gd name="connsiteY4" fmla="*/ 879449 h 896731"/>
                  <a:gd name="connsiteX5" fmla="*/ 0 w 809534"/>
                  <a:gd name="connsiteY5" fmla="*/ 795539 h 896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534" h="896731">
                    <a:moveTo>
                      <a:pt x="0" y="0"/>
                    </a:moveTo>
                    <a:lnTo>
                      <a:pt x="809534" y="0"/>
                    </a:lnTo>
                    <a:lnTo>
                      <a:pt x="809534" y="795539"/>
                    </a:lnTo>
                    <a:cubicBezTo>
                      <a:pt x="809534" y="851426"/>
                      <a:pt x="628314" y="896731"/>
                      <a:pt x="404767" y="896731"/>
                    </a:cubicBezTo>
                    <a:cubicBezTo>
                      <a:pt x="320937" y="896731"/>
                      <a:pt x="243059" y="890360"/>
                      <a:pt x="178458" y="879449"/>
                    </a:cubicBezTo>
                    <a:cubicBezTo>
                      <a:pt x="70789" y="861264"/>
                      <a:pt x="0" y="830469"/>
                      <a:pt x="0" y="79553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alpha val="6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71" name="任意多边形 370"/>
            <p:cNvSpPr/>
            <p:nvPr/>
          </p:nvSpPr>
          <p:spPr>
            <a:xfrm>
              <a:off x="8598690" y="3361222"/>
              <a:ext cx="1544590" cy="1827242"/>
            </a:xfrm>
            <a:custGeom>
              <a:avLst/>
              <a:gdLst>
                <a:gd name="connsiteX0" fmla="*/ 0 w 809534"/>
                <a:gd name="connsiteY0" fmla="*/ 0 h 896731"/>
                <a:gd name="connsiteX1" fmla="*/ 809534 w 809534"/>
                <a:gd name="connsiteY1" fmla="*/ 0 h 896731"/>
                <a:gd name="connsiteX2" fmla="*/ 809534 w 809534"/>
                <a:gd name="connsiteY2" fmla="*/ 795539 h 896731"/>
                <a:gd name="connsiteX3" fmla="*/ 404767 w 809534"/>
                <a:gd name="connsiteY3" fmla="*/ 896731 h 896731"/>
                <a:gd name="connsiteX4" fmla="*/ 178458 w 809534"/>
                <a:gd name="connsiteY4" fmla="*/ 879449 h 896731"/>
                <a:gd name="connsiteX5" fmla="*/ 0 w 809534"/>
                <a:gd name="connsiteY5" fmla="*/ 795539 h 896731"/>
                <a:gd name="connsiteX0-1" fmla="*/ 0 w 809534"/>
                <a:gd name="connsiteY0-2" fmla="*/ 0 h 968328"/>
                <a:gd name="connsiteX1-3" fmla="*/ 809534 w 809534"/>
                <a:gd name="connsiteY1-4" fmla="*/ 0 h 968328"/>
                <a:gd name="connsiteX2-5" fmla="*/ 809534 w 809534"/>
                <a:gd name="connsiteY2-6" fmla="*/ 795539 h 968328"/>
                <a:gd name="connsiteX3-7" fmla="*/ 406434 w 809534"/>
                <a:gd name="connsiteY3-8" fmla="*/ 968328 h 968328"/>
                <a:gd name="connsiteX4-9" fmla="*/ 178458 w 809534"/>
                <a:gd name="connsiteY4-10" fmla="*/ 879449 h 968328"/>
                <a:gd name="connsiteX5-11" fmla="*/ 0 w 809534"/>
                <a:gd name="connsiteY5-12" fmla="*/ 795539 h 968328"/>
                <a:gd name="connsiteX6" fmla="*/ 0 w 809534"/>
                <a:gd name="connsiteY6" fmla="*/ 0 h 968328"/>
                <a:gd name="connsiteX0-13" fmla="*/ 0 w 809534"/>
                <a:gd name="connsiteY0-14" fmla="*/ 0 h 968328"/>
                <a:gd name="connsiteX1-15" fmla="*/ 809534 w 809534"/>
                <a:gd name="connsiteY1-16" fmla="*/ 0 h 968328"/>
                <a:gd name="connsiteX2-17" fmla="*/ 809534 w 809534"/>
                <a:gd name="connsiteY2-18" fmla="*/ 795539 h 968328"/>
                <a:gd name="connsiteX3-19" fmla="*/ 406434 w 809534"/>
                <a:gd name="connsiteY3-20" fmla="*/ 968328 h 968328"/>
                <a:gd name="connsiteX4-21" fmla="*/ 0 w 809534"/>
                <a:gd name="connsiteY4-22" fmla="*/ 795539 h 968328"/>
                <a:gd name="connsiteX5-23" fmla="*/ 0 w 809534"/>
                <a:gd name="connsiteY5-24" fmla="*/ 0 h 968328"/>
                <a:gd name="connsiteX0-25" fmla="*/ 0 w 809534"/>
                <a:gd name="connsiteY0-26" fmla="*/ 0 h 1005000"/>
                <a:gd name="connsiteX1-27" fmla="*/ 809534 w 809534"/>
                <a:gd name="connsiteY1-28" fmla="*/ 0 h 1005000"/>
                <a:gd name="connsiteX2-29" fmla="*/ 809534 w 809534"/>
                <a:gd name="connsiteY2-30" fmla="*/ 795539 h 1005000"/>
                <a:gd name="connsiteX3-31" fmla="*/ 411436 w 809534"/>
                <a:gd name="connsiteY3-32" fmla="*/ 1005000 h 1005000"/>
                <a:gd name="connsiteX4-33" fmla="*/ 0 w 809534"/>
                <a:gd name="connsiteY4-34" fmla="*/ 795539 h 1005000"/>
                <a:gd name="connsiteX5-35" fmla="*/ 0 w 809534"/>
                <a:gd name="connsiteY5-36" fmla="*/ 0 h 1005000"/>
                <a:gd name="connsiteX0-37" fmla="*/ 1667 w 811201"/>
                <a:gd name="connsiteY0-38" fmla="*/ 0 h 1005000"/>
                <a:gd name="connsiteX1-39" fmla="*/ 811201 w 811201"/>
                <a:gd name="connsiteY1-40" fmla="*/ 0 h 1005000"/>
                <a:gd name="connsiteX2-41" fmla="*/ 811201 w 811201"/>
                <a:gd name="connsiteY2-42" fmla="*/ 795539 h 1005000"/>
                <a:gd name="connsiteX3-43" fmla="*/ 413103 w 811201"/>
                <a:gd name="connsiteY3-44" fmla="*/ 1005000 h 1005000"/>
                <a:gd name="connsiteX4-45" fmla="*/ 0 w 811201"/>
                <a:gd name="connsiteY4-46" fmla="*/ 821733 h 1005000"/>
                <a:gd name="connsiteX5-47" fmla="*/ 1667 w 811201"/>
                <a:gd name="connsiteY5-48" fmla="*/ 0 h 1005000"/>
                <a:gd name="connsiteX0-49" fmla="*/ 1667 w 811201"/>
                <a:gd name="connsiteY0-50" fmla="*/ 0 h 1005000"/>
                <a:gd name="connsiteX1-51" fmla="*/ 811201 w 811201"/>
                <a:gd name="connsiteY1-52" fmla="*/ 0 h 1005000"/>
                <a:gd name="connsiteX2-53" fmla="*/ 807866 w 811201"/>
                <a:gd name="connsiteY2-54" fmla="*/ 835703 h 1005000"/>
                <a:gd name="connsiteX3-55" fmla="*/ 413103 w 811201"/>
                <a:gd name="connsiteY3-56" fmla="*/ 1005000 h 1005000"/>
                <a:gd name="connsiteX4-57" fmla="*/ 0 w 811201"/>
                <a:gd name="connsiteY4-58" fmla="*/ 821733 h 1005000"/>
                <a:gd name="connsiteX5-59" fmla="*/ 1667 w 811201"/>
                <a:gd name="connsiteY5-60" fmla="*/ 0 h 1005000"/>
                <a:gd name="connsiteX0-61" fmla="*/ 1667 w 811201"/>
                <a:gd name="connsiteY0-62" fmla="*/ 0 h 1005000"/>
                <a:gd name="connsiteX1-63" fmla="*/ 811201 w 811201"/>
                <a:gd name="connsiteY1-64" fmla="*/ 0 h 1005000"/>
                <a:gd name="connsiteX2-65" fmla="*/ 806199 w 811201"/>
                <a:gd name="connsiteY2-66" fmla="*/ 839196 h 1005000"/>
                <a:gd name="connsiteX3-67" fmla="*/ 413103 w 811201"/>
                <a:gd name="connsiteY3-68" fmla="*/ 1005000 h 1005000"/>
                <a:gd name="connsiteX4-69" fmla="*/ 0 w 811201"/>
                <a:gd name="connsiteY4-70" fmla="*/ 821733 h 1005000"/>
                <a:gd name="connsiteX5-71" fmla="*/ 1667 w 811201"/>
                <a:gd name="connsiteY5-72" fmla="*/ 0 h 1005000"/>
                <a:gd name="connsiteX0-73" fmla="*/ 1667 w 811201"/>
                <a:gd name="connsiteY0-74" fmla="*/ 0 h 1005000"/>
                <a:gd name="connsiteX1-75" fmla="*/ 811201 w 811201"/>
                <a:gd name="connsiteY1-76" fmla="*/ 0 h 1005000"/>
                <a:gd name="connsiteX2-77" fmla="*/ 807867 w 811201"/>
                <a:gd name="connsiteY2-78" fmla="*/ 839196 h 1005000"/>
                <a:gd name="connsiteX3-79" fmla="*/ 413103 w 811201"/>
                <a:gd name="connsiteY3-80" fmla="*/ 1005000 h 1005000"/>
                <a:gd name="connsiteX4-81" fmla="*/ 0 w 811201"/>
                <a:gd name="connsiteY4-82" fmla="*/ 821733 h 1005000"/>
                <a:gd name="connsiteX5-83" fmla="*/ 1667 w 811201"/>
                <a:gd name="connsiteY5-84" fmla="*/ 0 h 1005000"/>
                <a:gd name="connsiteX0-85" fmla="*/ 1667 w 811201"/>
                <a:gd name="connsiteY0-86" fmla="*/ 0 h 1005000"/>
                <a:gd name="connsiteX1-87" fmla="*/ 811201 w 811201"/>
                <a:gd name="connsiteY1-88" fmla="*/ 0 h 1005000"/>
                <a:gd name="connsiteX2-89" fmla="*/ 807867 w 811201"/>
                <a:gd name="connsiteY2-90" fmla="*/ 839196 h 1005000"/>
                <a:gd name="connsiteX3-91" fmla="*/ 413103 w 811201"/>
                <a:gd name="connsiteY3-92" fmla="*/ 1005000 h 1005000"/>
                <a:gd name="connsiteX4-93" fmla="*/ 0 w 811201"/>
                <a:gd name="connsiteY4-94" fmla="*/ 821733 h 1005000"/>
                <a:gd name="connsiteX5-95" fmla="*/ 1667 w 811201"/>
                <a:gd name="connsiteY5-96" fmla="*/ 0 h 10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811201" h="1005000">
                  <a:moveTo>
                    <a:pt x="1667" y="0"/>
                  </a:moveTo>
                  <a:lnTo>
                    <a:pt x="811201" y="0"/>
                  </a:lnTo>
                  <a:cubicBezTo>
                    <a:pt x="810089" y="278568"/>
                    <a:pt x="808979" y="560628"/>
                    <a:pt x="807867" y="839196"/>
                  </a:cubicBezTo>
                  <a:cubicBezTo>
                    <a:pt x="807867" y="895083"/>
                    <a:pt x="636650" y="1005000"/>
                    <a:pt x="413103" y="1005000"/>
                  </a:cubicBezTo>
                  <a:cubicBezTo>
                    <a:pt x="278181" y="1005000"/>
                    <a:pt x="67739" y="983121"/>
                    <a:pt x="0" y="821733"/>
                  </a:cubicBezTo>
                  <a:cubicBezTo>
                    <a:pt x="556" y="547822"/>
                    <a:pt x="1111" y="273911"/>
                    <a:pt x="1667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6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75" name="组合 374"/>
          <p:cNvGrpSpPr/>
          <p:nvPr/>
        </p:nvGrpSpPr>
        <p:grpSpPr>
          <a:xfrm>
            <a:off x="9483193" y="1415216"/>
            <a:ext cx="2293870" cy="2151587"/>
            <a:chOff x="9483193" y="1415216"/>
            <a:chExt cx="2293870" cy="2151587"/>
          </a:xfrm>
        </p:grpSpPr>
        <p:grpSp>
          <p:nvGrpSpPr>
            <p:cNvPr id="237" name="组合 236"/>
            <p:cNvGrpSpPr/>
            <p:nvPr/>
          </p:nvGrpSpPr>
          <p:grpSpPr>
            <a:xfrm>
              <a:off x="9483193" y="1483583"/>
              <a:ext cx="2293870" cy="2083220"/>
              <a:chOff x="3194443" y="-110752"/>
              <a:chExt cx="4993781" cy="4535194"/>
            </a:xfrm>
          </p:grpSpPr>
          <p:sp>
            <p:nvSpPr>
              <p:cNvPr id="238" name="椭圆 237"/>
              <p:cNvSpPr/>
              <p:nvPr/>
            </p:nvSpPr>
            <p:spPr>
              <a:xfrm>
                <a:off x="3194443" y="2033976"/>
                <a:ext cx="4993781" cy="2390466"/>
              </a:xfrm>
              <a:prstGeom prst="ellipse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3757766" y="2087130"/>
                <a:ext cx="3867135" cy="1851153"/>
              </a:xfrm>
              <a:prstGeom prst="ellipse">
                <a:avLst/>
              </a:prstGeom>
              <a:solidFill>
                <a:schemeClr val="tx1"/>
              </a:solidFill>
              <a:ln w="34925">
                <a:solidFill>
                  <a:schemeClr val="accent1"/>
                </a:solidFill>
              </a:ln>
              <a:effectLst>
                <a:innerShdw blurRad="381000">
                  <a:schemeClr val="accent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>
                <a:off x="3610602" y="2044319"/>
                <a:ext cx="4161461" cy="1992044"/>
              </a:xfrm>
              <a:prstGeom prst="ellipse">
                <a:avLst/>
              </a:prstGeom>
              <a:noFill/>
              <a:ln w="349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>
                <a:off x="4013027" y="2121623"/>
                <a:ext cx="3356614" cy="1606773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 w="15875">
                <a:noFill/>
              </a:ln>
              <a:effectLst>
                <a:innerShdw blurRad="381000">
                  <a:schemeClr val="accent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42" name="组合 241"/>
              <p:cNvGrpSpPr/>
              <p:nvPr/>
            </p:nvGrpSpPr>
            <p:grpSpPr>
              <a:xfrm>
                <a:off x="4544414" y="2587656"/>
                <a:ext cx="2285447" cy="502236"/>
                <a:chOff x="6646794" y="4178300"/>
                <a:chExt cx="1677807" cy="368705"/>
              </a:xfrm>
            </p:grpSpPr>
            <p:sp>
              <p:nvSpPr>
                <p:cNvPr id="244" name="任意多边形 243"/>
                <p:cNvSpPr/>
                <p:nvPr/>
              </p:nvSpPr>
              <p:spPr>
                <a:xfrm>
                  <a:off x="6727238" y="4178300"/>
                  <a:ext cx="360381" cy="107140"/>
                </a:xfrm>
                <a:custGeom>
                  <a:avLst/>
                  <a:gdLst>
                    <a:gd name="connsiteX0" fmla="*/ 486834 w 548217"/>
                    <a:gd name="connsiteY0" fmla="*/ 162983 h 162983"/>
                    <a:gd name="connsiteX1" fmla="*/ 548217 w 548217"/>
                    <a:gd name="connsiteY1" fmla="*/ 118533 h 162983"/>
                    <a:gd name="connsiteX2" fmla="*/ 173567 w 548217"/>
                    <a:gd name="connsiteY2" fmla="*/ 0 h 162983"/>
                    <a:gd name="connsiteX3" fmla="*/ 67734 w 548217"/>
                    <a:gd name="connsiteY3" fmla="*/ 46567 h 162983"/>
                    <a:gd name="connsiteX4" fmla="*/ 0 w 548217"/>
                    <a:gd name="connsiteY4" fmla="*/ 103717 h 162983"/>
                    <a:gd name="connsiteX5" fmla="*/ 486834 w 548217"/>
                    <a:gd name="connsiteY5" fmla="*/ 162983 h 162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8217" h="162983">
                      <a:moveTo>
                        <a:pt x="486834" y="162983"/>
                      </a:moveTo>
                      <a:lnTo>
                        <a:pt x="548217" y="118533"/>
                      </a:lnTo>
                      <a:lnTo>
                        <a:pt x="173567" y="0"/>
                      </a:lnTo>
                      <a:lnTo>
                        <a:pt x="67734" y="46567"/>
                      </a:lnTo>
                      <a:lnTo>
                        <a:pt x="0" y="103717"/>
                      </a:lnTo>
                      <a:lnTo>
                        <a:pt x="486834" y="16298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5" name="任意多边形 244"/>
                <p:cNvSpPr/>
                <p:nvPr/>
              </p:nvSpPr>
              <p:spPr>
                <a:xfrm>
                  <a:off x="6646794" y="4328583"/>
                  <a:ext cx="358988" cy="73746"/>
                </a:xfrm>
                <a:custGeom>
                  <a:avLst/>
                  <a:gdLst>
                    <a:gd name="connsiteX0" fmla="*/ 546100 w 546100"/>
                    <a:gd name="connsiteY0" fmla="*/ 86784 h 112184"/>
                    <a:gd name="connsiteX1" fmla="*/ 546100 w 546100"/>
                    <a:gd name="connsiteY1" fmla="*/ 33867 h 112184"/>
                    <a:gd name="connsiteX2" fmla="*/ 16933 w 546100"/>
                    <a:gd name="connsiteY2" fmla="*/ 0 h 112184"/>
                    <a:gd name="connsiteX3" fmla="*/ 2117 w 546100"/>
                    <a:gd name="connsiteY3" fmla="*/ 38100 h 112184"/>
                    <a:gd name="connsiteX4" fmla="*/ 0 w 546100"/>
                    <a:gd name="connsiteY4" fmla="*/ 112184 h 112184"/>
                    <a:gd name="connsiteX5" fmla="*/ 546100 w 546100"/>
                    <a:gd name="connsiteY5" fmla="*/ 86784 h 112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6100" h="112184">
                      <a:moveTo>
                        <a:pt x="546100" y="86784"/>
                      </a:moveTo>
                      <a:lnTo>
                        <a:pt x="546100" y="33867"/>
                      </a:lnTo>
                      <a:lnTo>
                        <a:pt x="16933" y="0"/>
                      </a:lnTo>
                      <a:lnTo>
                        <a:pt x="2117" y="38100"/>
                      </a:lnTo>
                      <a:cubicBezTo>
                        <a:pt x="1411" y="62795"/>
                        <a:pt x="706" y="87489"/>
                        <a:pt x="0" y="112184"/>
                      </a:cubicBezTo>
                      <a:lnTo>
                        <a:pt x="546100" y="86784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6689127" y="4425951"/>
                  <a:ext cx="386818" cy="121054"/>
                </a:xfrm>
                <a:custGeom>
                  <a:avLst/>
                  <a:gdLst>
                    <a:gd name="connsiteX0" fmla="*/ 162984 w 588434"/>
                    <a:gd name="connsiteY0" fmla="*/ 184150 h 184150"/>
                    <a:gd name="connsiteX1" fmla="*/ 44450 w 588434"/>
                    <a:gd name="connsiteY1" fmla="*/ 120650 h 184150"/>
                    <a:gd name="connsiteX2" fmla="*/ 0 w 588434"/>
                    <a:gd name="connsiteY2" fmla="*/ 67733 h 184150"/>
                    <a:gd name="connsiteX3" fmla="*/ 508000 w 588434"/>
                    <a:gd name="connsiteY3" fmla="*/ 0 h 184150"/>
                    <a:gd name="connsiteX4" fmla="*/ 588434 w 588434"/>
                    <a:gd name="connsiteY4" fmla="*/ 38100 h 184150"/>
                    <a:gd name="connsiteX5" fmla="*/ 162984 w 588434"/>
                    <a:gd name="connsiteY5" fmla="*/ 184150 h 184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88434" h="184150">
                      <a:moveTo>
                        <a:pt x="162984" y="184150"/>
                      </a:moveTo>
                      <a:lnTo>
                        <a:pt x="44450" y="120650"/>
                      </a:lnTo>
                      <a:lnTo>
                        <a:pt x="0" y="67733"/>
                      </a:lnTo>
                      <a:lnTo>
                        <a:pt x="508000" y="0"/>
                      </a:lnTo>
                      <a:lnTo>
                        <a:pt x="588434" y="38100"/>
                      </a:lnTo>
                      <a:lnTo>
                        <a:pt x="162984" y="1841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7" name="任意多边形 246"/>
                <p:cNvSpPr/>
                <p:nvPr/>
              </p:nvSpPr>
              <p:spPr>
                <a:xfrm>
                  <a:off x="7888751" y="4180417"/>
                  <a:ext cx="357597" cy="111314"/>
                </a:xfrm>
                <a:custGeom>
                  <a:avLst/>
                  <a:gdLst>
                    <a:gd name="connsiteX0" fmla="*/ 0 w 543983"/>
                    <a:gd name="connsiteY0" fmla="*/ 120650 h 169333"/>
                    <a:gd name="connsiteX1" fmla="*/ 59267 w 543983"/>
                    <a:gd name="connsiteY1" fmla="*/ 169333 h 169333"/>
                    <a:gd name="connsiteX2" fmla="*/ 543983 w 543983"/>
                    <a:gd name="connsiteY2" fmla="*/ 112183 h 169333"/>
                    <a:gd name="connsiteX3" fmla="*/ 480483 w 543983"/>
                    <a:gd name="connsiteY3" fmla="*/ 46566 h 169333"/>
                    <a:gd name="connsiteX4" fmla="*/ 374650 w 543983"/>
                    <a:gd name="connsiteY4" fmla="*/ 0 h 169333"/>
                    <a:gd name="connsiteX5" fmla="*/ 0 w 543983"/>
                    <a:gd name="connsiteY5" fmla="*/ 120650 h 169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3983" h="169333">
                      <a:moveTo>
                        <a:pt x="0" y="120650"/>
                      </a:moveTo>
                      <a:lnTo>
                        <a:pt x="59267" y="169333"/>
                      </a:lnTo>
                      <a:lnTo>
                        <a:pt x="543983" y="112183"/>
                      </a:lnTo>
                      <a:lnTo>
                        <a:pt x="480483" y="46566"/>
                      </a:lnTo>
                      <a:lnTo>
                        <a:pt x="374650" y="0"/>
                      </a:lnTo>
                      <a:lnTo>
                        <a:pt x="0" y="1206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8" name="任意多边形 247"/>
                <p:cNvSpPr/>
                <p:nvPr/>
              </p:nvSpPr>
              <p:spPr>
                <a:xfrm>
                  <a:off x="7962830" y="4328583"/>
                  <a:ext cx="361771" cy="77920"/>
                </a:xfrm>
                <a:custGeom>
                  <a:avLst/>
                  <a:gdLst>
                    <a:gd name="connsiteX0" fmla="*/ 0 w 550334"/>
                    <a:gd name="connsiteY0" fmla="*/ 29634 h 118534"/>
                    <a:gd name="connsiteX1" fmla="*/ 0 w 550334"/>
                    <a:gd name="connsiteY1" fmla="*/ 80434 h 118534"/>
                    <a:gd name="connsiteX2" fmla="*/ 531284 w 550334"/>
                    <a:gd name="connsiteY2" fmla="*/ 118534 h 118534"/>
                    <a:gd name="connsiteX3" fmla="*/ 550334 w 550334"/>
                    <a:gd name="connsiteY3" fmla="*/ 65617 h 118534"/>
                    <a:gd name="connsiteX4" fmla="*/ 524934 w 550334"/>
                    <a:gd name="connsiteY4" fmla="*/ 0 h 118534"/>
                    <a:gd name="connsiteX5" fmla="*/ 0 w 550334"/>
                    <a:gd name="connsiteY5" fmla="*/ 29634 h 118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0334" h="118534">
                      <a:moveTo>
                        <a:pt x="0" y="29634"/>
                      </a:moveTo>
                      <a:lnTo>
                        <a:pt x="0" y="80434"/>
                      </a:lnTo>
                      <a:lnTo>
                        <a:pt x="531284" y="118534"/>
                      </a:lnTo>
                      <a:lnTo>
                        <a:pt x="550334" y="65617"/>
                      </a:lnTo>
                      <a:lnTo>
                        <a:pt x="524934" y="0"/>
                      </a:lnTo>
                      <a:lnTo>
                        <a:pt x="0" y="29634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9" name="任意多边形 248"/>
                <p:cNvSpPr/>
                <p:nvPr/>
              </p:nvSpPr>
              <p:spPr>
                <a:xfrm>
                  <a:off x="7895096" y="4419600"/>
                  <a:ext cx="378468" cy="122446"/>
                </a:xfrm>
                <a:custGeom>
                  <a:avLst/>
                  <a:gdLst>
                    <a:gd name="connsiteX0" fmla="*/ 0 w 575733"/>
                    <a:gd name="connsiteY0" fmla="*/ 55033 h 186267"/>
                    <a:gd name="connsiteX1" fmla="*/ 416983 w 575733"/>
                    <a:gd name="connsiteY1" fmla="*/ 186267 h 186267"/>
                    <a:gd name="connsiteX2" fmla="*/ 518583 w 575733"/>
                    <a:gd name="connsiteY2" fmla="*/ 131233 h 186267"/>
                    <a:gd name="connsiteX3" fmla="*/ 575733 w 575733"/>
                    <a:gd name="connsiteY3" fmla="*/ 67733 h 186267"/>
                    <a:gd name="connsiteX4" fmla="*/ 65617 w 575733"/>
                    <a:gd name="connsiteY4" fmla="*/ 0 h 186267"/>
                    <a:gd name="connsiteX5" fmla="*/ 0 w 575733"/>
                    <a:gd name="connsiteY5" fmla="*/ 55033 h 186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5733" h="186267">
                      <a:moveTo>
                        <a:pt x="0" y="55033"/>
                      </a:moveTo>
                      <a:lnTo>
                        <a:pt x="416983" y="186267"/>
                      </a:lnTo>
                      <a:lnTo>
                        <a:pt x="518583" y="131233"/>
                      </a:lnTo>
                      <a:lnTo>
                        <a:pt x="575733" y="67733"/>
                      </a:lnTo>
                      <a:lnTo>
                        <a:pt x="65617" y="0"/>
                      </a:lnTo>
                      <a:lnTo>
                        <a:pt x="0" y="5503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0" name="椭圆 249"/>
                <p:cNvSpPr/>
                <p:nvPr/>
              </p:nvSpPr>
              <p:spPr>
                <a:xfrm>
                  <a:off x="7028544" y="4197420"/>
                  <a:ext cx="892761" cy="3362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3" name="任意多边形 242"/>
              <p:cNvSpPr/>
              <p:nvPr/>
            </p:nvSpPr>
            <p:spPr>
              <a:xfrm>
                <a:off x="5060064" y="-110752"/>
                <a:ext cx="1226984" cy="3193890"/>
              </a:xfrm>
              <a:custGeom>
                <a:avLst/>
                <a:gdLst>
                  <a:gd name="connsiteX0" fmla="*/ 0 w 809534"/>
                  <a:gd name="connsiteY0" fmla="*/ 0 h 896731"/>
                  <a:gd name="connsiteX1" fmla="*/ 809534 w 809534"/>
                  <a:gd name="connsiteY1" fmla="*/ 0 h 896731"/>
                  <a:gd name="connsiteX2" fmla="*/ 809534 w 809534"/>
                  <a:gd name="connsiteY2" fmla="*/ 795539 h 896731"/>
                  <a:gd name="connsiteX3" fmla="*/ 404767 w 809534"/>
                  <a:gd name="connsiteY3" fmla="*/ 896731 h 896731"/>
                  <a:gd name="connsiteX4" fmla="*/ 178458 w 809534"/>
                  <a:gd name="connsiteY4" fmla="*/ 879449 h 896731"/>
                  <a:gd name="connsiteX5" fmla="*/ 0 w 809534"/>
                  <a:gd name="connsiteY5" fmla="*/ 795539 h 896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534" h="896731">
                    <a:moveTo>
                      <a:pt x="0" y="0"/>
                    </a:moveTo>
                    <a:lnTo>
                      <a:pt x="809534" y="0"/>
                    </a:lnTo>
                    <a:lnTo>
                      <a:pt x="809534" y="795539"/>
                    </a:lnTo>
                    <a:cubicBezTo>
                      <a:pt x="809534" y="851426"/>
                      <a:pt x="628314" y="896731"/>
                      <a:pt x="404767" y="896731"/>
                    </a:cubicBezTo>
                    <a:cubicBezTo>
                      <a:pt x="320937" y="896731"/>
                      <a:pt x="243059" y="890360"/>
                      <a:pt x="178458" y="879449"/>
                    </a:cubicBezTo>
                    <a:cubicBezTo>
                      <a:pt x="70789" y="861264"/>
                      <a:pt x="0" y="830469"/>
                      <a:pt x="0" y="79553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alpha val="6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72" name="任意多边形 371"/>
            <p:cNvSpPr/>
            <p:nvPr/>
          </p:nvSpPr>
          <p:spPr>
            <a:xfrm>
              <a:off x="9870184" y="1415216"/>
              <a:ext cx="1544590" cy="1827242"/>
            </a:xfrm>
            <a:custGeom>
              <a:avLst/>
              <a:gdLst>
                <a:gd name="connsiteX0" fmla="*/ 0 w 809534"/>
                <a:gd name="connsiteY0" fmla="*/ 0 h 896731"/>
                <a:gd name="connsiteX1" fmla="*/ 809534 w 809534"/>
                <a:gd name="connsiteY1" fmla="*/ 0 h 896731"/>
                <a:gd name="connsiteX2" fmla="*/ 809534 w 809534"/>
                <a:gd name="connsiteY2" fmla="*/ 795539 h 896731"/>
                <a:gd name="connsiteX3" fmla="*/ 404767 w 809534"/>
                <a:gd name="connsiteY3" fmla="*/ 896731 h 896731"/>
                <a:gd name="connsiteX4" fmla="*/ 178458 w 809534"/>
                <a:gd name="connsiteY4" fmla="*/ 879449 h 896731"/>
                <a:gd name="connsiteX5" fmla="*/ 0 w 809534"/>
                <a:gd name="connsiteY5" fmla="*/ 795539 h 896731"/>
                <a:gd name="connsiteX0-1" fmla="*/ 0 w 809534"/>
                <a:gd name="connsiteY0-2" fmla="*/ 0 h 968328"/>
                <a:gd name="connsiteX1-3" fmla="*/ 809534 w 809534"/>
                <a:gd name="connsiteY1-4" fmla="*/ 0 h 968328"/>
                <a:gd name="connsiteX2-5" fmla="*/ 809534 w 809534"/>
                <a:gd name="connsiteY2-6" fmla="*/ 795539 h 968328"/>
                <a:gd name="connsiteX3-7" fmla="*/ 406434 w 809534"/>
                <a:gd name="connsiteY3-8" fmla="*/ 968328 h 968328"/>
                <a:gd name="connsiteX4-9" fmla="*/ 178458 w 809534"/>
                <a:gd name="connsiteY4-10" fmla="*/ 879449 h 968328"/>
                <a:gd name="connsiteX5-11" fmla="*/ 0 w 809534"/>
                <a:gd name="connsiteY5-12" fmla="*/ 795539 h 968328"/>
                <a:gd name="connsiteX6" fmla="*/ 0 w 809534"/>
                <a:gd name="connsiteY6" fmla="*/ 0 h 968328"/>
                <a:gd name="connsiteX0-13" fmla="*/ 0 w 809534"/>
                <a:gd name="connsiteY0-14" fmla="*/ 0 h 968328"/>
                <a:gd name="connsiteX1-15" fmla="*/ 809534 w 809534"/>
                <a:gd name="connsiteY1-16" fmla="*/ 0 h 968328"/>
                <a:gd name="connsiteX2-17" fmla="*/ 809534 w 809534"/>
                <a:gd name="connsiteY2-18" fmla="*/ 795539 h 968328"/>
                <a:gd name="connsiteX3-19" fmla="*/ 406434 w 809534"/>
                <a:gd name="connsiteY3-20" fmla="*/ 968328 h 968328"/>
                <a:gd name="connsiteX4-21" fmla="*/ 0 w 809534"/>
                <a:gd name="connsiteY4-22" fmla="*/ 795539 h 968328"/>
                <a:gd name="connsiteX5-23" fmla="*/ 0 w 809534"/>
                <a:gd name="connsiteY5-24" fmla="*/ 0 h 968328"/>
                <a:gd name="connsiteX0-25" fmla="*/ 0 w 809534"/>
                <a:gd name="connsiteY0-26" fmla="*/ 0 h 1005000"/>
                <a:gd name="connsiteX1-27" fmla="*/ 809534 w 809534"/>
                <a:gd name="connsiteY1-28" fmla="*/ 0 h 1005000"/>
                <a:gd name="connsiteX2-29" fmla="*/ 809534 w 809534"/>
                <a:gd name="connsiteY2-30" fmla="*/ 795539 h 1005000"/>
                <a:gd name="connsiteX3-31" fmla="*/ 411436 w 809534"/>
                <a:gd name="connsiteY3-32" fmla="*/ 1005000 h 1005000"/>
                <a:gd name="connsiteX4-33" fmla="*/ 0 w 809534"/>
                <a:gd name="connsiteY4-34" fmla="*/ 795539 h 1005000"/>
                <a:gd name="connsiteX5-35" fmla="*/ 0 w 809534"/>
                <a:gd name="connsiteY5-36" fmla="*/ 0 h 1005000"/>
                <a:gd name="connsiteX0-37" fmla="*/ 1667 w 811201"/>
                <a:gd name="connsiteY0-38" fmla="*/ 0 h 1005000"/>
                <a:gd name="connsiteX1-39" fmla="*/ 811201 w 811201"/>
                <a:gd name="connsiteY1-40" fmla="*/ 0 h 1005000"/>
                <a:gd name="connsiteX2-41" fmla="*/ 811201 w 811201"/>
                <a:gd name="connsiteY2-42" fmla="*/ 795539 h 1005000"/>
                <a:gd name="connsiteX3-43" fmla="*/ 413103 w 811201"/>
                <a:gd name="connsiteY3-44" fmla="*/ 1005000 h 1005000"/>
                <a:gd name="connsiteX4-45" fmla="*/ 0 w 811201"/>
                <a:gd name="connsiteY4-46" fmla="*/ 821733 h 1005000"/>
                <a:gd name="connsiteX5-47" fmla="*/ 1667 w 811201"/>
                <a:gd name="connsiteY5-48" fmla="*/ 0 h 1005000"/>
                <a:gd name="connsiteX0-49" fmla="*/ 1667 w 811201"/>
                <a:gd name="connsiteY0-50" fmla="*/ 0 h 1005000"/>
                <a:gd name="connsiteX1-51" fmla="*/ 811201 w 811201"/>
                <a:gd name="connsiteY1-52" fmla="*/ 0 h 1005000"/>
                <a:gd name="connsiteX2-53" fmla="*/ 807866 w 811201"/>
                <a:gd name="connsiteY2-54" fmla="*/ 835703 h 1005000"/>
                <a:gd name="connsiteX3-55" fmla="*/ 413103 w 811201"/>
                <a:gd name="connsiteY3-56" fmla="*/ 1005000 h 1005000"/>
                <a:gd name="connsiteX4-57" fmla="*/ 0 w 811201"/>
                <a:gd name="connsiteY4-58" fmla="*/ 821733 h 1005000"/>
                <a:gd name="connsiteX5-59" fmla="*/ 1667 w 811201"/>
                <a:gd name="connsiteY5-60" fmla="*/ 0 h 1005000"/>
                <a:gd name="connsiteX0-61" fmla="*/ 1667 w 811201"/>
                <a:gd name="connsiteY0-62" fmla="*/ 0 h 1005000"/>
                <a:gd name="connsiteX1-63" fmla="*/ 811201 w 811201"/>
                <a:gd name="connsiteY1-64" fmla="*/ 0 h 1005000"/>
                <a:gd name="connsiteX2-65" fmla="*/ 806199 w 811201"/>
                <a:gd name="connsiteY2-66" fmla="*/ 839196 h 1005000"/>
                <a:gd name="connsiteX3-67" fmla="*/ 413103 w 811201"/>
                <a:gd name="connsiteY3-68" fmla="*/ 1005000 h 1005000"/>
                <a:gd name="connsiteX4-69" fmla="*/ 0 w 811201"/>
                <a:gd name="connsiteY4-70" fmla="*/ 821733 h 1005000"/>
                <a:gd name="connsiteX5-71" fmla="*/ 1667 w 811201"/>
                <a:gd name="connsiteY5-72" fmla="*/ 0 h 1005000"/>
                <a:gd name="connsiteX0-73" fmla="*/ 1667 w 811201"/>
                <a:gd name="connsiteY0-74" fmla="*/ 0 h 1005000"/>
                <a:gd name="connsiteX1-75" fmla="*/ 811201 w 811201"/>
                <a:gd name="connsiteY1-76" fmla="*/ 0 h 1005000"/>
                <a:gd name="connsiteX2-77" fmla="*/ 807867 w 811201"/>
                <a:gd name="connsiteY2-78" fmla="*/ 839196 h 1005000"/>
                <a:gd name="connsiteX3-79" fmla="*/ 413103 w 811201"/>
                <a:gd name="connsiteY3-80" fmla="*/ 1005000 h 1005000"/>
                <a:gd name="connsiteX4-81" fmla="*/ 0 w 811201"/>
                <a:gd name="connsiteY4-82" fmla="*/ 821733 h 1005000"/>
                <a:gd name="connsiteX5-83" fmla="*/ 1667 w 811201"/>
                <a:gd name="connsiteY5-84" fmla="*/ 0 h 1005000"/>
                <a:gd name="connsiteX0-85" fmla="*/ 1667 w 811201"/>
                <a:gd name="connsiteY0-86" fmla="*/ 0 h 1005000"/>
                <a:gd name="connsiteX1-87" fmla="*/ 811201 w 811201"/>
                <a:gd name="connsiteY1-88" fmla="*/ 0 h 1005000"/>
                <a:gd name="connsiteX2-89" fmla="*/ 807867 w 811201"/>
                <a:gd name="connsiteY2-90" fmla="*/ 839196 h 1005000"/>
                <a:gd name="connsiteX3-91" fmla="*/ 413103 w 811201"/>
                <a:gd name="connsiteY3-92" fmla="*/ 1005000 h 1005000"/>
                <a:gd name="connsiteX4-93" fmla="*/ 0 w 811201"/>
                <a:gd name="connsiteY4-94" fmla="*/ 821733 h 1005000"/>
                <a:gd name="connsiteX5-95" fmla="*/ 1667 w 811201"/>
                <a:gd name="connsiteY5-96" fmla="*/ 0 h 10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811201" h="1005000">
                  <a:moveTo>
                    <a:pt x="1667" y="0"/>
                  </a:moveTo>
                  <a:lnTo>
                    <a:pt x="811201" y="0"/>
                  </a:lnTo>
                  <a:cubicBezTo>
                    <a:pt x="810089" y="278568"/>
                    <a:pt x="808979" y="560628"/>
                    <a:pt x="807867" y="839196"/>
                  </a:cubicBezTo>
                  <a:cubicBezTo>
                    <a:pt x="807867" y="895083"/>
                    <a:pt x="636650" y="1005000"/>
                    <a:pt x="413103" y="1005000"/>
                  </a:cubicBezTo>
                  <a:cubicBezTo>
                    <a:pt x="278181" y="1005000"/>
                    <a:pt x="67739" y="983121"/>
                    <a:pt x="0" y="821733"/>
                  </a:cubicBezTo>
                  <a:cubicBezTo>
                    <a:pt x="556" y="547822"/>
                    <a:pt x="1111" y="273911"/>
                    <a:pt x="1667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6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377" name="矩形 376"/>
          <p:cNvSpPr/>
          <p:nvPr/>
        </p:nvSpPr>
        <p:spPr>
          <a:xfrm>
            <a:off x="333592" y="509668"/>
            <a:ext cx="1090474" cy="449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j-ea"/>
                <a:ea typeface="+mj-ea"/>
              </a:rPr>
              <a:t>Part one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8" name="矩形 377"/>
          <p:cNvSpPr/>
          <p:nvPr/>
        </p:nvSpPr>
        <p:spPr>
          <a:xfrm>
            <a:off x="4452451" y="514874"/>
            <a:ext cx="3081873" cy="463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自主学习情况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3" name="任意多边形 152"/>
          <p:cNvSpPr/>
          <p:nvPr/>
        </p:nvSpPr>
        <p:spPr>
          <a:xfrm>
            <a:off x="1521944" y="1929769"/>
            <a:ext cx="545156" cy="506224"/>
          </a:xfrm>
          <a:custGeom>
            <a:avLst/>
            <a:gdLst>
              <a:gd name="connsiteX0" fmla="*/ 200709 w 571189"/>
              <a:gd name="connsiteY0" fmla="*/ 404730 h 530398"/>
              <a:gd name="connsiteX1" fmla="*/ 357464 w 571189"/>
              <a:gd name="connsiteY1" fmla="*/ 404730 h 530398"/>
              <a:gd name="connsiteX2" fmla="*/ 372008 w 571189"/>
              <a:gd name="connsiteY2" fmla="*/ 467435 h 530398"/>
              <a:gd name="connsiteX3" fmla="*/ 187781 w 571189"/>
              <a:gd name="connsiteY3" fmla="*/ 467435 h 530398"/>
              <a:gd name="connsiteX4" fmla="*/ 76465 w 571189"/>
              <a:gd name="connsiteY4" fmla="*/ 325655 h 530398"/>
              <a:gd name="connsiteX5" fmla="*/ 76465 w 571189"/>
              <a:gd name="connsiteY5" fmla="*/ 327267 h 530398"/>
              <a:gd name="connsiteX6" fmla="*/ 39322 w 571189"/>
              <a:gd name="connsiteY6" fmla="*/ 467524 h 530398"/>
              <a:gd name="connsiteX7" fmla="*/ 42552 w 571189"/>
              <a:gd name="connsiteY7" fmla="*/ 485258 h 530398"/>
              <a:gd name="connsiteX8" fmla="*/ 58701 w 571189"/>
              <a:gd name="connsiteY8" fmla="*/ 491706 h 530398"/>
              <a:gd name="connsiteX9" fmla="*/ 512488 w 571189"/>
              <a:gd name="connsiteY9" fmla="*/ 491706 h 530398"/>
              <a:gd name="connsiteX10" fmla="*/ 530252 w 571189"/>
              <a:gd name="connsiteY10" fmla="*/ 485258 h 530398"/>
              <a:gd name="connsiteX11" fmla="*/ 531867 w 571189"/>
              <a:gd name="connsiteY11" fmla="*/ 467524 h 530398"/>
              <a:gd name="connsiteX12" fmla="*/ 494724 w 571189"/>
              <a:gd name="connsiteY12" fmla="*/ 327267 h 530398"/>
              <a:gd name="connsiteX13" fmla="*/ 494724 w 571189"/>
              <a:gd name="connsiteY13" fmla="*/ 325655 h 530398"/>
              <a:gd name="connsiteX14" fmla="*/ 108719 w 571189"/>
              <a:gd name="connsiteY14" fmla="*/ 58041 h 530398"/>
              <a:gd name="connsiteX15" fmla="*/ 462471 w 571189"/>
              <a:gd name="connsiteY15" fmla="*/ 58041 h 530398"/>
              <a:gd name="connsiteX16" fmla="*/ 475393 w 571189"/>
              <a:gd name="connsiteY16" fmla="*/ 70929 h 530398"/>
              <a:gd name="connsiteX17" fmla="*/ 475393 w 571189"/>
              <a:gd name="connsiteY17" fmla="*/ 281979 h 530398"/>
              <a:gd name="connsiteX18" fmla="*/ 462471 w 571189"/>
              <a:gd name="connsiteY18" fmla="*/ 294867 h 530398"/>
              <a:gd name="connsiteX19" fmla="*/ 108719 w 571189"/>
              <a:gd name="connsiteY19" fmla="*/ 294867 h 530398"/>
              <a:gd name="connsiteX20" fmla="*/ 95797 w 571189"/>
              <a:gd name="connsiteY20" fmla="*/ 281979 h 530398"/>
              <a:gd name="connsiteX21" fmla="*/ 95797 w 571189"/>
              <a:gd name="connsiteY21" fmla="*/ 70929 h 530398"/>
              <a:gd name="connsiteX22" fmla="*/ 108719 w 571189"/>
              <a:gd name="connsiteY22" fmla="*/ 58041 h 530398"/>
              <a:gd name="connsiteX23" fmla="*/ 108763 w 571189"/>
              <a:gd name="connsiteY23" fmla="*/ 38692 h 530398"/>
              <a:gd name="connsiteX24" fmla="*/ 78080 w 571189"/>
              <a:gd name="connsiteY24" fmla="*/ 69323 h 530398"/>
              <a:gd name="connsiteX25" fmla="*/ 78080 w 571189"/>
              <a:gd name="connsiteY25" fmla="*/ 312757 h 530398"/>
              <a:gd name="connsiteX26" fmla="*/ 494724 w 571189"/>
              <a:gd name="connsiteY26" fmla="*/ 312757 h 530398"/>
              <a:gd name="connsiteX27" fmla="*/ 494724 w 571189"/>
              <a:gd name="connsiteY27" fmla="*/ 69323 h 530398"/>
              <a:gd name="connsiteX28" fmla="*/ 462426 w 571189"/>
              <a:gd name="connsiteY28" fmla="*/ 38692 h 530398"/>
              <a:gd name="connsiteX29" fmla="*/ 108763 w 571189"/>
              <a:gd name="connsiteY29" fmla="*/ 0 h 530398"/>
              <a:gd name="connsiteX30" fmla="*/ 462426 w 571189"/>
              <a:gd name="connsiteY30" fmla="*/ 0 h 530398"/>
              <a:gd name="connsiteX31" fmla="*/ 531867 w 571189"/>
              <a:gd name="connsiteY31" fmla="*/ 69323 h 530398"/>
              <a:gd name="connsiteX32" fmla="*/ 531867 w 571189"/>
              <a:gd name="connsiteY32" fmla="*/ 319206 h 530398"/>
              <a:gd name="connsiteX33" fmla="*/ 569010 w 571189"/>
              <a:gd name="connsiteY33" fmla="*/ 457851 h 530398"/>
              <a:gd name="connsiteX34" fmla="*/ 559320 w 571189"/>
              <a:gd name="connsiteY34" fmla="*/ 507828 h 530398"/>
              <a:gd name="connsiteX35" fmla="*/ 512488 w 571189"/>
              <a:gd name="connsiteY35" fmla="*/ 530398 h 530398"/>
              <a:gd name="connsiteX36" fmla="*/ 58701 w 571189"/>
              <a:gd name="connsiteY36" fmla="*/ 530398 h 530398"/>
              <a:gd name="connsiteX37" fmla="*/ 11869 w 571189"/>
              <a:gd name="connsiteY37" fmla="*/ 507828 h 530398"/>
              <a:gd name="connsiteX38" fmla="*/ 2179 w 571189"/>
              <a:gd name="connsiteY38" fmla="*/ 457851 h 530398"/>
              <a:gd name="connsiteX39" fmla="*/ 39322 w 571189"/>
              <a:gd name="connsiteY39" fmla="*/ 319206 h 530398"/>
              <a:gd name="connsiteX40" fmla="*/ 39322 w 571189"/>
              <a:gd name="connsiteY40" fmla="*/ 69323 h 530398"/>
              <a:gd name="connsiteX41" fmla="*/ 108763 w 571189"/>
              <a:gd name="connsiteY41" fmla="*/ 0 h 53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71189" h="530398">
                <a:moveTo>
                  <a:pt x="200709" y="404730"/>
                </a:moveTo>
                <a:lnTo>
                  <a:pt x="357464" y="404730"/>
                </a:lnTo>
                <a:lnTo>
                  <a:pt x="372008" y="467435"/>
                </a:lnTo>
                <a:lnTo>
                  <a:pt x="187781" y="467435"/>
                </a:lnTo>
                <a:close/>
                <a:moveTo>
                  <a:pt x="76465" y="325655"/>
                </a:moveTo>
                <a:lnTo>
                  <a:pt x="76465" y="327267"/>
                </a:lnTo>
                <a:lnTo>
                  <a:pt x="39322" y="467524"/>
                </a:lnTo>
                <a:cubicBezTo>
                  <a:pt x="37707" y="473973"/>
                  <a:pt x="37707" y="480421"/>
                  <a:pt x="42552" y="485258"/>
                </a:cubicBezTo>
                <a:cubicBezTo>
                  <a:pt x="45782" y="490094"/>
                  <a:pt x="50626" y="491706"/>
                  <a:pt x="58701" y="491706"/>
                </a:cubicBezTo>
                <a:lnTo>
                  <a:pt x="512488" y="491706"/>
                </a:lnTo>
                <a:cubicBezTo>
                  <a:pt x="520563" y="491706"/>
                  <a:pt x="527022" y="490094"/>
                  <a:pt x="530252" y="485258"/>
                </a:cubicBezTo>
                <a:cubicBezTo>
                  <a:pt x="533482" y="480421"/>
                  <a:pt x="533482" y="473973"/>
                  <a:pt x="531867" y="467524"/>
                </a:cubicBezTo>
                <a:lnTo>
                  <a:pt x="494724" y="327267"/>
                </a:lnTo>
                <a:lnTo>
                  <a:pt x="494724" y="325655"/>
                </a:lnTo>
                <a:close/>
                <a:moveTo>
                  <a:pt x="108719" y="58041"/>
                </a:moveTo>
                <a:lnTo>
                  <a:pt x="462471" y="58041"/>
                </a:lnTo>
                <a:cubicBezTo>
                  <a:pt x="468932" y="58041"/>
                  <a:pt x="475393" y="64485"/>
                  <a:pt x="475393" y="70929"/>
                </a:cubicBezTo>
                <a:lnTo>
                  <a:pt x="475393" y="281979"/>
                </a:lnTo>
                <a:cubicBezTo>
                  <a:pt x="475393" y="288423"/>
                  <a:pt x="468932" y="294867"/>
                  <a:pt x="462471" y="294867"/>
                </a:cubicBezTo>
                <a:lnTo>
                  <a:pt x="108719" y="294867"/>
                </a:lnTo>
                <a:cubicBezTo>
                  <a:pt x="102258" y="294867"/>
                  <a:pt x="95797" y="288423"/>
                  <a:pt x="95797" y="281979"/>
                </a:cubicBezTo>
                <a:lnTo>
                  <a:pt x="95797" y="70929"/>
                </a:lnTo>
                <a:cubicBezTo>
                  <a:pt x="95797" y="64485"/>
                  <a:pt x="102258" y="58041"/>
                  <a:pt x="108719" y="58041"/>
                </a:cubicBezTo>
                <a:close/>
                <a:moveTo>
                  <a:pt x="108763" y="38692"/>
                </a:moveTo>
                <a:cubicBezTo>
                  <a:pt x="90999" y="38692"/>
                  <a:pt x="78080" y="53201"/>
                  <a:pt x="78080" y="69323"/>
                </a:cubicBezTo>
                <a:lnTo>
                  <a:pt x="78080" y="312757"/>
                </a:lnTo>
                <a:lnTo>
                  <a:pt x="494724" y="312757"/>
                </a:lnTo>
                <a:lnTo>
                  <a:pt x="494724" y="69323"/>
                </a:lnTo>
                <a:cubicBezTo>
                  <a:pt x="494724" y="53201"/>
                  <a:pt x="480190" y="38692"/>
                  <a:pt x="462426" y="38692"/>
                </a:cubicBezTo>
                <a:close/>
                <a:moveTo>
                  <a:pt x="108763" y="0"/>
                </a:moveTo>
                <a:lnTo>
                  <a:pt x="462426" y="0"/>
                </a:lnTo>
                <a:cubicBezTo>
                  <a:pt x="501184" y="0"/>
                  <a:pt x="531867" y="32243"/>
                  <a:pt x="531867" y="69323"/>
                </a:cubicBezTo>
                <a:lnTo>
                  <a:pt x="531867" y="319206"/>
                </a:lnTo>
                <a:lnTo>
                  <a:pt x="569010" y="457851"/>
                </a:lnTo>
                <a:cubicBezTo>
                  <a:pt x="573854" y="475585"/>
                  <a:pt x="570624" y="494931"/>
                  <a:pt x="559320" y="507828"/>
                </a:cubicBezTo>
                <a:cubicBezTo>
                  <a:pt x="549631" y="522337"/>
                  <a:pt x="531867" y="530398"/>
                  <a:pt x="512488" y="530398"/>
                </a:cubicBezTo>
                <a:lnTo>
                  <a:pt x="58701" y="530398"/>
                </a:lnTo>
                <a:cubicBezTo>
                  <a:pt x="39322" y="530398"/>
                  <a:pt x="23173" y="522337"/>
                  <a:pt x="11869" y="507828"/>
                </a:cubicBezTo>
                <a:cubicBezTo>
                  <a:pt x="565" y="494931"/>
                  <a:pt x="-2665" y="475585"/>
                  <a:pt x="2179" y="457851"/>
                </a:cubicBezTo>
                <a:lnTo>
                  <a:pt x="39322" y="319206"/>
                </a:lnTo>
                <a:lnTo>
                  <a:pt x="39322" y="69323"/>
                </a:lnTo>
                <a:cubicBezTo>
                  <a:pt x="39322" y="32243"/>
                  <a:pt x="71620" y="0"/>
                  <a:pt x="108763" y="0"/>
                </a:cubicBezTo>
                <a:close/>
              </a:path>
            </a:pathLst>
          </a:cu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54" name="任意多边形 153"/>
          <p:cNvSpPr/>
          <p:nvPr/>
        </p:nvSpPr>
        <p:spPr>
          <a:xfrm>
            <a:off x="5805629" y="1344498"/>
            <a:ext cx="865454" cy="970549"/>
          </a:xfrm>
          <a:custGeom>
            <a:avLst/>
            <a:gdLst>
              <a:gd name="T0" fmla="*/ 8327 w 8903"/>
              <a:gd name="T1" fmla="*/ 5437 h 9984"/>
              <a:gd name="T2" fmla="*/ 7677 w 8903"/>
              <a:gd name="T3" fmla="*/ 4670 h 9984"/>
              <a:gd name="T4" fmla="*/ 7694 w 8903"/>
              <a:gd name="T5" fmla="*/ 3413 h 9984"/>
              <a:gd name="T6" fmla="*/ 7473 w 8903"/>
              <a:gd name="T7" fmla="*/ 2330 h 9984"/>
              <a:gd name="T8" fmla="*/ 6505 w 8903"/>
              <a:gd name="T9" fmla="*/ 1028 h 9984"/>
              <a:gd name="T10" fmla="*/ 3807 w 8903"/>
              <a:gd name="T11" fmla="*/ 0 h 9984"/>
              <a:gd name="T12" fmla="*/ 0 w 8903"/>
              <a:gd name="T13" fmla="*/ 3482 h 9984"/>
              <a:gd name="T14" fmla="*/ 24 w 8903"/>
              <a:gd name="T15" fmla="*/ 3862 h 9984"/>
              <a:gd name="T16" fmla="*/ 1050 w 8903"/>
              <a:gd name="T17" fmla="*/ 6807 h 9984"/>
              <a:gd name="T18" fmla="*/ 0 w 8903"/>
              <a:gd name="T19" fmla="*/ 9977 h 9984"/>
              <a:gd name="T20" fmla="*/ 4618 w 8903"/>
              <a:gd name="T21" fmla="*/ 9984 h 9984"/>
              <a:gd name="T22" fmla="*/ 5528 w 8903"/>
              <a:gd name="T23" fmla="*/ 8608 h 9984"/>
              <a:gd name="T24" fmla="*/ 6963 w 8903"/>
              <a:gd name="T25" fmla="*/ 8617 h 9984"/>
              <a:gd name="T26" fmla="*/ 7189 w 8903"/>
              <a:gd name="T27" fmla="*/ 8599 h 9984"/>
              <a:gd name="T28" fmla="*/ 7198 w 8903"/>
              <a:gd name="T29" fmla="*/ 8598 h 9984"/>
              <a:gd name="T30" fmla="*/ 7198 w 8903"/>
              <a:gd name="T31" fmla="*/ 8594 h 9984"/>
              <a:gd name="T32" fmla="*/ 7298 w 8903"/>
              <a:gd name="T33" fmla="*/ 7675 h 9984"/>
              <a:gd name="T34" fmla="*/ 7603 w 8903"/>
              <a:gd name="T35" fmla="*/ 7365 h 9984"/>
              <a:gd name="T36" fmla="*/ 7603 w 8903"/>
              <a:gd name="T37" fmla="*/ 7344 h 9984"/>
              <a:gd name="T38" fmla="*/ 7158 w 8903"/>
              <a:gd name="T39" fmla="*/ 7080 h 9984"/>
              <a:gd name="T40" fmla="*/ 7278 w 8903"/>
              <a:gd name="T41" fmla="*/ 7080 h 9984"/>
              <a:gd name="T42" fmla="*/ 7633 w 8903"/>
              <a:gd name="T43" fmla="*/ 6843 h 9984"/>
              <a:gd name="T44" fmla="*/ 7633 w 8903"/>
              <a:gd name="T45" fmla="*/ 6825 h 9984"/>
              <a:gd name="T46" fmla="*/ 7598 w 8903"/>
              <a:gd name="T47" fmla="*/ 6724 h 9984"/>
              <a:gd name="T48" fmla="*/ 7803 w 8903"/>
              <a:gd name="T49" fmla="*/ 5887 h 9984"/>
              <a:gd name="T50" fmla="*/ 8327 w 8903"/>
              <a:gd name="T51" fmla="*/ 5437 h 9984"/>
              <a:gd name="T52" fmla="*/ 8327 w 8903"/>
              <a:gd name="T53" fmla="*/ 5437 h 9984"/>
              <a:gd name="T54" fmla="*/ 4452 w 8903"/>
              <a:gd name="T55" fmla="*/ 2668 h 9984"/>
              <a:gd name="T56" fmla="*/ 3917 w 8903"/>
              <a:gd name="T57" fmla="*/ 2977 h 9984"/>
              <a:gd name="T58" fmla="*/ 4024 w 8903"/>
              <a:gd name="T59" fmla="*/ 3438 h 9984"/>
              <a:gd name="T60" fmla="*/ 3843 w 8903"/>
              <a:gd name="T61" fmla="*/ 4035 h 9984"/>
              <a:gd name="T62" fmla="*/ 4847 w 8903"/>
              <a:gd name="T63" fmla="*/ 4615 h 9984"/>
              <a:gd name="T64" fmla="*/ 5098 w 8903"/>
              <a:gd name="T65" fmla="*/ 4511 h 9984"/>
              <a:gd name="T66" fmla="*/ 5455 w 8903"/>
              <a:gd name="T67" fmla="*/ 4869 h 9984"/>
              <a:gd name="T68" fmla="*/ 5098 w 8903"/>
              <a:gd name="T69" fmla="*/ 5226 h 9984"/>
              <a:gd name="T70" fmla="*/ 4740 w 8903"/>
              <a:gd name="T71" fmla="*/ 4869 h 9984"/>
              <a:gd name="T72" fmla="*/ 4760 w 8903"/>
              <a:gd name="T73" fmla="*/ 4770 h 9984"/>
              <a:gd name="T74" fmla="*/ 3728 w 8903"/>
              <a:gd name="T75" fmla="*/ 4174 h 9984"/>
              <a:gd name="T76" fmla="*/ 2950 w 8903"/>
              <a:gd name="T77" fmla="*/ 4510 h 9984"/>
              <a:gd name="T78" fmla="*/ 1877 w 8903"/>
              <a:gd name="T79" fmla="*/ 3437 h 9984"/>
              <a:gd name="T80" fmla="*/ 2950 w 8903"/>
              <a:gd name="T81" fmla="*/ 2363 h 9984"/>
              <a:gd name="T82" fmla="*/ 3828 w 8903"/>
              <a:gd name="T83" fmla="*/ 2820 h 9984"/>
              <a:gd name="T84" fmla="*/ 4395 w 8903"/>
              <a:gd name="T85" fmla="*/ 2493 h 9984"/>
              <a:gd name="T86" fmla="*/ 4382 w 8903"/>
              <a:gd name="T87" fmla="*/ 2363 h 9984"/>
              <a:gd name="T88" fmla="*/ 5098 w 8903"/>
              <a:gd name="T89" fmla="*/ 1647 h 9984"/>
              <a:gd name="T90" fmla="*/ 5814 w 8903"/>
              <a:gd name="T91" fmla="*/ 2363 h 9984"/>
              <a:gd name="T92" fmla="*/ 5098 w 8903"/>
              <a:gd name="T93" fmla="*/ 3079 h 9984"/>
              <a:gd name="T94" fmla="*/ 4452 w 8903"/>
              <a:gd name="T95" fmla="*/ 2668 h 9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903" h="9984">
                <a:moveTo>
                  <a:pt x="8327" y="5437"/>
                </a:moveTo>
                <a:cubicBezTo>
                  <a:pt x="8120" y="5205"/>
                  <a:pt x="7800" y="4960"/>
                  <a:pt x="7677" y="4670"/>
                </a:cubicBezTo>
                <a:cubicBezTo>
                  <a:pt x="7499" y="4255"/>
                  <a:pt x="7700" y="3839"/>
                  <a:pt x="7694" y="3413"/>
                </a:cubicBezTo>
                <a:cubicBezTo>
                  <a:pt x="7689" y="3072"/>
                  <a:pt x="7589" y="2647"/>
                  <a:pt x="7473" y="2330"/>
                </a:cubicBezTo>
                <a:cubicBezTo>
                  <a:pt x="7276" y="1797"/>
                  <a:pt x="6930" y="1363"/>
                  <a:pt x="6505" y="1028"/>
                </a:cubicBezTo>
                <a:cubicBezTo>
                  <a:pt x="5816" y="393"/>
                  <a:pt x="4861" y="0"/>
                  <a:pt x="3807" y="0"/>
                </a:cubicBezTo>
                <a:cubicBezTo>
                  <a:pt x="1704" y="0"/>
                  <a:pt x="0" y="1559"/>
                  <a:pt x="0" y="3482"/>
                </a:cubicBezTo>
                <a:cubicBezTo>
                  <a:pt x="0" y="3610"/>
                  <a:pt x="9" y="3737"/>
                  <a:pt x="24" y="3862"/>
                </a:cubicBezTo>
                <a:cubicBezTo>
                  <a:pt x="38" y="4695"/>
                  <a:pt x="299" y="5692"/>
                  <a:pt x="1050" y="6807"/>
                </a:cubicBezTo>
                <a:cubicBezTo>
                  <a:pt x="1050" y="6807"/>
                  <a:pt x="2099" y="8897"/>
                  <a:pt x="0" y="9977"/>
                </a:cubicBezTo>
                <a:lnTo>
                  <a:pt x="4618" y="9984"/>
                </a:lnTo>
                <a:cubicBezTo>
                  <a:pt x="4618" y="9984"/>
                  <a:pt x="4968" y="8608"/>
                  <a:pt x="5528" y="8608"/>
                </a:cubicBezTo>
                <a:cubicBezTo>
                  <a:pt x="6001" y="8608"/>
                  <a:pt x="6487" y="8643"/>
                  <a:pt x="6963" y="8617"/>
                </a:cubicBezTo>
                <a:cubicBezTo>
                  <a:pt x="7056" y="8633"/>
                  <a:pt x="7131" y="8625"/>
                  <a:pt x="7189" y="8599"/>
                </a:cubicBezTo>
                <a:cubicBezTo>
                  <a:pt x="7192" y="8599"/>
                  <a:pt x="7195" y="8598"/>
                  <a:pt x="7198" y="8598"/>
                </a:cubicBezTo>
                <a:lnTo>
                  <a:pt x="7198" y="8594"/>
                </a:lnTo>
                <a:cubicBezTo>
                  <a:pt x="7524" y="8432"/>
                  <a:pt x="7298" y="7675"/>
                  <a:pt x="7298" y="7675"/>
                </a:cubicBezTo>
                <a:cubicBezTo>
                  <a:pt x="7482" y="7597"/>
                  <a:pt x="7603" y="7464"/>
                  <a:pt x="7603" y="7365"/>
                </a:cubicBezTo>
                <a:lnTo>
                  <a:pt x="7603" y="7344"/>
                </a:lnTo>
                <a:cubicBezTo>
                  <a:pt x="7603" y="7220"/>
                  <a:pt x="7417" y="7117"/>
                  <a:pt x="7158" y="7080"/>
                </a:cubicBezTo>
                <a:lnTo>
                  <a:pt x="7278" y="7080"/>
                </a:lnTo>
                <a:cubicBezTo>
                  <a:pt x="7473" y="7080"/>
                  <a:pt x="7633" y="6974"/>
                  <a:pt x="7633" y="6843"/>
                </a:cubicBezTo>
                <a:lnTo>
                  <a:pt x="7633" y="6825"/>
                </a:lnTo>
                <a:cubicBezTo>
                  <a:pt x="7633" y="6789"/>
                  <a:pt x="7620" y="6755"/>
                  <a:pt x="7598" y="6724"/>
                </a:cubicBezTo>
                <a:cubicBezTo>
                  <a:pt x="7633" y="6568"/>
                  <a:pt x="7771" y="5888"/>
                  <a:pt x="7803" y="5887"/>
                </a:cubicBezTo>
                <a:cubicBezTo>
                  <a:pt x="8903" y="5834"/>
                  <a:pt x="8326" y="5437"/>
                  <a:pt x="8327" y="5437"/>
                </a:cubicBezTo>
                <a:close/>
                <a:moveTo>
                  <a:pt x="8327" y="5437"/>
                </a:moveTo>
                <a:close/>
                <a:moveTo>
                  <a:pt x="4452" y="2668"/>
                </a:moveTo>
                <a:lnTo>
                  <a:pt x="3917" y="2977"/>
                </a:lnTo>
                <a:cubicBezTo>
                  <a:pt x="3984" y="3117"/>
                  <a:pt x="4024" y="3272"/>
                  <a:pt x="4024" y="3438"/>
                </a:cubicBezTo>
                <a:cubicBezTo>
                  <a:pt x="4024" y="3659"/>
                  <a:pt x="3957" y="3864"/>
                  <a:pt x="3843" y="4035"/>
                </a:cubicBezTo>
                <a:lnTo>
                  <a:pt x="4847" y="4615"/>
                </a:lnTo>
                <a:cubicBezTo>
                  <a:pt x="4912" y="4551"/>
                  <a:pt x="4999" y="4511"/>
                  <a:pt x="5098" y="4511"/>
                </a:cubicBezTo>
                <a:cubicBezTo>
                  <a:pt x="5295" y="4511"/>
                  <a:pt x="5455" y="4671"/>
                  <a:pt x="5455" y="4869"/>
                </a:cubicBezTo>
                <a:cubicBezTo>
                  <a:pt x="5455" y="5067"/>
                  <a:pt x="5295" y="5226"/>
                  <a:pt x="5098" y="5226"/>
                </a:cubicBezTo>
                <a:cubicBezTo>
                  <a:pt x="4900" y="5226"/>
                  <a:pt x="4740" y="5067"/>
                  <a:pt x="4740" y="4869"/>
                </a:cubicBezTo>
                <a:cubicBezTo>
                  <a:pt x="4740" y="4834"/>
                  <a:pt x="4750" y="4803"/>
                  <a:pt x="4760" y="4770"/>
                </a:cubicBezTo>
                <a:lnTo>
                  <a:pt x="3728" y="4174"/>
                </a:lnTo>
                <a:cubicBezTo>
                  <a:pt x="3532" y="4380"/>
                  <a:pt x="3258" y="4510"/>
                  <a:pt x="2950" y="4510"/>
                </a:cubicBezTo>
                <a:cubicBezTo>
                  <a:pt x="2358" y="4510"/>
                  <a:pt x="1877" y="4029"/>
                  <a:pt x="1877" y="3437"/>
                </a:cubicBezTo>
                <a:cubicBezTo>
                  <a:pt x="1877" y="2844"/>
                  <a:pt x="2358" y="2363"/>
                  <a:pt x="2950" y="2363"/>
                </a:cubicBezTo>
                <a:cubicBezTo>
                  <a:pt x="3314" y="2363"/>
                  <a:pt x="3633" y="2544"/>
                  <a:pt x="3828" y="2820"/>
                </a:cubicBezTo>
                <a:lnTo>
                  <a:pt x="4395" y="2493"/>
                </a:lnTo>
                <a:cubicBezTo>
                  <a:pt x="4388" y="2450"/>
                  <a:pt x="4382" y="2408"/>
                  <a:pt x="4382" y="2363"/>
                </a:cubicBezTo>
                <a:cubicBezTo>
                  <a:pt x="4382" y="1968"/>
                  <a:pt x="4702" y="1647"/>
                  <a:pt x="5098" y="1647"/>
                </a:cubicBezTo>
                <a:cubicBezTo>
                  <a:pt x="5493" y="1647"/>
                  <a:pt x="5814" y="1967"/>
                  <a:pt x="5814" y="2363"/>
                </a:cubicBezTo>
                <a:cubicBezTo>
                  <a:pt x="5814" y="2758"/>
                  <a:pt x="5494" y="3079"/>
                  <a:pt x="5098" y="3079"/>
                </a:cubicBezTo>
                <a:cubicBezTo>
                  <a:pt x="4811" y="3079"/>
                  <a:pt x="4566" y="2910"/>
                  <a:pt x="4452" y="2668"/>
                </a:cubicBezTo>
                <a:close/>
              </a:path>
            </a:pathLst>
          </a:cu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55" name="矩形 154"/>
          <p:cNvSpPr/>
          <p:nvPr/>
        </p:nvSpPr>
        <p:spPr>
          <a:xfrm>
            <a:off x="5075285" y="2328857"/>
            <a:ext cx="2240014" cy="527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学习渠道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1011556" y="3611471"/>
            <a:ext cx="1392012" cy="508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工作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8" name="任意多边形 157"/>
          <p:cNvSpPr/>
          <p:nvPr/>
        </p:nvSpPr>
        <p:spPr>
          <a:xfrm>
            <a:off x="3036083" y="3591240"/>
            <a:ext cx="609685" cy="590479"/>
          </a:xfrm>
          <a:custGeom>
            <a:avLst/>
            <a:gdLst>
              <a:gd name="connsiteX0" fmla="*/ 283016 w 607577"/>
              <a:gd name="connsiteY0" fmla="*/ 249972 h 588438"/>
              <a:gd name="connsiteX1" fmla="*/ 294052 w 607577"/>
              <a:gd name="connsiteY1" fmla="*/ 266770 h 588438"/>
              <a:gd name="connsiteX2" fmla="*/ 282393 w 607577"/>
              <a:gd name="connsiteY2" fmla="*/ 322940 h 588438"/>
              <a:gd name="connsiteX3" fmla="*/ 299837 w 607577"/>
              <a:gd name="connsiteY3" fmla="*/ 339205 h 588438"/>
              <a:gd name="connsiteX4" fmla="*/ 283817 w 607577"/>
              <a:gd name="connsiteY4" fmla="*/ 362579 h 588438"/>
              <a:gd name="connsiteX5" fmla="*/ 201226 w 607577"/>
              <a:gd name="connsiteY5" fmla="*/ 377955 h 588438"/>
              <a:gd name="connsiteX6" fmla="*/ 184406 w 607577"/>
              <a:gd name="connsiteY6" fmla="*/ 373333 h 588438"/>
              <a:gd name="connsiteX7" fmla="*/ 120682 w 607577"/>
              <a:gd name="connsiteY7" fmla="*/ 317963 h 588438"/>
              <a:gd name="connsiteX8" fmla="*/ 175684 w 607577"/>
              <a:gd name="connsiteY8" fmla="*/ 394397 h 588438"/>
              <a:gd name="connsiteX9" fmla="*/ 174972 w 607577"/>
              <a:gd name="connsiteY9" fmla="*/ 404174 h 588438"/>
              <a:gd name="connsiteX10" fmla="*/ 225167 w 607577"/>
              <a:gd name="connsiteY10" fmla="*/ 417061 h 588438"/>
              <a:gd name="connsiteX11" fmla="*/ 242967 w 607577"/>
              <a:gd name="connsiteY11" fmla="*/ 437325 h 588438"/>
              <a:gd name="connsiteX12" fmla="*/ 258898 w 607577"/>
              <a:gd name="connsiteY12" fmla="*/ 561309 h 588438"/>
              <a:gd name="connsiteX13" fmla="*/ 238072 w 607577"/>
              <a:gd name="connsiteY13" fmla="*/ 588238 h 588438"/>
              <a:gd name="connsiteX14" fmla="*/ 211105 w 607577"/>
              <a:gd name="connsiteY14" fmla="*/ 567441 h 588438"/>
              <a:gd name="connsiteX15" fmla="*/ 197755 w 607577"/>
              <a:gd name="connsiteY15" fmla="*/ 462833 h 588438"/>
              <a:gd name="connsiteX16" fmla="*/ 177642 w 607577"/>
              <a:gd name="connsiteY16" fmla="*/ 477053 h 588438"/>
              <a:gd name="connsiteX17" fmla="*/ 131362 w 607577"/>
              <a:gd name="connsiteY17" fmla="*/ 477053 h 588438"/>
              <a:gd name="connsiteX18" fmla="*/ 131362 w 607577"/>
              <a:gd name="connsiteY18" fmla="*/ 539978 h 588438"/>
              <a:gd name="connsiteX19" fmla="*/ 143644 w 607577"/>
              <a:gd name="connsiteY19" fmla="*/ 539978 h 588438"/>
              <a:gd name="connsiteX20" fmla="*/ 153701 w 607577"/>
              <a:gd name="connsiteY20" fmla="*/ 544066 h 588438"/>
              <a:gd name="connsiteX21" fmla="*/ 173815 w 607577"/>
              <a:gd name="connsiteY21" fmla="*/ 564153 h 588438"/>
              <a:gd name="connsiteX22" fmla="*/ 173815 w 607577"/>
              <a:gd name="connsiteY22" fmla="*/ 584239 h 588438"/>
              <a:gd name="connsiteX23" fmla="*/ 153701 w 607577"/>
              <a:gd name="connsiteY23" fmla="*/ 584239 h 588438"/>
              <a:gd name="connsiteX24" fmla="*/ 137770 w 607577"/>
              <a:gd name="connsiteY24" fmla="*/ 568330 h 588438"/>
              <a:gd name="connsiteX25" fmla="*/ 95051 w 607577"/>
              <a:gd name="connsiteY25" fmla="*/ 568330 h 588438"/>
              <a:gd name="connsiteX26" fmla="*/ 79120 w 607577"/>
              <a:gd name="connsiteY26" fmla="*/ 584239 h 588438"/>
              <a:gd name="connsiteX27" fmla="*/ 59006 w 607577"/>
              <a:gd name="connsiteY27" fmla="*/ 584239 h 588438"/>
              <a:gd name="connsiteX28" fmla="*/ 59006 w 607577"/>
              <a:gd name="connsiteY28" fmla="*/ 564153 h 588438"/>
              <a:gd name="connsiteX29" fmla="*/ 79120 w 607577"/>
              <a:gd name="connsiteY29" fmla="*/ 544066 h 588438"/>
              <a:gd name="connsiteX30" fmla="*/ 89177 w 607577"/>
              <a:gd name="connsiteY30" fmla="*/ 539978 h 588438"/>
              <a:gd name="connsiteX31" fmla="*/ 102883 w 607577"/>
              <a:gd name="connsiteY31" fmla="*/ 539978 h 588438"/>
              <a:gd name="connsiteX32" fmla="*/ 102883 w 607577"/>
              <a:gd name="connsiteY32" fmla="*/ 477053 h 588438"/>
              <a:gd name="connsiteX33" fmla="*/ 44677 w 607577"/>
              <a:gd name="connsiteY33" fmla="*/ 477053 h 588438"/>
              <a:gd name="connsiteX34" fmla="*/ 23496 w 607577"/>
              <a:gd name="connsiteY34" fmla="*/ 458389 h 588438"/>
              <a:gd name="connsiteX35" fmla="*/ 178 w 607577"/>
              <a:gd name="connsiteY35" fmla="*/ 274324 h 588438"/>
              <a:gd name="connsiteX36" fmla="*/ 18690 w 607577"/>
              <a:gd name="connsiteY36" fmla="*/ 250505 h 588438"/>
              <a:gd name="connsiteX37" fmla="*/ 42452 w 607577"/>
              <a:gd name="connsiteY37" fmla="*/ 268992 h 588438"/>
              <a:gd name="connsiteX38" fmla="*/ 63456 w 607577"/>
              <a:gd name="connsiteY38" fmla="*/ 434481 h 588438"/>
              <a:gd name="connsiteX39" fmla="*/ 72979 w 607577"/>
              <a:gd name="connsiteY39" fmla="*/ 434481 h 588438"/>
              <a:gd name="connsiteX40" fmla="*/ 71911 w 607577"/>
              <a:gd name="connsiteY40" fmla="*/ 293966 h 588438"/>
              <a:gd name="connsiteX41" fmla="*/ 103951 w 607577"/>
              <a:gd name="connsiteY41" fmla="*/ 264015 h 588438"/>
              <a:gd name="connsiteX42" fmla="*/ 154680 w 607577"/>
              <a:gd name="connsiteY42" fmla="*/ 267570 h 588438"/>
              <a:gd name="connsiteX43" fmla="*/ 182448 w 607577"/>
              <a:gd name="connsiteY43" fmla="*/ 299476 h 588438"/>
              <a:gd name="connsiteX44" fmla="*/ 182003 w 607577"/>
              <a:gd name="connsiteY44" fmla="*/ 305698 h 588438"/>
              <a:gd name="connsiteX45" fmla="*/ 147026 w 607577"/>
              <a:gd name="connsiteY45" fmla="*/ 287745 h 588438"/>
              <a:gd name="connsiteX46" fmla="*/ 203451 w 607577"/>
              <a:gd name="connsiteY46" fmla="*/ 336805 h 588438"/>
              <a:gd name="connsiteX47" fmla="*/ 252401 w 607577"/>
              <a:gd name="connsiteY47" fmla="*/ 327651 h 588438"/>
              <a:gd name="connsiteX48" fmla="*/ 266195 w 607577"/>
              <a:gd name="connsiteY48" fmla="*/ 260993 h 588438"/>
              <a:gd name="connsiteX49" fmla="*/ 283016 w 607577"/>
              <a:gd name="connsiteY49" fmla="*/ 249972 h 588438"/>
              <a:gd name="connsiteX50" fmla="*/ 554840 w 607577"/>
              <a:gd name="connsiteY50" fmla="*/ 239904 h 588438"/>
              <a:gd name="connsiteX51" fmla="*/ 554840 w 607577"/>
              <a:gd name="connsiteY51" fmla="*/ 273943 h 588438"/>
              <a:gd name="connsiteX52" fmla="*/ 563562 w 607577"/>
              <a:gd name="connsiteY52" fmla="*/ 251280 h 588438"/>
              <a:gd name="connsiteX53" fmla="*/ 139761 w 607577"/>
              <a:gd name="connsiteY53" fmla="*/ 155526 h 588438"/>
              <a:gd name="connsiteX54" fmla="*/ 184041 w 607577"/>
              <a:gd name="connsiteY54" fmla="*/ 199735 h 588438"/>
              <a:gd name="connsiteX55" fmla="*/ 139761 w 607577"/>
              <a:gd name="connsiteY55" fmla="*/ 243944 h 588438"/>
              <a:gd name="connsiteX56" fmla="*/ 95481 w 607577"/>
              <a:gd name="connsiteY56" fmla="*/ 199735 h 588438"/>
              <a:gd name="connsiteX57" fmla="*/ 139761 w 607577"/>
              <a:gd name="connsiteY57" fmla="*/ 155526 h 588438"/>
              <a:gd name="connsiteX58" fmla="*/ 469223 w 607577"/>
              <a:gd name="connsiteY58" fmla="*/ 150587 h 588438"/>
              <a:gd name="connsiteX59" fmla="*/ 524046 w 607577"/>
              <a:gd name="connsiteY59" fmla="*/ 150587 h 588438"/>
              <a:gd name="connsiteX60" fmla="*/ 549411 w 607577"/>
              <a:gd name="connsiteY60" fmla="*/ 164896 h 588438"/>
              <a:gd name="connsiteX61" fmla="*/ 603344 w 607577"/>
              <a:gd name="connsiteY61" fmla="*/ 235372 h 588438"/>
              <a:gd name="connsiteX62" fmla="*/ 606192 w 607577"/>
              <a:gd name="connsiteY62" fmla="*/ 255279 h 588438"/>
              <a:gd name="connsiteX63" fmla="*/ 574064 w 607577"/>
              <a:gd name="connsiteY63" fmla="*/ 338909 h 588438"/>
              <a:gd name="connsiteX64" fmla="*/ 554929 w 607577"/>
              <a:gd name="connsiteY64" fmla="*/ 352151 h 588438"/>
              <a:gd name="connsiteX65" fmla="*/ 554929 w 607577"/>
              <a:gd name="connsiteY65" fmla="*/ 562780 h 588438"/>
              <a:gd name="connsiteX66" fmla="*/ 529297 w 607577"/>
              <a:gd name="connsiteY66" fmla="*/ 588375 h 588438"/>
              <a:gd name="connsiteX67" fmla="*/ 503666 w 607577"/>
              <a:gd name="connsiteY67" fmla="*/ 562780 h 588438"/>
              <a:gd name="connsiteX68" fmla="*/ 503666 w 607577"/>
              <a:gd name="connsiteY68" fmla="*/ 368503 h 588438"/>
              <a:gd name="connsiteX69" fmla="*/ 489070 w 607577"/>
              <a:gd name="connsiteY69" fmla="*/ 368503 h 588438"/>
              <a:gd name="connsiteX70" fmla="*/ 489070 w 607577"/>
              <a:gd name="connsiteY70" fmla="*/ 562780 h 588438"/>
              <a:gd name="connsiteX71" fmla="*/ 463438 w 607577"/>
              <a:gd name="connsiteY71" fmla="*/ 588375 h 588438"/>
              <a:gd name="connsiteX72" fmla="*/ 437807 w 607577"/>
              <a:gd name="connsiteY72" fmla="*/ 562780 h 588438"/>
              <a:gd name="connsiteX73" fmla="*/ 438430 w 607577"/>
              <a:gd name="connsiteY73" fmla="*/ 291451 h 588438"/>
              <a:gd name="connsiteX74" fmla="*/ 470825 w 607577"/>
              <a:gd name="connsiteY74" fmla="*/ 271365 h 588438"/>
              <a:gd name="connsiteX75" fmla="*/ 503132 w 607577"/>
              <a:gd name="connsiteY75" fmla="*/ 195290 h 588438"/>
              <a:gd name="connsiteX76" fmla="*/ 452936 w 607577"/>
              <a:gd name="connsiteY76" fmla="*/ 263811 h 588438"/>
              <a:gd name="connsiteX77" fmla="*/ 435760 w 607577"/>
              <a:gd name="connsiteY77" fmla="*/ 272076 h 588438"/>
              <a:gd name="connsiteX78" fmla="*/ 354949 w 607577"/>
              <a:gd name="connsiteY78" fmla="*/ 268432 h 588438"/>
              <a:gd name="connsiteX79" fmla="*/ 335636 w 607577"/>
              <a:gd name="connsiteY79" fmla="*/ 249058 h 588438"/>
              <a:gd name="connsiteX80" fmla="*/ 356729 w 607577"/>
              <a:gd name="connsiteY80" fmla="*/ 228084 h 588438"/>
              <a:gd name="connsiteX81" fmla="*/ 426682 w 607577"/>
              <a:gd name="connsiteY81" fmla="*/ 231195 h 588438"/>
              <a:gd name="connsiteX82" fmla="*/ 472071 w 607577"/>
              <a:gd name="connsiteY82" fmla="*/ 169161 h 588438"/>
              <a:gd name="connsiteX83" fmla="*/ 438430 w 607577"/>
              <a:gd name="connsiteY83" fmla="*/ 196623 h 588438"/>
              <a:gd name="connsiteX84" fmla="*/ 438430 w 607577"/>
              <a:gd name="connsiteY84" fmla="*/ 183470 h 588438"/>
              <a:gd name="connsiteX85" fmla="*/ 469223 w 607577"/>
              <a:gd name="connsiteY85" fmla="*/ 150587 h 588438"/>
              <a:gd name="connsiteX86" fmla="*/ 312963 w 607577"/>
              <a:gd name="connsiteY86" fmla="*/ 64356 h 588438"/>
              <a:gd name="connsiteX87" fmla="*/ 317479 w 607577"/>
              <a:gd name="connsiteY87" fmla="*/ 69570 h 588438"/>
              <a:gd name="connsiteX88" fmla="*/ 312963 w 607577"/>
              <a:gd name="connsiteY88" fmla="*/ 74165 h 588438"/>
              <a:gd name="connsiteX89" fmla="*/ 496433 w 607577"/>
              <a:gd name="connsiteY89" fmla="*/ 46079 h 588438"/>
              <a:gd name="connsiteX90" fmla="*/ 541948 w 607577"/>
              <a:gd name="connsiteY90" fmla="*/ 91559 h 588438"/>
              <a:gd name="connsiteX91" fmla="*/ 496433 w 607577"/>
              <a:gd name="connsiteY91" fmla="*/ 137039 h 588438"/>
              <a:gd name="connsiteX92" fmla="*/ 450918 w 607577"/>
              <a:gd name="connsiteY92" fmla="*/ 91559 h 588438"/>
              <a:gd name="connsiteX93" fmla="*/ 496433 w 607577"/>
              <a:gd name="connsiteY93" fmla="*/ 46079 h 588438"/>
              <a:gd name="connsiteX94" fmla="*/ 308870 w 607577"/>
              <a:gd name="connsiteY94" fmla="*/ 41986 h 588438"/>
              <a:gd name="connsiteX95" fmla="*/ 308870 w 607577"/>
              <a:gd name="connsiteY95" fmla="*/ 50736 h 588438"/>
              <a:gd name="connsiteX96" fmla="*/ 304142 w 607577"/>
              <a:gd name="connsiteY96" fmla="*/ 46093 h 588438"/>
              <a:gd name="connsiteX97" fmla="*/ 308870 w 607577"/>
              <a:gd name="connsiteY97" fmla="*/ 41986 h 588438"/>
              <a:gd name="connsiteX98" fmla="*/ 310893 w 607577"/>
              <a:gd name="connsiteY98" fmla="*/ 28259 h 588438"/>
              <a:gd name="connsiteX99" fmla="*/ 308134 w 607577"/>
              <a:gd name="connsiteY99" fmla="*/ 30303 h 588438"/>
              <a:gd name="connsiteX100" fmla="*/ 308134 w 607577"/>
              <a:gd name="connsiteY100" fmla="*/ 32347 h 588438"/>
              <a:gd name="connsiteX101" fmla="*/ 293361 w 607577"/>
              <a:gd name="connsiteY101" fmla="*/ 47276 h 588438"/>
              <a:gd name="connsiteX102" fmla="*/ 308134 w 607577"/>
              <a:gd name="connsiteY102" fmla="*/ 62383 h 588438"/>
              <a:gd name="connsiteX103" fmla="*/ 308134 w 607577"/>
              <a:gd name="connsiteY103" fmla="*/ 74290 h 588438"/>
              <a:gd name="connsiteX104" fmla="*/ 297099 w 607577"/>
              <a:gd name="connsiteY104" fmla="*/ 68959 h 588438"/>
              <a:gd name="connsiteX105" fmla="*/ 292115 w 607577"/>
              <a:gd name="connsiteY105" fmla="*/ 75179 h 588438"/>
              <a:gd name="connsiteX106" fmla="*/ 308134 w 607577"/>
              <a:gd name="connsiteY106" fmla="*/ 84688 h 588438"/>
              <a:gd name="connsiteX107" fmla="*/ 308134 w 607577"/>
              <a:gd name="connsiteY107" fmla="*/ 86554 h 588438"/>
              <a:gd name="connsiteX108" fmla="*/ 310893 w 607577"/>
              <a:gd name="connsiteY108" fmla="*/ 88509 h 588438"/>
              <a:gd name="connsiteX109" fmla="*/ 313741 w 607577"/>
              <a:gd name="connsiteY109" fmla="*/ 86554 h 588438"/>
              <a:gd name="connsiteX110" fmla="*/ 313741 w 607577"/>
              <a:gd name="connsiteY110" fmla="*/ 84421 h 588438"/>
              <a:gd name="connsiteX111" fmla="*/ 328246 w 607577"/>
              <a:gd name="connsiteY111" fmla="*/ 68425 h 588438"/>
              <a:gd name="connsiteX112" fmla="*/ 313741 w 607577"/>
              <a:gd name="connsiteY112" fmla="*/ 52519 h 588438"/>
              <a:gd name="connsiteX113" fmla="*/ 313741 w 607577"/>
              <a:gd name="connsiteY113" fmla="*/ 41766 h 588438"/>
              <a:gd name="connsiteX114" fmla="*/ 322284 w 607577"/>
              <a:gd name="connsiteY114" fmla="*/ 44521 h 588438"/>
              <a:gd name="connsiteX115" fmla="*/ 326912 w 607577"/>
              <a:gd name="connsiteY115" fmla="*/ 38478 h 588438"/>
              <a:gd name="connsiteX116" fmla="*/ 313741 w 607577"/>
              <a:gd name="connsiteY116" fmla="*/ 32080 h 588438"/>
              <a:gd name="connsiteX117" fmla="*/ 313741 w 607577"/>
              <a:gd name="connsiteY117" fmla="*/ 30303 h 588438"/>
              <a:gd name="connsiteX118" fmla="*/ 310893 w 607577"/>
              <a:gd name="connsiteY118" fmla="*/ 28259 h 588438"/>
              <a:gd name="connsiteX119" fmla="*/ 309647 w 607577"/>
              <a:gd name="connsiteY119" fmla="*/ 0 h 588438"/>
              <a:gd name="connsiteX120" fmla="*/ 397483 w 607577"/>
              <a:gd name="connsiteY120" fmla="*/ 60872 h 588438"/>
              <a:gd name="connsiteX121" fmla="*/ 395614 w 607577"/>
              <a:gd name="connsiteY121" fmla="*/ 73313 h 588438"/>
              <a:gd name="connsiteX122" fmla="*/ 419197 w 607577"/>
              <a:gd name="connsiteY122" fmla="*/ 96151 h 588438"/>
              <a:gd name="connsiteX123" fmla="*/ 420354 w 607577"/>
              <a:gd name="connsiteY123" fmla="*/ 102638 h 588438"/>
              <a:gd name="connsiteX124" fmla="*/ 414481 w 607577"/>
              <a:gd name="connsiteY124" fmla="*/ 105837 h 588438"/>
              <a:gd name="connsiteX125" fmla="*/ 375947 w 607577"/>
              <a:gd name="connsiteY125" fmla="*/ 100683 h 588438"/>
              <a:gd name="connsiteX126" fmla="*/ 309647 w 607577"/>
              <a:gd name="connsiteY126" fmla="*/ 121655 h 588438"/>
              <a:gd name="connsiteX127" fmla="*/ 221722 w 607577"/>
              <a:gd name="connsiteY127" fmla="*/ 60872 h 588438"/>
              <a:gd name="connsiteX128" fmla="*/ 309647 w 607577"/>
              <a:gd name="connsiteY128" fmla="*/ 0 h 58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607577" h="588438">
                <a:moveTo>
                  <a:pt x="283016" y="249972"/>
                </a:moveTo>
                <a:cubicBezTo>
                  <a:pt x="290759" y="251572"/>
                  <a:pt x="295654" y="259126"/>
                  <a:pt x="294052" y="266770"/>
                </a:cubicBezTo>
                <a:cubicBezTo>
                  <a:pt x="289513" y="288722"/>
                  <a:pt x="286309" y="304187"/>
                  <a:pt x="282393" y="322940"/>
                </a:cubicBezTo>
                <a:cubicBezTo>
                  <a:pt x="290937" y="323918"/>
                  <a:pt x="298235" y="330317"/>
                  <a:pt x="299837" y="339205"/>
                </a:cubicBezTo>
                <a:cubicBezTo>
                  <a:pt x="301884" y="350048"/>
                  <a:pt x="294675" y="360535"/>
                  <a:pt x="283817" y="362579"/>
                </a:cubicBezTo>
                <a:lnTo>
                  <a:pt x="201226" y="377955"/>
                </a:lnTo>
                <a:cubicBezTo>
                  <a:pt x="195263" y="379110"/>
                  <a:pt x="189034" y="377422"/>
                  <a:pt x="184406" y="373333"/>
                </a:cubicBezTo>
                <a:lnTo>
                  <a:pt x="120682" y="317963"/>
                </a:lnTo>
                <a:cubicBezTo>
                  <a:pt x="174972" y="395286"/>
                  <a:pt x="175684" y="394397"/>
                  <a:pt x="175684" y="394397"/>
                </a:cubicBezTo>
                <a:lnTo>
                  <a:pt x="174972" y="404174"/>
                </a:lnTo>
                <a:lnTo>
                  <a:pt x="225167" y="417061"/>
                </a:lnTo>
                <a:cubicBezTo>
                  <a:pt x="234690" y="419550"/>
                  <a:pt x="241721" y="427548"/>
                  <a:pt x="242967" y="437325"/>
                </a:cubicBezTo>
                <a:lnTo>
                  <a:pt x="258898" y="561309"/>
                </a:lnTo>
                <a:cubicBezTo>
                  <a:pt x="260589" y="574462"/>
                  <a:pt x="251244" y="586550"/>
                  <a:pt x="238072" y="588238"/>
                </a:cubicBezTo>
                <a:cubicBezTo>
                  <a:pt x="224811" y="589927"/>
                  <a:pt x="212796" y="580595"/>
                  <a:pt x="211105" y="567441"/>
                </a:cubicBezTo>
                <a:lnTo>
                  <a:pt x="197755" y="462833"/>
                </a:lnTo>
                <a:cubicBezTo>
                  <a:pt x="194818" y="471098"/>
                  <a:pt x="186898" y="477053"/>
                  <a:pt x="177642" y="477053"/>
                </a:cubicBezTo>
                <a:lnTo>
                  <a:pt x="131362" y="477053"/>
                </a:lnTo>
                <a:lnTo>
                  <a:pt x="131362" y="539978"/>
                </a:lnTo>
                <a:lnTo>
                  <a:pt x="143644" y="539978"/>
                </a:lnTo>
                <a:cubicBezTo>
                  <a:pt x="147471" y="539978"/>
                  <a:pt x="151031" y="541400"/>
                  <a:pt x="153701" y="544066"/>
                </a:cubicBezTo>
                <a:lnTo>
                  <a:pt x="173815" y="564153"/>
                </a:lnTo>
                <a:cubicBezTo>
                  <a:pt x="179333" y="569752"/>
                  <a:pt x="179333" y="578728"/>
                  <a:pt x="173815" y="584239"/>
                </a:cubicBezTo>
                <a:cubicBezTo>
                  <a:pt x="168297" y="589838"/>
                  <a:pt x="159308" y="589838"/>
                  <a:pt x="153701" y="584239"/>
                </a:cubicBezTo>
                <a:lnTo>
                  <a:pt x="137770" y="568330"/>
                </a:lnTo>
                <a:lnTo>
                  <a:pt x="95051" y="568330"/>
                </a:lnTo>
                <a:lnTo>
                  <a:pt x="79120" y="584239"/>
                </a:lnTo>
                <a:cubicBezTo>
                  <a:pt x="73602" y="589838"/>
                  <a:pt x="64613" y="589838"/>
                  <a:pt x="59006" y="584239"/>
                </a:cubicBezTo>
                <a:cubicBezTo>
                  <a:pt x="53488" y="578728"/>
                  <a:pt x="53488" y="569752"/>
                  <a:pt x="59006" y="564153"/>
                </a:cubicBezTo>
                <a:lnTo>
                  <a:pt x="79120" y="544066"/>
                </a:lnTo>
                <a:cubicBezTo>
                  <a:pt x="81790" y="541400"/>
                  <a:pt x="85439" y="539978"/>
                  <a:pt x="89177" y="539978"/>
                </a:cubicBezTo>
                <a:lnTo>
                  <a:pt x="102883" y="539978"/>
                </a:lnTo>
                <a:lnTo>
                  <a:pt x="102883" y="477053"/>
                </a:lnTo>
                <a:lnTo>
                  <a:pt x="44677" y="477053"/>
                </a:lnTo>
                <a:cubicBezTo>
                  <a:pt x="33909" y="477053"/>
                  <a:pt x="24831" y="469054"/>
                  <a:pt x="23496" y="458389"/>
                </a:cubicBezTo>
                <a:lnTo>
                  <a:pt x="178" y="274324"/>
                </a:lnTo>
                <a:cubicBezTo>
                  <a:pt x="-1335" y="262681"/>
                  <a:pt x="6942" y="252016"/>
                  <a:pt x="18690" y="250505"/>
                </a:cubicBezTo>
                <a:cubicBezTo>
                  <a:pt x="30349" y="249083"/>
                  <a:pt x="41028" y="257349"/>
                  <a:pt x="42452" y="268992"/>
                </a:cubicBezTo>
                <a:lnTo>
                  <a:pt x="63456" y="434481"/>
                </a:lnTo>
                <a:lnTo>
                  <a:pt x="72979" y="434481"/>
                </a:lnTo>
                <a:lnTo>
                  <a:pt x="71911" y="293966"/>
                </a:lnTo>
                <a:cubicBezTo>
                  <a:pt x="71822" y="276546"/>
                  <a:pt x="86596" y="262770"/>
                  <a:pt x="103951" y="264015"/>
                </a:cubicBezTo>
                <a:lnTo>
                  <a:pt x="154680" y="267570"/>
                </a:lnTo>
                <a:cubicBezTo>
                  <a:pt x="171145" y="268725"/>
                  <a:pt x="183605" y="283034"/>
                  <a:pt x="182448" y="299476"/>
                </a:cubicBezTo>
                <a:lnTo>
                  <a:pt x="182003" y="305698"/>
                </a:lnTo>
                <a:lnTo>
                  <a:pt x="147026" y="287745"/>
                </a:lnTo>
                <a:lnTo>
                  <a:pt x="203451" y="336805"/>
                </a:lnTo>
                <a:lnTo>
                  <a:pt x="252401" y="327651"/>
                </a:lnTo>
                <a:cubicBezTo>
                  <a:pt x="257919" y="301076"/>
                  <a:pt x="256584" y="307209"/>
                  <a:pt x="266195" y="260993"/>
                </a:cubicBezTo>
                <a:cubicBezTo>
                  <a:pt x="267797" y="253349"/>
                  <a:pt x="275362" y="248461"/>
                  <a:pt x="283016" y="249972"/>
                </a:cubicBezTo>
                <a:close/>
                <a:moveTo>
                  <a:pt x="554840" y="239904"/>
                </a:moveTo>
                <a:lnTo>
                  <a:pt x="554840" y="273943"/>
                </a:lnTo>
                <a:lnTo>
                  <a:pt x="563562" y="251280"/>
                </a:lnTo>
                <a:close/>
                <a:moveTo>
                  <a:pt x="139761" y="155526"/>
                </a:moveTo>
                <a:cubicBezTo>
                  <a:pt x="164216" y="155526"/>
                  <a:pt x="184041" y="175319"/>
                  <a:pt x="184041" y="199735"/>
                </a:cubicBezTo>
                <a:cubicBezTo>
                  <a:pt x="184041" y="224151"/>
                  <a:pt x="164216" y="243944"/>
                  <a:pt x="139761" y="243944"/>
                </a:cubicBezTo>
                <a:cubicBezTo>
                  <a:pt x="115306" y="243944"/>
                  <a:pt x="95481" y="224151"/>
                  <a:pt x="95481" y="199735"/>
                </a:cubicBezTo>
                <a:cubicBezTo>
                  <a:pt x="95481" y="175319"/>
                  <a:pt x="115306" y="155526"/>
                  <a:pt x="139761" y="155526"/>
                </a:cubicBezTo>
                <a:close/>
                <a:moveTo>
                  <a:pt x="469223" y="150587"/>
                </a:moveTo>
                <a:lnTo>
                  <a:pt x="524046" y="150587"/>
                </a:lnTo>
                <a:cubicBezTo>
                  <a:pt x="534548" y="150587"/>
                  <a:pt x="543893" y="156275"/>
                  <a:pt x="549411" y="164896"/>
                </a:cubicBezTo>
                <a:lnTo>
                  <a:pt x="603344" y="235372"/>
                </a:lnTo>
                <a:cubicBezTo>
                  <a:pt x="607705" y="241060"/>
                  <a:pt x="608773" y="248614"/>
                  <a:pt x="606192" y="255279"/>
                </a:cubicBezTo>
                <a:lnTo>
                  <a:pt x="574064" y="338909"/>
                </a:lnTo>
                <a:cubicBezTo>
                  <a:pt x="570949" y="347085"/>
                  <a:pt x="563206" y="352062"/>
                  <a:pt x="554929" y="352151"/>
                </a:cubicBezTo>
                <a:lnTo>
                  <a:pt x="554929" y="562780"/>
                </a:lnTo>
                <a:cubicBezTo>
                  <a:pt x="554929" y="576910"/>
                  <a:pt x="543448" y="588375"/>
                  <a:pt x="529297" y="588375"/>
                </a:cubicBezTo>
                <a:cubicBezTo>
                  <a:pt x="515146" y="588375"/>
                  <a:pt x="503666" y="576910"/>
                  <a:pt x="503666" y="562780"/>
                </a:cubicBezTo>
                <a:lnTo>
                  <a:pt x="503666" y="368503"/>
                </a:lnTo>
                <a:lnTo>
                  <a:pt x="489070" y="368503"/>
                </a:lnTo>
                <a:lnTo>
                  <a:pt x="489070" y="562780"/>
                </a:lnTo>
                <a:cubicBezTo>
                  <a:pt x="489070" y="576910"/>
                  <a:pt x="477589" y="588375"/>
                  <a:pt x="463438" y="588375"/>
                </a:cubicBezTo>
                <a:cubicBezTo>
                  <a:pt x="449287" y="588375"/>
                  <a:pt x="437807" y="576910"/>
                  <a:pt x="437807" y="562780"/>
                </a:cubicBezTo>
                <a:cubicBezTo>
                  <a:pt x="437807" y="279630"/>
                  <a:pt x="438430" y="291451"/>
                  <a:pt x="438430" y="291451"/>
                </a:cubicBezTo>
                <a:cubicBezTo>
                  <a:pt x="455695" y="290651"/>
                  <a:pt x="467710" y="278831"/>
                  <a:pt x="470825" y="271365"/>
                </a:cubicBezTo>
                <a:lnTo>
                  <a:pt x="503132" y="195290"/>
                </a:lnTo>
                <a:lnTo>
                  <a:pt x="452936" y="263811"/>
                </a:lnTo>
                <a:cubicBezTo>
                  <a:pt x="448842" y="269410"/>
                  <a:pt x="442256" y="272343"/>
                  <a:pt x="435760" y="272076"/>
                </a:cubicBezTo>
                <a:cubicBezTo>
                  <a:pt x="435760" y="272076"/>
                  <a:pt x="354949" y="268432"/>
                  <a:pt x="354949" y="268432"/>
                </a:cubicBezTo>
                <a:cubicBezTo>
                  <a:pt x="344358" y="267988"/>
                  <a:pt x="335992" y="259456"/>
                  <a:pt x="335636" y="249058"/>
                </a:cubicBezTo>
                <a:cubicBezTo>
                  <a:pt x="335191" y="237238"/>
                  <a:pt x="344981" y="227551"/>
                  <a:pt x="356729" y="228084"/>
                </a:cubicBezTo>
                <a:cubicBezTo>
                  <a:pt x="401317" y="230128"/>
                  <a:pt x="382182" y="229240"/>
                  <a:pt x="426682" y="231195"/>
                </a:cubicBezTo>
                <a:lnTo>
                  <a:pt x="472071" y="169161"/>
                </a:lnTo>
                <a:lnTo>
                  <a:pt x="438430" y="196623"/>
                </a:lnTo>
                <a:lnTo>
                  <a:pt x="438430" y="183470"/>
                </a:lnTo>
                <a:cubicBezTo>
                  <a:pt x="438430" y="165340"/>
                  <a:pt x="452224" y="150587"/>
                  <a:pt x="469223" y="150587"/>
                </a:cubicBezTo>
                <a:close/>
                <a:moveTo>
                  <a:pt x="312963" y="64356"/>
                </a:moveTo>
                <a:cubicBezTo>
                  <a:pt x="315619" y="65593"/>
                  <a:pt x="317479" y="67184"/>
                  <a:pt x="317479" y="69570"/>
                </a:cubicBezTo>
                <a:cubicBezTo>
                  <a:pt x="317479" y="72221"/>
                  <a:pt x="315531" y="73546"/>
                  <a:pt x="312963" y="74165"/>
                </a:cubicBezTo>
                <a:close/>
                <a:moveTo>
                  <a:pt x="496433" y="46079"/>
                </a:moveTo>
                <a:cubicBezTo>
                  <a:pt x="521570" y="46079"/>
                  <a:pt x="541948" y="66441"/>
                  <a:pt x="541948" y="91559"/>
                </a:cubicBezTo>
                <a:cubicBezTo>
                  <a:pt x="541948" y="116677"/>
                  <a:pt x="521570" y="137039"/>
                  <a:pt x="496433" y="137039"/>
                </a:cubicBezTo>
                <a:cubicBezTo>
                  <a:pt x="471296" y="137039"/>
                  <a:pt x="450918" y="116677"/>
                  <a:pt x="450918" y="91559"/>
                </a:cubicBezTo>
                <a:cubicBezTo>
                  <a:pt x="450918" y="66441"/>
                  <a:pt x="471296" y="46079"/>
                  <a:pt x="496433" y="46079"/>
                </a:cubicBezTo>
                <a:close/>
                <a:moveTo>
                  <a:pt x="308870" y="41986"/>
                </a:moveTo>
                <a:lnTo>
                  <a:pt x="308870" y="50736"/>
                </a:lnTo>
                <a:cubicBezTo>
                  <a:pt x="306105" y="49575"/>
                  <a:pt x="304142" y="48236"/>
                  <a:pt x="304142" y="46093"/>
                </a:cubicBezTo>
                <a:cubicBezTo>
                  <a:pt x="304142" y="44307"/>
                  <a:pt x="305569" y="42611"/>
                  <a:pt x="308870" y="41986"/>
                </a:cubicBezTo>
                <a:close/>
                <a:moveTo>
                  <a:pt x="310893" y="28259"/>
                </a:moveTo>
                <a:cubicBezTo>
                  <a:pt x="309291" y="28259"/>
                  <a:pt x="308134" y="29236"/>
                  <a:pt x="308134" y="30303"/>
                </a:cubicBezTo>
                <a:lnTo>
                  <a:pt x="308134" y="32347"/>
                </a:lnTo>
                <a:cubicBezTo>
                  <a:pt x="300303" y="33413"/>
                  <a:pt x="293361" y="37945"/>
                  <a:pt x="293361" y="47276"/>
                </a:cubicBezTo>
                <a:cubicBezTo>
                  <a:pt x="293361" y="56606"/>
                  <a:pt x="301371" y="59806"/>
                  <a:pt x="308134" y="62383"/>
                </a:cubicBezTo>
                <a:lnTo>
                  <a:pt x="308134" y="74290"/>
                </a:lnTo>
                <a:cubicBezTo>
                  <a:pt x="302705" y="73313"/>
                  <a:pt x="300214" y="68959"/>
                  <a:pt x="297099" y="68959"/>
                </a:cubicBezTo>
                <a:cubicBezTo>
                  <a:pt x="294251" y="68959"/>
                  <a:pt x="292115" y="72691"/>
                  <a:pt x="292115" y="75179"/>
                </a:cubicBezTo>
                <a:cubicBezTo>
                  <a:pt x="292115" y="79889"/>
                  <a:pt x="299324" y="84421"/>
                  <a:pt x="308134" y="84688"/>
                </a:cubicBezTo>
                <a:lnTo>
                  <a:pt x="308134" y="86554"/>
                </a:lnTo>
                <a:cubicBezTo>
                  <a:pt x="308134" y="87531"/>
                  <a:pt x="309291" y="88509"/>
                  <a:pt x="310893" y="88509"/>
                </a:cubicBezTo>
                <a:cubicBezTo>
                  <a:pt x="312317" y="88509"/>
                  <a:pt x="313741" y="87531"/>
                  <a:pt x="313741" y="86554"/>
                </a:cubicBezTo>
                <a:lnTo>
                  <a:pt x="313741" y="84421"/>
                </a:lnTo>
                <a:cubicBezTo>
                  <a:pt x="322284" y="82999"/>
                  <a:pt x="328246" y="77490"/>
                  <a:pt x="328246" y="68425"/>
                </a:cubicBezTo>
                <a:cubicBezTo>
                  <a:pt x="328246" y="58473"/>
                  <a:pt x="320415" y="55007"/>
                  <a:pt x="313741" y="52519"/>
                </a:cubicBezTo>
                <a:lnTo>
                  <a:pt x="313741" y="41766"/>
                </a:lnTo>
                <a:cubicBezTo>
                  <a:pt x="318457" y="42122"/>
                  <a:pt x="319881" y="44521"/>
                  <a:pt x="322284" y="44521"/>
                </a:cubicBezTo>
                <a:cubicBezTo>
                  <a:pt x="325577" y="44521"/>
                  <a:pt x="326912" y="40433"/>
                  <a:pt x="326912" y="38478"/>
                </a:cubicBezTo>
                <a:cubicBezTo>
                  <a:pt x="326912" y="33413"/>
                  <a:pt x="318279" y="32258"/>
                  <a:pt x="313741" y="32080"/>
                </a:cubicBezTo>
                <a:lnTo>
                  <a:pt x="313741" y="30303"/>
                </a:lnTo>
                <a:cubicBezTo>
                  <a:pt x="313741" y="29236"/>
                  <a:pt x="312317" y="28259"/>
                  <a:pt x="310893" y="28259"/>
                </a:cubicBezTo>
                <a:close/>
                <a:moveTo>
                  <a:pt x="309647" y="0"/>
                </a:moveTo>
                <a:cubicBezTo>
                  <a:pt x="358148" y="0"/>
                  <a:pt x="397483" y="27192"/>
                  <a:pt x="397483" y="60872"/>
                </a:cubicBezTo>
                <a:cubicBezTo>
                  <a:pt x="397483" y="65137"/>
                  <a:pt x="396860" y="69314"/>
                  <a:pt x="395614" y="73313"/>
                </a:cubicBezTo>
                <a:lnTo>
                  <a:pt x="419197" y="96151"/>
                </a:lnTo>
                <a:cubicBezTo>
                  <a:pt x="420977" y="97839"/>
                  <a:pt x="421422" y="100416"/>
                  <a:pt x="420354" y="102638"/>
                </a:cubicBezTo>
                <a:cubicBezTo>
                  <a:pt x="419286" y="104860"/>
                  <a:pt x="416883" y="106104"/>
                  <a:pt x="414481" y="105837"/>
                </a:cubicBezTo>
                <a:lnTo>
                  <a:pt x="375947" y="100683"/>
                </a:lnTo>
                <a:cubicBezTo>
                  <a:pt x="359839" y="113568"/>
                  <a:pt x="336078" y="121655"/>
                  <a:pt x="309647" y="121655"/>
                </a:cubicBezTo>
                <a:cubicBezTo>
                  <a:pt x="261057" y="121655"/>
                  <a:pt x="221722" y="94463"/>
                  <a:pt x="221722" y="60872"/>
                </a:cubicBezTo>
                <a:cubicBezTo>
                  <a:pt x="221722" y="27192"/>
                  <a:pt x="261057" y="0"/>
                  <a:pt x="309647" y="0"/>
                </a:cubicBezTo>
                <a:close/>
              </a:path>
            </a:pathLst>
          </a:cu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0" name="任意多边形 159"/>
          <p:cNvSpPr/>
          <p:nvPr/>
        </p:nvSpPr>
        <p:spPr>
          <a:xfrm>
            <a:off x="9048448" y="3590632"/>
            <a:ext cx="603271" cy="609685"/>
          </a:xfrm>
          <a:custGeom>
            <a:avLst/>
            <a:gdLst>
              <a:gd name="connsiteX0" fmla="*/ 381250 w 600898"/>
              <a:gd name="connsiteY0" fmla="*/ 502355 h 607286"/>
              <a:gd name="connsiteX1" fmla="*/ 402857 w 600898"/>
              <a:gd name="connsiteY1" fmla="*/ 523730 h 607286"/>
              <a:gd name="connsiteX2" fmla="*/ 405314 w 600898"/>
              <a:gd name="connsiteY2" fmla="*/ 523730 h 607286"/>
              <a:gd name="connsiteX3" fmla="*/ 426921 w 600898"/>
              <a:gd name="connsiteY3" fmla="*/ 502355 h 607286"/>
              <a:gd name="connsiteX4" fmla="*/ 440335 w 600898"/>
              <a:gd name="connsiteY4" fmla="*/ 513605 h 607286"/>
              <a:gd name="connsiteX5" fmla="*/ 468187 w 600898"/>
              <a:gd name="connsiteY5" fmla="*/ 526389 h 607286"/>
              <a:gd name="connsiteX6" fmla="*/ 478427 w 600898"/>
              <a:gd name="connsiteY6" fmla="*/ 535184 h 607286"/>
              <a:gd name="connsiteX7" fmla="*/ 492354 w 600898"/>
              <a:gd name="connsiteY7" fmla="*/ 607286 h 607286"/>
              <a:gd name="connsiteX8" fmla="*/ 315817 w 600898"/>
              <a:gd name="connsiteY8" fmla="*/ 607286 h 607286"/>
              <a:gd name="connsiteX9" fmla="*/ 329744 w 600898"/>
              <a:gd name="connsiteY9" fmla="*/ 535184 h 607286"/>
              <a:gd name="connsiteX10" fmla="*/ 339984 w 600898"/>
              <a:gd name="connsiteY10" fmla="*/ 526389 h 607286"/>
              <a:gd name="connsiteX11" fmla="*/ 367836 w 600898"/>
              <a:gd name="connsiteY11" fmla="*/ 513605 h 607286"/>
              <a:gd name="connsiteX12" fmla="*/ 174013 w 600898"/>
              <a:gd name="connsiteY12" fmla="*/ 502355 h 607286"/>
              <a:gd name="connsiteX13" fmla="*/ 195520 w 600898"/>
              <a:gd name="connsiteY13" fmla="*/ 523730 h 607286"/>
              <a:gd name="connsiteX14" fmla="*/ 197978 w 600898"/>
              <a:gd name="connsiteY14" fmla="*/ 523730 h 607286"/>
              <a:gd name="connsiteX15" fmla="*/ 198080 w 600898"/>
              <a:gd name="connsiteY15" fmla="*/ 523730 h 607286"/>
              <a:gd name="connsiteX16" fmla="*/ 219587 w 600898"/>
              <a:gd name="connsiteY16" fmla="*/ 502355 h 607286"/>
              <a:gd name="connsiteX17" fmla="*/ 233004 w 600898"/>
              <a:gd name="connsiteY17" fmla="*/ 513605 h 607286"/>
              <a:gd name="connsiteX18" fmla="*/ 260860 w 600898"/>
              <a:gd name="connsiteY18" fmla="*/ 526389 h 607286"/>
              <a:gd name="connsiteX19" fmla="*/ 271204 w 600898"/>
              <a:gd name="connsiteY19" fmla="*/ 535184 h 607286"/>
              <a:gd name="connsiteX20" fmla="*/ 285030 w 600898"/>
              <a:gd name="connsiteY20" fmla="*/ 607286 h 607286"/>
              <a:gd name="connsiteX21" fmla="*/ 108467 w 600898"/>
              <a:gd name="connsiteY21" fmla="*/ 607286 h 607286"/>
              <a:gd name="connsiteX22" fmla="*/ 122396 w 600898"/>
              <a:gd name="connsiteY22" fmla="*/ 535184 h 607286"/>
              <a:gd name="connsiteX23" fmla="*/ 132637 w 600898"/>
              <a:gd name="connsiteY23" fmla="*/ 526389 h 607286"/>
              <a:gd name="connsiteX24" fmla="*/ 160596 w 600898"/>
              <a:gd name="connsiteY24" fmla="*/ 513605 h 607286"/>
              <a:gd name="connsiteX25" fmla="*/ 70368 w 600898"/>
              <a:gd name="connsiteY25" fmla="*/ 425862 h 607286"/>
              <a:gd name="connsiteX26" fmla="*/ 91879 w 600898"/>
              <a:gd name="connsiteY26" fmla="*/ 447237 h 607286"/>
              <a:gd name="connsiteX27" fmla="*/ 94440 w 600898"/>
              <a:gd name="connsiteY27" fmla="*/ 447237 h 607286"/>
              <a:gd name="connsiteX28" fmla="*/ 115952 w 600898"/>
              <a:gd name="connsiteY28" fmla="*/ 425862 h 607286"/>
              <a:gd name="connsiteX29" fmla="*/ 129371 w 600898"/>
              <a:gd name="connsiteY29" fmla="*/ 437112 h 607286"/>
              <a:gd name="connsiteX30" fmla="*/ 132956 w 600898"/>
              <a:gd name="connsiteY30" fmla="*/ 438748 h 607286"/>
              <a:gd name="connsiteX31" fmla="*/ 151701 w 600898"/>
              <a:gd name="connsiteY31" fmla="*/ 497452 h 607286"/>
              <a:gd name="connsiteX32" fmla="*/ 154672 w 600898"/>
              <a:gd name="connsiteY32" fmla="*/ 500930 h 607286"/>
              <a:gd name="connsiteX33" fmla="*/ 153238 w 600898"/>
              <a:gd name="connsiteY33" fmla="*/ 502157 h 607286"/>
              <a:gd name="connsiteX34" fmla="*/ 127219 w 600898"/>
              <a:gd name="connsiteY34" fmla="*/ 514020 h 607286"/>
              <a:gd name="connsiteX35" fmla="*/ 110113 w 600898"/>
              <a:gd name="connsiteY35" fmla="*/ 529566 h 607286"/>
              <a:gd name="connsiteX36" fmla="*/ 109908 w 600898"/>
              <a:gd name="connsiteY36" fmla="*/ 529975 h 607286"/>
              <a:gd name="connsiteX37" fmla="*/ 109601 w 600898"/>
              <a:gd name="connsiteY37" fmla="*/ 530793 h 607286"/>
              <a:gd name="connsiteX38" fmla="*/ 4912 w 600898"/>
              <a:gd name="connsiteY38" fmla="*/ 530793 h 607286"/>
              <a:gd name="connsiteX39" fmla="*/ 18741 w 600898"/>
              <a:gd name="connsiteY39" fmla="*/ 458691 h 607286"/>
              <a:gd name="connsiteX40" fmla="*/ 28984 w 600898"/>
              <a:gd name="connsiteY40" fmla="*/ 449998 h 607286"/>
              <a:gd name="connsiteX41" fmla="*/ 56949 w 600898"/>
              <a:gd name="connsiteY41" fmla="*/ 437112 h 607286"/>
              <a:gd name="connsiteX42" fmla="*/ 484877 w 600898"/>
              <a:gd name="connsiteY42" fmla="*/ 425792 h 607286"/>
              <a:gd name="connsiteX43" fmla="*/ 506495 w 600898"/>
              <a:gd name="connsiteY43" fmla="*/ 447263 h 607286"/>
              <a:gd name="connsiteX44" fmla="*/ 508954 w 600898"/>
              <a:gd name="connsiteY44" fmla="*/ 447263 h 607286"/>
              <a:gd name="connsiteX45" fmla="*/ 530469 w 600898"/>
              <a:gd name="connsiteY45" fmla="*/ 425792 h 607286"/>
              <a:gd name="connsiteX46" fmla="*/ 543890 w 600898"/>
              <a:gd name="connsiteY46" fmla="*/ 437141 h 607286"/>
              <a:gd name="connsiteX47" fmla="*/ 571859 w 600898"/>
              <a:gd name="connsiteY47" fmla="*/ 450023 h 607286"/>
              <a:gd name="connsiteX48" fmla="*/ 582104 w 600898"/>
              <a:gd name="connsiteY48" fmla="*/ 458713 h 607286"/>
              <a:gd name="connsiteX49" fmla="*/ 596038 w 600898"/>
              <a:gd name="connsiteY49" fmla="*/ 530793 h 607286"/>
              <a:gd name="connsiteX50" fmla="*/ 491332 w 600898"/>
              <a:gd name="connsiteY50" fmla="*/ 530793 h 607286"/>
              <a:gd name="connsiteX51" fmla="*/ 490922 w 600898"/>
              <a:gd name="connsiteY51" fmla="*/ 529975 h 607286"/>
              <a:gd name="connsiteX52" fmla="*/ 473608 w 600898"/>
              <a:gd name="connsiteY52" fmla="*/ 514026 h 607286"/>
              <a:gd name="connsiteX53" fmla="*/ 447585 w 600898"/>
              <a:gd name="connsiteY53" fmla="*/ 502166 h 607286"/>
              <a:gd name="connsiteX54" fmla="*/ 445331 w 600898"/>
              <a:gd name="connsiteY54" fmla="*/ 500223 h 607286"/>
              <a:gd name="connsiteX55" fmla="*/ 447585 w 600898"/>
              <a:gd name="connsiteY55" fmla="*/ 497667 h 607286"/>
              <a:gd name="connsiteX56" fmla="*/ 467870 w 600898"/>
              <a:gd name="connsiteY56" fmla="*/ 438777 h 607286"/>
              <a:gd name="connsiteX57" fmla="*/ 471456 w 600898"/>
              <a:gd name="connsiteY57" fmla="*/ 437141 h 607286"/>
              <a:gd name="connsiteX58" fmla="*/ 277678 w 600898"/>
              <a:gd name="connsiteY58" fmla="*/ 425792 h 607286"/>
              <a:gd name="connsiteX59" fmla="*/ 299182 w 600898"/>
              <a:gd name="connsiteY59" fmla="*/ 447263 h 607286"/>
              <a:gd name="connsiteX60" fmla="*/ 301640 w 600898"/>
              <a:gd name="connsiteY60" fmla="*/ 447263 h 607286"/>
              <a:gd name="connsiteX61" fmla="*/ 323247 w 600898"/>
              <a:gd name="connsiteY61" fmla="*/ 425792 h 607286"/>
              <a:gd name="connsiteX62" fmla="*/ 336661 w 600898"/>
              <a:gd name="connsiteY62" fmla="*/ 437141 h 607286"/>
              <a:gd name="connsiteX63" fmla="*/ 340245 w 600898"/>
              <a:gd name="connsiteY63" fmla="*/ 438777 h 607286"/>
              <a:gd name="connsiteX64" fmla="*/ 358985 w 600898"/>
              <a:gd name="connsiteY64" fmla="*/ 497463 h 607286"/>
              <a:gd name="connsiteX65" fmla="*/ 361852 w 600898"/>
              <a:gd name="connsiteY65" fmla="*/ 500939 h 607286"/>
              <a:gd name="connsiteX66" fmla="*/ 360521 w 600898"/>
              <a:gd name="connsiteY66" fmla="*/ 502166 h 607286"/>
              <a:gd name="connsiteX67" fmla="*/ 334511 w 600898"/>
              <a:gd name="connsiteY67" fmla="*/ 514026 h 607286"/>
              <a:gd name="connsiteX68" fmla="*/ 317410 w 600898"/>
              <a:gd name="connsiteY68" fmla="*/ 529566 h 607286"/>
              <a:gd name="connsiteX69" fmla="*/ 317205 w 600898"/>
              <a:gd name="connsiteY69" fmla="*/ 529975 h 607286"/>
              <a:gd name="connsiteX70" fmla="*/ 316795 w 600898"/>
              <a:gd name="connsiteY70" fmla="*/ 530793 h 607286"/>
              <a:gd name="connsiteX71" fmla="*/ 284027 w 600898"/>
              <a:gd name="connsiteY71" fmla="*/ 530793 h 607286"/>
              <a:gd name="connsiteX72" fmla="*/ 283617 w 600898"/>
              <a:gd name="connsiteY72" fmla="*/ 529975 h 607286"/>
              <a:gd name="connsiteX73" fmla="*/ 266311 w 600898"/>
              <a:gd name="connsiteY73" fmla="*/ 514026 h 607286"/>
              <a:gd name="connsiteX74" fmla="*/ 240301 w 600898"/>
              <a:gd name="connsiteY74" fmla="*/ 502166 h 607286"/>
              <a:gd name="connsiteX75" fmla="*/ 238151 w 600898"/>
              <a:gd name="connsiteY75" fmla="*/ 500223 h 607286"/>
              <a:gd name="connsiteX76" fmla="*/ 240301 w 600898"/>
              <a:gd name="connsiteY76" fmla="*/ 497667 h 607286"/>
              <a:gd name="connsiteX77" fmla="*/ 260577 w 600898"/>
              <a:gd name="connsiteY77" fmla="*/ 438777 h 607286"/>
              <a:gd name="connsiteX78" fmla="*/ 264263 w 600898"/>
              <a:gd name="connsiteY78" fmla="*/ 437141 h 607286"/>
              <a:gd name="connsiteX79" fmla="*/ 404085 w 600898"/>
              <a:gd name="connsiteY79" fmla="*/ 387545 h 607286"/>
              <a:gd name="connsiteX80" fmla="*/ 454480 w 600898"/>
              <a:gd name="connsiteY80" fmla="*/ 436921 h 607286"/>
              <a:gd name="connsiteX81" fmla="*/ 404085 w 600898"/>
              <a:gd name="connsiteY81" fmla="*/ 508071 h 607286"/>
              <a:gd name="connsiteX82" fmla="*/ 353691 w 600898"/>
              <a:gd name="connsiteY82" fmla="*/ 436921 h 607286"/>
              <a:gd name="connsiteX83" fmla="*/ 404085 w 600898"/>
              <a:gd name="connsiteY83" fmla="*/ 387545 h 607286"/>
              <a:gd name="connsiteX84" fmla="*/ 196783 w 600898"/>
              <a:gd name="connsiteY84" fmla="*/ 387545 h 607286"/>
              <a:gd name="connsiteX85" fmla="*/ 247158 w 600898"/>
              <a:gd name="connsiteY85" fmla="*/ 436921 h 607286"/>
              <a:gd name="connsiteX86" fmla="*/ 196783 w 600898"/>
              <a:gd name="connsiteY86" fmla="*/ 508071 h 607286"/>
              <a:gd name="connsiteX87" fmla="*/ 146511 w 600898"/>
              <a:gd name="connsiteY87" fmla="*/ 436921 h 607286"/>
              <a:gd name="connsiteX88" fmla="*/ 196783 w 600898"/>
              <a:gd name="connsiteY88" fmla="*/ 387545 h 607286"/>
              <a:gd name="connsiteX89" fmla="*/ 507727 w 600898"/>
              <a:gd name="connsiteY89" fmla="*/ 311052 h 607286"/>
              <a:gd name="connsiteX90" fmla="*/ 557999 w 600898"/>
              <a:gd name="connsiteY90" fmla="*/ 360428 h 607286"/>
              <a:gd name="connsiteX91" fmla="*/ 507727 w 600898"/>
              <a:gd name="connsiteY91" fmla="*/ 431578 h 607286"/>
              <a:gd name="connsiteX92" fmla="*/ 457352 w 600898"/>
              <a:gd name="connsiteY92" fmla="*/ 360428 h 607286"/>
              <a:gd name="connsiteX93" fmla="*/ 507727 w 600898"/>
              <a:gd name="connsiteY93" fmla="*/ 311052 h 607286"/>
              <a:gd name="connsiteX94" fmla="*/ 300409 w 600898"/>
              <a:gd name="connsiteY94" fmla="*/ 311052 h 607286"/>
              <a:gd name="connsiteX95" fmla="*/ 350819 w 600898"/>
              <a:gd name="connsiteY95" fmla="*/ 360428 h 607286"/>
              <a:gd name="connsiteX96" fmla="*/ 300409 w 600898"/>
              <a:gd name="connsiteY96" fmla="*/ 431578 h 607286"/>
              <a:gd name="connsiteX97" fmla="*/ 250101 w 600898"/>
              <a:gd name="connsiteY97" fmla="*/ 360428 h 607286"/>
              <a:gd name="connsiteX98" fmla="*/ 300409 w 600898"/>
              <a:gd name="connsiteY98" fmla="*/ 311052 h 607286"/>
              <a:gd name="connsiteX99" fmla="*/ 93123 w 600898"/>
              <a:gd name="connsiteY99" fmla="*/ 311052 h 607286"/>
              <a:gd name="connsiteX100" fmla="*/ 143498 w 600898"/>
              <a:gd name="connsiteY100" fmla="*/ 360428 h 607286"/>
              <a:gd name="connsiteX101" fmla="*/ 93123 w 600898"/>
              <a:gd name="connsiteY101" fmla="*/ 431578 h 607286"/>
              <a:gd name="connsiteX102" fmla="*/ 42851 w 600898"/>
              <a:gd name="connsiteY102" fmla="*/ 360428 h 607286"/>
              <a:gd name="connsiteX103" fmla="*/ 93123 w 600898"/>
              <a:gd name="connsiteY103" fmla="*/ 311052 h 607286"/>
              <a:gd name="connsiteX104" fmla="*/ 283005 w 600898"/>
              <a:gd name="connsiteY104" fmla="*/ 101444 h 607286"/>
              <a:gd name="connsiteX105" fmla="*/ 288434 w 600898"/>
              <a:gd name="connsiteY105" fmla="*/ 101956 h 607286"/>
              <a:gd name="connsiteX106" fmla="*/ 341597 w 600898"/>
              <a:gd name="connsiteY106" fmla="*/ 142574 h 607286"/>
              <a:gd name="connsiteX107" fmla="*/ 343646 w 600898"/>
              <a:gd name="connsiteY107" fmla="*/ 146666 h 607286"/>
              <a:gd name="connsiteX108" fmla="*/ 341597 w 600898"/>
              <a:gd name="connsiteY108" fmla="*/ 150759 h 607286"/>
              <a:gd name="connsiteX109" fmla="*/ 288434 w 600898"/>
              <a:gd name="connsiteY109" fmla="*/ 191377 h 607286"/>
              <a:gd name="connsiteX110" fmla="*/ 285259 w 600898"/>
              <a:gd name="connsiteY110" fmla="*/ 192502 h 607286"/>
              <a:gd name="connsiteX111" fmla="*/ 283005 w 600898"/>
              <a:gd name="connsiteY111" fmla="*/ 191888 h 607286"/>
              <a:gd name="connsiteX112" fmla="*/ 280137 w 600898"/>
              <a:gd name="connsiteY112" fmla="*/ 187284 h 607286"/>
              <a:gd name="connsiteX113" fmla="*/ 280137 w 600898"/>
              <a:gd name="connsiteY113" fmla="*/ 106049 h 607286"/>
              <a:gd name="connsiteX114" fmla="*/ 283005 w 600898"/>
              <a:gd name="connsiteY114" fmla="*/ 101444 h 607286"/>
              <a:gd name="connsiteX115" fmla="*/ 300445 w 600898"/>
              <a:gd name="connsiteY115" fmla="*/ 63107 h 607286"/>
              <a:gd name="connsiteX116" fmla="*/ 216759 w 600898"/>
              <a:gd name="connsiteY116" fmla="*/ 146670 h 607286"/>
              <a:gd name="connsiteX117" fmla="*/ 300445 w 600898"/>
              <a:gd name="connsiteY117" fmla="*/ 230335 h 607286"/>
              <a:gd name="connsiteX118" fmla="*/ 384233 w 600898"/>
              <a:gd name="connsiteY118" fmla="*/ 146670 h 607286"/>
              <a:gd name="connsiteX119" fmla="*/ 300445 w 600898"/>
              <a:gd name="connsiteY119" fmla="*/ 63107 h 607286"/>
              <a:gd name="connsiteX120" fmla="*/ 27980 w 600898"/>
              <a:gd name="connsiteY120" fmla="*/ 0 h 607286"/>
              <a:gd name="connsiteX121" fmla="*/ 572909 w 600898"/>
              <a:gd name="connsiteY121" fmla="*/ 0 h 607286"/>
              <a:gd name="connsiteX122" fmla="*/ 580182 w 600898"/>
              <a:gd name="connsiteY122" fmla="*/ 7160 h 607286"/>
              <a:gd name="connsiteX123" fmla="*/ 580182 w 600898"/>
              <a:gd name="connsiteY123" fmla="*/ 286180 h 607286"/>
              <a:gd name="connsiteX124" fmla="*/ 572909 w 600898"/>
              <a:gd name="connsiteY124" fmla="*/ 293340 h 607286"/>
              <a:gd name="connsiteX125" fmla="*/ 27980 w 600898"/>
              <a:gd name="connsiteY125" fmla="*/ 293340 h 607286"/>
              <a:gd name="connsiteX126" fmla="*/ 20810 w 600898"/>
              <a:gd name="connsiteY126" fmla="*/ 286180 h 607286"/>
              <a:gd name="connsiteX127" fmla="*/ 20810 w 600898"/>
              <a:gd name="connsiteY127" fmla="*/ 7160 h 607286"/>
              <a:gd name="connsiteX128" fmla="*/ 27980 w 600898"/>
              <a:gd name="connsiteY128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600898" h="607286">
                <a:moveTo>
                  <a:pt x="381250" y="502355"/>
                </a:moveTo>
                <a:lnTo>
                  <a:pt x="402857" y="523730"/>
                </a:lnTo>
                <a:lnTo>
                  <a:pt x="405314" y="523730"/>
                </a:lnTo>
                <a:lnTo>
                  <a:pt x="426921" y="502355"/>
                </a:lnTo>
                <a:lnTo>
                  <a:pt x="440335" y="513605"/>
                </a:lnTo>
                <a:lnTo>
                  <a:pt x="468187" y="526389"/>
                </a:lnTo>
                <a:cubicBezTo>
                  <a:pt x="472283" y="528128"/>
                  <a:pt x="476687" y="530889"/>
                  <a:pt x="478427" y="535184"/>
                </a:cubicBezTo>
                <a:cubicBezTo>
                  <a:pt x="478427" y="535184"/>
                  <a:pt x="508840" y="607286"/>
                  <a:pt x="492354" y="607286"/>
                </a:cubicBezTo>
                <a:lnTo>
                  <a:pt x="315817" y="607286"/>
                </a:lnTo>
                <a:cubicBezTo>
                  <a:pt x="299331" y="607286"/>
                  <a:pt x="329744" y="535184"/>
                  <a:pt x="329744" y="535184"/>
                </a:cubicBezTo>
                <a:cubicBezTo>
                  <a:pt x="331792" y="530684"/>
                  <a:pt x="335888" y="528128"/>
                  <a:pt x="339984" y="526389"/>
                </a:cubicBezTo>
                <a:lnTo>
                  <a:pt x="367836" y="513605"/>
                </a:lnTo>
                <a:close/>
                <a:moveTo>
                  <a:pt x="174013" y="502355"/>
                </a:moveTo>
                <a:lnTo>
                  <a:pt x="195520" y="523730"/>
                </a:lnTo>
                <a:lnTo>
                  <a:pt x="197978" y="523730"/>
                </a:lnTo>
                <a:lnTo>
                  <a:pt x="198080" y="523730"/>
                </a:lnTo>
                <a:lnTo>
                  <a:pt x="219587" y="502355"/>
                </a:lnTo>
                <a:lnTo>
                  <a:pt x="233004" y="513605"/>
                </a:lnTo>
                <a:lnTo>
                  <a:pt x="260860" y="526389"/>
                </a:lnTo>
                <a:cubicBezTo>
                  <a:pt x="265059" y="528128"/>
                  <a:pt x="269361" y="530889"/>
                  <a:pt x="271204" y="535184"/>
                </a:cubicBezTo>
                <a:cubicBezTo>
                  <a:pt x="271204" y="535184"/>
                  <a:pt x="301519" y="607286"/>
                  <a:pt x="285030" y="607286"/>
                </a:cubicBezTo>
                <a:lnTo>
                  <a:pt x="108467" y="607286"/>
                </a:lnTo>
                <a:cubicBezTo>
                  <a:pt x="92081" y="607286"/>
                  <a:pt x="122396" y="535184"/>
                  <a:pt x="122396" y="535184"/>
                </a:cubicBezTo>
                <a:cubicBezTo>
                  <a:pt x="124444" y="530684"/>
                  <a:pt x="128541" y="528128"/>
                  <a:pt x="132637" y="526389"/>
                </a:cubicBezTo>
                <a:lnTo>
                  <a:pt x="160596" y="513605"/>
                </a:lnTo>
                <a:close/>
                <a:moveTo>
                  <a:pt x="70368" y="425862"/>
                </a:moveTo>
                <a:lnTo>
                  <a:pt x="91879" y="447237"/>
                </a:lnTo>
                <a:lnTo>
                  <a:pt x="94440" y="447237"/>
                </a:lnTo>
                <a:lnTo>
                  <a:pt x="115952" y="425862"/>
                </a:lnTo>
                <a:lnTo>
                  <a:pt x="129371" y="437112"/>
                </a:lnTo>
                <a:lnTo>
                  <a:pt x="132956" y="438748"/>
                </a:lnTo>
                <a:cubicBezTo>
                  <a:pt x="133570" y="461862"/>
                  <a:pt x="140024" y="482214"/>
                  <a:pt x="151701" y="497452"/>
                </a:cubicBezTo>
                <a:cubicBezTo>
                  <a:pt x="152726" y="498680"/>
                  <a:pt x="153648" y="499805"/>
                  <a:pt x="154672" y="500930"/>
                </a:cubicBezTo>
                <a:lnTo>
                  <a:pt x="153238" y="502157"/>
                </a:lnTo>
                <a:lnTo>
                  <a:pt x="127219" y="514020"/>
                </a:lnTo>
                <a:cubicBezTo>
                  <a:pt x="119025" y="517498"/>
                  <a:pt x="113288" y="522714"/>
                  <a:pt x="110113" y="529566"/>
                </a:cubicBezTo>
                <a:lnTo>
                  <a:pt x="109908" y="529975"/>
                </a:lnTo>
                <a:cubicBezTo>
                  <a:pt x="109908" y="530077"/>
                  <a:pt x="109805" y="530384"/>
                  <a:pt x="109601" y="530793"/>
                </a:cubicBezTo>
                <a:lnTo>
                  <a:pt x="4912" y="530793"/>
                </a:lnTo>
                <a:cubicBezTo>
                  <a:pt x="-11580" y="530793"/>
                  <a:pt x="18741" y="458691"/>
                  <a:pt x="18741" y="458691"/>
                </a:cubicBezTo>
                <a:cubicBezTo>
                  <a:pt x="20789" y="454191"/>
                  <a:pt x="24887" y="451635"/>
                  <a:pt x="28984" y="449998"/>
                </a:cubicBezTo>
                <a:lnTo>
                  <a:pt x="56949" y="437112"/>
                </a:lnTo>
                <a:close/>
                <a:moveTo>
                  <a:pt x="484877" y="425792"/>
                </a:moveTo>
                <a:lnTo>
                  <a:pt x="506495" y="447263"/>
                </a:lnTo>
                <a:lnTo>
                  <a:pt x="508954" y="447263"/>
                </a:lnTo>
                <a:lnTo>
                  <a:pt x="530469" y="425792"/>
                </a:lnTo>
                <a:lnTo>
                  <a:pt x="543890" y="437141"/>
                </a:lnTo>
                <a:lnTo>
                  <a:pt x="571859" y="450023"/>
                </a:lnTo>
                <a:cubicBezTo>
                  <a:pt x="575957" y="451659"/>
                  <a:pt x="580363" y="454419"/>
                  <a:pt x="582104" y="458713"/>
                </a:cubicBezTo>
                <a:cubicBezTo>
                  <a:pt x="582104" y="458713"/>
                  <a:pt x="612430" y="530793"/>
                  <a:pt x="596038" y="530793"/>
                </a:cubicBezTo>
                <a:lnTo>
                  <a:pt x="491332" y="530793"/>
                </a:lnTo>
                <a:cubicBezTo>
                  <a:pt x="491127" y="530384"/>
                  <a:pt x="490922" y="530077"/>
                  <a:pt x="490922" y="529975"/>
                </a:cubicBezTo>
                <a:cubicBezTo>
                  <a:pt x="488053" y="523125"/>
                  <a:pt x="482111" y="517604"/>
                  <a:pt x="473608" y="514026"/>
                </a:cubicBezTo>
                <a:lnTo>
                  <a:pt x="447585" y="502166"/>
                </a:lnTo>
                <a:lnTo>
                  <a:pt x="445331" y="500223"/>
                </a:lnTo>
                <a:cubicBezTo>
                  <a:pt x="446151" y="499405"/>
                  <a:pt x="446868" y="498587"/>
                  <a:pt x="447585" y="497667"/>
                </a:cubicBezTo>
                <a:cubicBezTo>
                  <a:pt x="460084" y="482127"/>
                  <a:pt x="467256" y="461269"/>
                  <a:pt x="467870" y="438777"/>
                </a:cubicBezTo>
                <a:lnTo>
                  <a:pt x="471456" y="437141"/>
                </a:lnTo>
                <a:close/>
                <a:moveTo>
                  <a:pt x="277678" y="425792"/>
                </a:moveTo>
                <a:lnTo>
                  <a:pt x="299182" y="447263"/>
                </a:lnTo>
                <a:lnTo>
                  <a:pt x="301640" y="447263"/>
                </a:lnTo>
                <a:lnTo>
                  <a:pt x="323247" y="425792"/>
                </a:lnTo>
                <a:lnTo>
                  <a:pt x="336661" y="437141"/>
                </a:lnTo>
                <a:lnTo>
                  <a:pt x="340245" y="438777"/>
                </a:lnTo>
                <a:cubicBezTo>
                  <a:pt x="340757" y="461883"/>
                  <a:pt x="347209" y="482229"/>
                  <a:pt x="358985" y="497463"/>
                </a:cubicBezTo>
                <a:cubicBezTo>
                  <a:pt x="359906" y="498689"/>
                  <a:pt x="360930" y="499814"/>
                  <a:pt x="361852" y="500939"/>
                </a:cubicBezTo>
                <a:lnTo>
                  <a:pt x="360521" y="502166"/>
                </a:lnTo>
                <a:lnTo>
                  <a:pt x="334511" y="514026"/>
                </a:lnTo>
                <a:cubicBezTo>
                  <a:pt x="326319" y="517502"/>
                  <a:pt x="320584" y="522716"/>
                  <a:pt x="317410" y="529566"/>
                </a:cubicBezTo>
                <a:lnTo>
                  <a:pt x="317205" y="529975"/>
                </a:lnTo>
                <a:cubicBezTo>
                  <a:pt x="317205" y="530077"/>
                  <a:pt x="317000" y="530384"/>
                  <a:pt x="316795" y="530793"/>
                </a:cubicBezTo>
                <a:lnTo>
                  <a:pt x="284027" y="530793"/>
                </a:lnTo>
                <a:cubicBezTo>
                  <a:pt x="283822" y="530384"/>
                  <a:pt x="283720" y="530077"/>
                  <a:pt x="283617" y="529975"/>
                </a:cubicBezTo>
                <a:cubicBezTo>
                  <a:pt x="280750" y="523125"/>
                  <a:pt x="274811" y="517604"/>
                  <a:pt x="266311" y="514026"/>
                </a:cubicBezTo>
                <a:lnTo>
                  <a:pt x="240301" y="502166"/>
                </a:lnTo>
                <a:lnTo>
                  <a:pt x="238151" y="500223"/>
                </a:lnTo>
                <a:cubicBezTo>
                  <a:pt x="238868" y="499405"/>
                  <a:pt x="239585" y="498587"/>
                  <a:pt x="240301" y="497667"/>
                </a:cubicBezTo>
                <a:cubicBezTo>
                  <a:pt x="252897" y="482127"/>
                  <a:pt x="260065" y="461269"/>
                  <a:pt x="260577" y="438777"/>
                </a:cubicBezTo>
                <a:lnTo>
                  <a:pt x="264263" y="437141"/>
                </a:lnTo>
                <a:close/>
                <a:moveTo>
                  <a:pt x="404085" y="387545"/>
                </a:moveTo>
                <a:cubicBezTo>
                  <a:pt x="440037" y="387545"/>
                  <a:pt x="454787" y="406048"/>
                  <a:pt x="454480" y="436921"/>
                </a:cubicBezTo>
                <a:cubicBezTo>
                  <a:pt x="453968" y="481492"/>
                  <a:pt x="425390" y="508071"/>
                  <a:pt x="404085" y="508071"/>
                </a:cubicBezTo>
                <a:cubicBezTo>
                  <a:pt x="379196" y="508071"/>
                  <a:pt x="354203" y="481492"/>
                  <a:pt x="353691" y="436921"/>
                </a:cubicBezTo>
                <a:cubicBezTo>
                  <a:pt x="353384" y="406048"/>
                  <a:pt x="368134" y="387545"/>
                  <a:pt x="404085" y="387545"/>
                </a:cubicBezTo>
                <a:close/>
                <a:moveTo>
                  <a:pt x="196783" y="387545"/>
                </a:moveTo>
                <a:cubicBezTo>
                  <a:pt x="232721" y="387545"/>
                  <a:pt x="247465" y="406048"/>
                  <a:pt x="247158" y="436921"/>
                </a:cubicBezTo>
                <a:cubicBezTo>
                  <a:pt x="246646" y="481492"/>
                  <a:pt x="218080" y="508071"/>
                  <a:pt x="196783" y="508071"/>
                </a:cubicBezTo>
                <a:cubicBezTo>
                  <a:pt x="171903" y="508071"/>
                  <a:pt x="146921" y="481492"/>
                  <a:pt x="146511" y="436921"/>
                </a:cubicBezTo>
                <a:cubicBezTo>
                  <a:pt x="146204" y="406048"/>
                  <a:pt x="160948" y="387545"/>
                  <a:pt x="196783" y="387545"/>
                </a:cubicBezTo>
                <a:close/>
                <a:moveTo>
                  <a:pt x="507727" y="311052"/>
                </a:moveTo>
                <a:cubicBezTo>
                  <a:pt x="543562" y="311052"/>
                  <a:pt x="558306" y="329555"/>
                  <a:pt x="557999" y="360428"/>
                </a:cubicBezTo>
                <a:cubicBezTo>
                  <a:pt x="557589" y="404999"/>
                  <a:pt x="529023" y="431578"/>
                  <a:pt x="507727" y="431578"/>
                </a:cubicBezTo>
                <a:cubicBezTo>
                  <a:pt x="482744" y="431578"/>
                  <a:pt x="457864" y="404999"/>
                  <a:pt x="457352" y="360428"/>
                </a:cubicBezTo>
                <a:cubicBezTo>
                  <a:pt x="457045" y="329555"/>
                  <a:pt x="471789" y="311052"/>
                  <a:pt x="507727" y="311052"/>
                </a:cubicBezTo>
                <a:close/>
                <a:moveTo>
                  <a:pt x="300409" y="311052"/>
                </a:moveTo>
                <a:cubicBezTo>
                  <a:pt x="336372" y="311052"/>
                  <a:pt x="351126" y="329555"/>
                  <a:pt x="350819" y="360428"/>
                </a:cubicBezTo>
                <a:cubicBezTo>
                  <a:pt x="350306" y="404999"/>
                  <a:pt x="321720" y="431578"/>
                  <a:pt x="300409" y="431578"/>
                </a:cubicBezTo>
                <a:cubicBezTo>
                  <a:pt x="275511" y="431578"/>
                  <a:pt x="250511" y="404999"/>
                  <a:pt x="250101" y="360428"/>
                </a:cubicBezTo>
                <a:cubicBezTo>
                  <a:pt x="249794" y="329555"/>
                  <a:pt x="264548" y="311052"/>
                  <a:pt x="300409" y="311052"/>
                </a:cubicBezTo>
                <a:close/>
                <a:moveTo>
                  <a:pt x="93123" y="311052"/>
                </a:moveTo>
                <a:cubicBezTo>
                  <a:pt x="129061" y="311052"/>
                  <a:pt x="143805" y="329555"/>
                  <a:pt x="143498" y="360428"/>
                </a:cubicBezTo>
                <a:cubicBezTo>
                  <a:pt x="142986" y="404999"/>
                  <a:pt x="114420" y="431578"/>
                  <a:pt x="93123" y="431578"/>
                </a:cubicBezTo>
                <a:cubicBezTo>
                  <a:pt x="68243" y="431578"/>
                  <a:pt x="43363" y="404999"/>
                  <a:pt x="42851" y="360428"/>
                </a:cubicBezTo>
                <a:cubicBezTo>
                  <a:pt x="42544" y="329555"/>
                  <a:pt x="57288" y="311052"/>
                  <a:pt x="93123" y="311052"/>
                </a:cubicBezTo>
                <a:close/>
                <a:moveTo>
                  <a:pt x="283005" y="101444"/>
                </a:moveTo>
                <a:cubicBezTo>
                  <a:pt x="284747" y="100626"/>
                  <a:pt x="286898" y="100831"/>
                  <a:pt x="288434" y="101956"/>
                </a:cubicBezTo>
                <a:lnTo>
                  <a:pt x="341597" y="142574"/>
                </a:lnTo>
                <a:cubicBezTo>
                  <a:pt x="342929" y="143597"/>
                  <a:pt x="343646" y="145029"/>
                  <a:pt x="343646" y="146666"/>
                </a:cubicBezTo>
                <a:cubicBezTo>
                  <a:pt x="343646" y="148303"/>
                  <a:pt x="342929" y="149838"/>
                  <a:pt x="341597" y="150759"/>
                </a:cubicBezTo>
                <a:lnTo>
                  <a:pt x="288434" y="191377"/>
                </a:lnTo>
                <a:cubicBezTo>
                  <a:pt x="287512" y="192093"/>
                  <a:pt x="286385" y="192502"/>
                  <a:pt x="285259" y="192502"/>
                </a:cubicBezTo>
                <a:cubicBezTo>
                  <a:pt x="284542" y="192502"/>
                  <a:pt x="283722" y="192297"/>
                  <a:pt x="283005" y="191888"/>
                </a:cubicBezTo>
                <a:cubicBezTo>
                  <a:pt x="281264" y="191070"/>
                  <a:pt x="280137" y="189228"/>
                  <a:pt x="280137" y="187284"/>
                </a:cubicBezTo>
                <a:lnTo>
                  <a:pt x="280137" y="106049"/>
                </a:lnTo>
                <a:cubicBezTo>
                  <a:pt x="280137" y="104105"/>
                  <a:pt x="281264" y="102365"/>
                  <a:pt x="283005" y="101444"/>
                </a:cubicBezTo>
                <a:close/>
                <a:moveTo>
                  <a:pt x="300445" y="63107"/>
                </a:moveTo>
                <a:cubicBezTo>
                  <a:pt x="254249" y="63107"/>
                  <a:pt x="216759" y="100542"/>
                  <a:pt x="216759" y="146670"/>
                </a:cubicBezTo>
                <a:cubicBezTo>
                  <a:pt x="216759" y="192901"/>
                  <a:pt x="254249" y="230335"/>
                  <a:pt x="300445" y="230335"/>
                </a:cubicBezTo>
                <a:cubicBezTo>
                  <a:pt x="346743" y="230335"/>
                  <a:pt x="384233" y="192901"/>
                  <a:pt x="384233" y="146670"/>
                </a:cubicBezTo>
                <a:cubicBezTo>
                  <a:pt x="384233" y="100542"/>
                  <a:pt x="346743" y="63107"/>
                  <a:pt x="300445" y="63107"/>
                </a:cubicBezTo>
                <a:close/>
                <a:moveTo>
                  <a:pt x="27980" y="0"/>
                </a:moveTo>
                <a:lnTo>
                  <a:pt x="572909" y="0"/>
                </a:lnTo>
                <a:cubicBezTo>
                  <a:pt x="576904" y="0"/>
                  <a:pt x="580182" y="3171"/>
                  <a:pt x="580182" y="7160"/>
                </a:cubicBezTo>
                <a:lnTo>
                  <a:pt x="580182" y="286180"/>
                </a:lnTo>
                <a:cubicBezTo>
                  <a:pt x="580182" y="290169"/>
                  <a:pt x="576904" y="293340"/>
                  <a:pt x="572909" y="293340"/>
                </a:cubicBezTo>
                <a:lnTo>
                  <a:pt x="27980" y="293340"/>
                </a:lnTo>
                <a:cubicBezTo>
                  <a:pt x="23985" y="293340"/>
                  <a:pt x="20810" y="290169"/>
                  <a:pt x="20810" y="286180"/>
                </a:cubicBezTo>
                <a:lnTo>
                  <a:pt x="20810" y="7160"/>
                </a:lnTo>
                <a:cubicBezTo>
                  <a:pt x="20810" y="3171"/>
                  <a:pt x="23985" y="0"/>
                  <a:pt x="27980" y="0"/>
                </a:cubicBezTo>
                <a:close/>
              </a:path>
            </a:pathLst>
          </a:cu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61" name="任意多边形 160"/>
          <p:cNvSpPr/>
          <p:nvPr/>
        </p:nvSpPr>
        <p:spPr>
          <a:xfrm>
            <a:off x="10337636" y="1930892"/>
            <a:ext cx="609685" cy="55567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  <a:gd name="connsiteX117" fmla="*/ 373273 h 605239"/>
              <a:gd name="connsiteY117" fmla="*/ 373273 h 605239"/>
              <a:gd name="connsiteX118" fmla="*/ 373273 h 605239"/>
              <a:gd name="connsiteY118" fmla="*/ 373273 h 605239"/>
              <a:gd name="connsiteX119" fmla="*/ 373273 h 605239"/>
              <a:gd name="connsiteY119" fmla="*/ 373273 h 605239"/>
              <a:gd name="connsiteX120" fmla="*/ 373273 h 605239"/>
              <a:gd name="connsiteY120" fmla="*/ 373273 h 605239"/>
              <a:gd name="connsiteX121" fmla="*/ 373273 h 605239"/>
              <a:gd name="connsiteY121" fmla="*/ 373273 h 605239"/>
              <a:gd name="connsiteX122" fmla="*/ 373273 h 605239"/>
              <a:gd name="connsiteY122" fmla="*/ 373273 h 605239"/>
              <a:gd name="connsiteX123" fmla="*/ 373273 h 605239"/>
              <a:gd name="connsiteY123" fmla="*/ 373273 h 605239"/>
              <a:gd name="connsiteX124" fmla="*/ 373273 h 605239"/>
              <a:gd name="connsiteY124" fmla="*/ 373273 h 605239"/>
              <a:gd name="connsiteX125" fmla="*/ 373273 h 605239"/>
              <a:gd name="connsiteY125" fmla="*/ 373273 h 605239"/>
              <a:gd name="connsiteX126" fmla="*/ 373273 h 605239"/>
              <a:gd name="connsiteY126" fmla="*/ 373273 h 605239"/>
              <a:gd name="connsiteX127" fmla="*/ 373273 h 605239"/>
              <a:gd name="connsiteY127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606933" h="553162">
                <a:moveTo>
                  <a:pt x="443700" y="443503"/>
                </a:moveTo>
                <a:cubicBezTo>
                  <a:pt x="461035" y="453606"/>
                  <a:pt x="477310" y="465825"/>
                  <a:pt x="492334" y="479775"/>
                </a:cubicBezTo>
                <a:cubicBezTo>
                  <a:pt x="460939" y="509024"/>
                  <a:pt x="424150" y="530383"/>
                  <a:pt x="384087" y="542506"/>
                </a:cubicBezTo>
                <a:cubicBezTo>
                  <a:pt x="407971" y="518838"/>
                  <a:pt x="428580" y="484875"/>
                  <a:pt x="443700" y="443503"/>
                </a:cubicBezTo>
                <a:close/>
                <a:moveTo>
                  <a:pt x="163232" y="443503"/>
                </a:moveTo>
                <a:cubicBezTo>
                  <a:pt x="178352" y="484875"/>
                  <a:pt x="198865" y="518838"/>
                  <a:pt x="222845" y="542506"/>
                </a:cubicBezTo>
                <a:cubicBezTo>
                  <a:pt x="182686" y="530383"/>
                  <a:pt x="145897" y="509024"/>
                  <a:pt x="114598" y="479775"/>
                </a:cubicBezTo>
                <a:cubicBezTo>
                  <a:pt x="129622" y="465825"/>
                  <a:pt x="145897" y="453606"/>
                  <a:pt x="163232" y="443503"/>
                </a:cubicBezTo>
                <a:close/>
                <a:moveTo>
                  <a:pt x="316062" y="405892"/>
                </a:moveTo>
                <a:cubicBezTo>
                  <a:pt x="353060" y="407528"/>
                  <a:pt x="388613" y="416377"/>
                  <a:pt x="421275" y="431672"/>
                </a:cubicBezTo>
                <a:cubicBezTo>
                  <a:pt x="397573" y="499968"/>
                  <a:pt x="359034" y="545563"/>
                  <a:pt x="316062" y="553162"/>
                </a:cubicBezTo>
                <a:close/>
                <a:moveTo>
                  <a:pt x="290729" y="405892"/>
                </a:moveTo>
                <a:lnTo>
                  <a:pt x="290729" y="553162"/>
                </a:lnTo>
                <a:cubicBezTo>
                  <a:pt x="247883" y="545563"/>
                  <a:pt x="209369" y="499968"/>
                  <a:pt x="185587" y="431672"/>
                </a:cubicBezTo>
                <a:cubicBezTo>
                  <a:pt x="218227" y="416377"/>
                  <a:pt x="253852" y="407528"/>
                  <a:pt x="290729" y="405892"/>
                </a:cubicBezTo>
                <a:close/>
                <a:moveTo>
                  <a:pt x="463924" y="364965"/>
                </a:moveTo>
                <a:lnTo>
                  <a:pt x="567205" y="364965"/>
                </a:lnTo>
                <a:lnTo>
                  <a:pt x="543818" y="416184"/>
                </a:lnTo>
                <a:cubicBezTo>
                  <a:pt x="534304" y="432408"/>
                  <a:pt x="523128" y="447695"/>
                  <a:pt x="510459" y="461780"/>
                </a:cubicBezTo>
                <a:cubicBezTo>
                  <a:pt x="492442" y="444859"/>
                  <a:pt x="472692" y="430534"/>
                  <a:pt x="451689" y="418708"/>
                </a:cubicBezTo>
                <a:close/>
                <a:moveTo>
                  <a:pt x="316062" y="364965"/>
                </a:moveTo>
                <a:lnTo>
                  <a:pt x="438281" y="364965"/>
                </a:lnTo>
                <a:lnTo>
                  <a:pt x="428843" y="407092"/>
                </a:lnTo>
                <a:cubicBezTo>
                  <a:pt x="393689" y="391126"/>
                  <a:pt x="355646" y="381989"/>
                  <a:pt x="316062" y="380450"/>
                </a:cubicBezTo>
                <a:close/>
                <a:moveTo>
                  <a:pt x="168651" y="364965"/>
                </a:moveTo>
                <a:lnTo>
                  <a:pt x="290729" y="364965"/>
                </a:lnTo>
                <a:lnTo>
                  <a:pt x="290729" y="380450"/>
                </a:lnTo>
                <a:cubicBezTo>
                  <a:pt x="251256" y="381989"/>
                  <a:pt x="213131" y="391126"/>
                  <a:pt x="178086" y="407092"/>
                </a:cubicBezTo>
                <a:close/>
                <a:moveTo>
                  <a:pt x="39659" y="364965"/>
                </a:moveTo>
                <a:lnTo>
                  <a:pt x="143035" y="364965"/>
                </a:lnTo>
                <a:lnTo>
                  <a:pt x="155174" y="418708"/>
                </a:lnTo>
                <a:cubicBezTo>
                  <a:pt x="134171" y="430534"/>
                  <a:pt x="114421" y="444859"/>
                  <a:pt x="96501" y="461780"/>
                </a:cubicBezTo>
                <a:cubicBezTo>
                  <a:pt x="83832" y="447695"/>
                  <a:pt x="72632" y="432408"/>
                  <a:pt x="63094" y="416184"/>
                </a:cubicBezTo>
                <a:close/>
                <a:moveTo>
                  <a:pt x="417814" y="222493"/>
                </a:moveTo>
                <a:lnTo>
                  <a:pt x="435824" y="283675"/>
                </a:lnTo>
                <a:lnTo>
                  <a:pt x="445648" y="252507"/>
                </a:lnTo>
                <a:lnTo>
                  <a:pt x="469822" y="252507"/>
                </a:lnTo>
                <a:lnTo>
                  <a:pt x="479550" y="283675"/>
                </a:lnTo>
                <a:lnTo>
                  <a:pt x="497657" y="222493"/>
                </a:lnTo>
                <a:lnTo>
                  <a:pt x="521831" y="229612"/>
                </a:lnTo>
                <a:lnTo>
                  <a:pt x="492167" y="330619"/>
                </a:lnTo>
                <a:lnTo>
                  <a:pt x="467992" y="330811"/>
                </a:lnTo>
                <a:lnTo>
                  <a:pt x="457687" y="298393"/>
                </a:lnTo>
                <a:lnTo>
                  <a:pt x="447478" y="330811"/>
                </a:lnTo>
                <a:lnTo>
                  <a:pt x="423304" y="330619"/>
                </a:lnTo>
                <a:lnTo>
                  <a:pt x="393543" y="229612"/>
                </a:lnTo>
                <a:close/>
                <a:moveTo>
                  <a:pt x="263629" y="222493"/>
                </a:moveTo>
                <a:lnTo>
                  <a:pt x="281639" y="283675"/>
                </a:lnTo>
                <a:lnTo>
                  <a:pt x="291463" y="252507"/>
                </a:lnTo>
                <a:lnTo>
                  <a:pt x="315541" y="252507"/>
                </a:lnTo>
                <a:lnTo>
                  <a:pt x="325365" y="283675"/>
                </a:lnTo>
                <a:lnTo>
                  <a:pt x="343375" y="222493"/>
                </a:lnTo>
                <a:lnTo>
                  <a:pt x="367646" y="229612"/>
                </a:lnTo>
                <a:lnTo>
                  <a:pt x="337886" y="330619"/>
                </a:lnTo>
                <a:lnTo>
                  <a:pt x="313711" y="330811"/>
                </a:lnTo>
                <a:lnTo>
                  <a:pt x="303502" y="298393"/>
                </a:lnTo>
                <a:lnTo>
                  <a:pt x="293197" y="330811"/>
                </a:lnTo>
                <a:lnTo>
                  <a:pt x="269022" y="330619"/>
                </a:lnTo>
                <a:lnTo>
                  <a:pt x="239358" y="229612"/>
                </a:lnTo>
                <a:close/>
                <a:moveTo>
                  <a:pt x="109302" y="222493"/>
                </a:moveTo>
                <a:lnTo>
                  <a:pt x="127312" y="283675"/>
                </a:lnTo>
                <a:lnTo>
                  <a:pt x="137136" y="252507"/>
                </a:lnTo>
                <a:lnTo>
                  <a:pt x="161214" y="252507"/>
                </a:lnTo>
                <a:lnTo>
                  <a:pt x="171038" y="283675"/>
                </a:lnTo>
                <a:lnTo>
                  <a:pt x="189048" y="222493"/>
                </a:lnTo>
                <a:lnTo>
                  <a:pt x="213319" y="229612"/>
                </a:lnTo>
                <a:lnTo>
                  <a:pt x="183655" y="330619"/>
                </a:lnTo>
                <a:lnTo>
                  <a:pt x="159384" y="330811"/>
                </a:lnTo>
                <a:lnTo>
                  <a:pt x="149175" y="298393"/>
                </a:lnTo>
                <a:lnTo>
                  <a:pt x="138966" y="330811"/>
                </a:lnTo>
                <a:lnTo>
                  <a:pt x="114792" y="330619"/>
                </a:lnTo>
                <a:lnTo>
                  <a:pt x="85031" y="229612"/>
                </a:lnTo>
                <a:close/>
                <a:moveTo>
                  <a:pt x="25329" y="213374"/>
                </a:moveTo>
                <a:lnTo>
                  <a:pt x="25329" y="339668"/>
                </a:lnTo>
                <a:lnTo>
                  <a:pt x="581604" y="339668"/>
                </a:lnTo>
                <a:lnTo>
                  <a:pt x="581604" y="213374"/>
                </a:lnTo>
                <a:close/>
                <a:moveTo>
                  <a:pt x="96501" y="91312"/>
                </a:moveTo>
                <a:cubicBezTo>
                  <a:pt x="114414" y="108145"/>
                  <a:pt x="134157" y="122573"/>
                  <a:pt x="155152" y="134404"/>
                </a:cubicBezTo>
                <a:cubicBezTo>
                  <a:pt x="150241" y="151333"/>
                  <a:pt x="146196" y="169320"/>
                  <a:pt x="143017" y="188173"/>
                </a:cubicBezTo>
                <a:lnTo>
                  <a:pt x="168635" y="188173"/>
                </a:lnTo>
                <a:cubicBezTo>
                  <a:pt x="171236" y="173456"/>
                  <a:pt x="174318" y="159413"/>
                  <a:pt x="178074" y="145947"/>
                </a:cubicBezTo>
                <a:cubicBezTo>
                  <a:pt x="213130" y="161914"/>
                  <a:pt x="251268" y="171052"/>
                  <a:pt x="290754" y="172687"/>
                </a:cubicBezTo>
                <a:lnTo>
                  <a:pt x="290754" y="188173"/>
                </a:lnTo>
                <a:lnTo>
                  <a:pt x="316083" y="188173"/>
                </a:lnTo>
                <a:lnTo>
                  <a:pt x="316083" y="172687"/>
                </a:lnTo>
                <a:cubicBezTo>
                  <a:pt x="355665" y="171052"/>
                  <a:pt x="393707" y="161914"/>
                  <a:pt x="428860" y="145947"/>
                </a:cubicBezTo>
                <a:cubicBezTo>
                  <a:pt x="432519" y="159413"/>
                  <a:pt x="435697" y="173456"/>
                  <a:pt x="438298" y="188173"/>
                </a:cubicBezTo>
                <a:lnTo>
                  <a:pt x="463916" y="188173"/>
                </a:lnTo>
                <a:cubicBezTo>
                  <a:pt x="460737" y="169320"/>
                  <a:pt x="456693" y="151333"/>
                  <a:pt x="451685" y="134404"/>
                </a:cubicBezTo>
                <a:cubicBezTo>
                  <a:pt x="472776" y="122573"/>
                  <a:pt x="492423" y="108145"/>
                  <a:pt x="510432" y="91312"/>
                </a:cubicBezTo>
                <a:cubicBezTo>
                  <a:pt x="535761" y="119399"/>
                  <a:pt x="555119" y="152487"/>
                  <a:pt x="567158" y="188173"/>
                </a:cubicBezTo>
                <a:lnTo>
                  <a:pt x="606933" y="188173"/>
                </a:lnTo>
                <a:lnTo>
                  <a:pt x="606933" y="364965"/>
                </a:lnTo>
                <a:lnTo>
                  <a:pt x="567205" y="364965"/>
                </a:lnTo>
                <a:lnTo>
                  <a:pt x="567205" y="364964"/>
                </a:lnTo>
                <a:lnTo>
                  <a:pt x="463925" y="364964"/>
                </a:lnTo>
                <a:lnTo>
                  <a:pt x="463924" y="364965"/>
                </a:lnTo>
                <a:lnTo>
                  <a:pt x="438281" y="364965"/>
                </a:lnTo>
                <a:lnTo>
                  <a:pt x="438281" y="364964"/>
                </a:lnTo>
                <a:lnTo>
                  <a:pt x="316062" y="364964"/>
                </a:lnTo>
                <a:lnTo>
                  <a:pt x="316062" y="364965"/>
                </a:lnTo>
                <a:lnTo>
                  <a:pt x="290729" y="364965"/>
                </a:lnTo>
                <a:lnTo>
                  <a:pt x="290729" y="364964"/>
                </a:lnTo>
                <a:lnTo>
                  <a:pt x="168651" y="364964"/>
                </a:lnTo>
                <a:lnTo>
                  <a:pt x="168651" y="364965"/>
                </a:lnTo>
                <a:lnTo>
                  <a:pt x="143035" y="364965"/>
                </a:lnTo>
                <a:lnTo>
                  <a:pt x="143035" y="364964"/>
                </a:lnTo>
                <a:lnTo>
                  <a:pt x="39658" y="364964"/>
                </a:lnTo>
                <a:lnTo>
                  <a:pt x="39659" y="364965"/>
                </a:lnTo>
                <a:lnTo>
                  <a:pt x="0" y="364965"/>
                </a:lnTo>
                <a:lnTo>
                  <a:pt x="0" y="188173"/>
                </a:lnTo>
                <a:lnTo>
                  <a:pt x="39679" y="188173"/>
                </a:lnTo>
                <a:cubicBezTo>
                  <a:pt x="51717" y="152487"/>
                  <a:pt x="71075" y="119399"/>
                  <a:pt x="96501" y="91312"/>
                </a:cubicBezTo>
                <a:close/>
                <a:moveTo>
                  <a:pt x="384087" y="10655"/>
                </a:moveTo>
                <a:cubicBezTo>
                  <a:pt x="424150" y="22673"/>
                  <a:pt x="460939" y="44114"/>
                  <a:pt x="492334" y="73246"/>
                </a:cubicBezTo>
                <a:cubicBezTo>
                  <a:pt x="477310" y="87283"/>
                  <a:pt x="461035" y="99397"/>
                  <a:pt x="443700" y="109588"/>
                </a:cubicBezTo>
                <a:cubicBezTo>
                  <a:pt x="428580" y="68150"/>
                  <a:pt x="407971" y="34211"/>
                  <a:pt x="384087" y="10655"/>
                </a:cubicBezTo>
                <a:close/>
                <a:moveTo>
                  <a:pt x="222845" y="10655"/>
                </a:moveTo>
                <a:cubicBezTo>
                  <a:pt x="198865" y="34211"/>
                  <a:pt x="178352" y="68150"/>
                  <a:pt x="163232" y="109588"/>
                </a:cubicBezTo>
                <a:cubicBezTo>
                  <a:pt x="145897" y="99397"/>
                  <a:pt x="129622" y="87283"/>
                  <a:pt x="114598" y="73246"/>
                </a:cubicBezTo>
                <a:cubicBezTo>
                  <a:pt x="145897" y="44114"/>
                  <a:pt x="182686" y="22673"/>
                  <a:pt x="222845" y="10655"/>
                </a:cubicBezTo>
                <a:close/>
                <a:moveTo>
                  <a:pt x="316062" y="0"/>
                </a:moveTo>
                <a:cubicBezTo>
                  <a:pt x="358937" y="7501"/>
                  <a:pt x="397477" y="53178"/>
                  <a:pt x="421275" y="121358"/>
                </a:cubicBezTo>
                <a:cubicBezTo>
                  <a:pt x="388613" y="136744"/>
                  <a:pt x="353060" y="145494"/>
                  <a:pt x="316062" y="147129"/>
                </a:cubicBezTo>
                <a:close/>
                <a:moveTo>
                  <a:pt x="290729" y="0"/>
                </a:moveTo>
                <a:lnTo>
                  <a:pt x="290729" y="147129"/>
                </a:lnTo>
                <a:cubicBezTo>
                  <a:pt x="253852" y="145494"/>
                  <a:pt x="218227" y="136744"/>
                  <a:pt x="185587" y="121358"/>
                </a:cubicBezTo>
                <a:cubicBezTo>
                  <a:pt x="209369" y="53178"/>
                  <a:pt x="247883" y="7501"/>
                  <a:pt x="290729" y="0"/>
                </a:cubicBezTo>
                <a:close/>
              </a:path>
            </a:pathLst>
          </a:cu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62" name="矩形 161"/>
          <p:cNvSpPr/>
          <p:nvPr/>
        </p:nvSpPr>
        <p:spPr>
          <a:xfrm>
            <a:off x="2635632" y="5628632"/>
            <a:ext cx="1392012" cy="508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培训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5650060" y="6074121"/>
            <a:ext cx="1392012" cy="508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读书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8748988" y="5516465"/>
            <a:ext cx="1392012" cy="508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会议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9977843" y="3585708"/>
            <a:ext cx="1392012" cy="508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网络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9" name="任意多边形 158"/>
          <p:cNvSpPr/>
          <p:nvPr/>
        </p:nvSpPr>
        <p:spPr>
          <a:xfrm>
            <a:off x="6041224" y="4093687"/>
            <a:ext cx="609685" cy="474136"/>
          </a:xfrm>
          <a:custGeom>
            <a:avLst/>
            <a:gdLst>
              <a:gd name="T0" fmla="*/ 2471 w 2903"/>
              <a:gd name="T1" fmla="*/ 1598 h 2261"/>
              <a:gd name="T2" fmla="*/ 2471 w 2903"/>
              <a:gd name="T3" fmla="*/ 2127 h 2261"/>
              <a:gd name="T4" fmla="*/ 2505 w 2903"/>
              <a:gd name="T5" fmla="*/ 2127 h 2261"/>
              <a:gd name="T6" fmla="*/ 2572 w 2903"/>
              <a:gd name="T7" fmla="*/ 2194 h 2261"/>
              <a:gd name="T8" fmla="*/ 2505 w 2903"/>
              <a:gd name="T9" fmla="*/ 2261 h 2261"/>
              <a:gd name="T10" fmla="*/ 2405 w 2903"/>
              <a:gd name="T11" fmla="*/ 2261 h 2261"/>
              <a:gd name="T12" fmla="*/ 2124 w 2903"/>
              <a:gd name="T13" fmla="*/ 2261 h 2261"/>
              <a:gd name="T14" fmla="*/ 398 w 2903"/>
              <a:gd name="T15" fmla="*/ 2261 h 2261"/>
              <a:gd name="T16" fmla="*/ 0 w 2903"/>
              <a:gd name="T17" fmla="*/ 1863 h 2261"/>
              <a:gd name="T18" fmla="*/ 398 w 2903"/>
              <a:gd name="T19" fmla="*/ 1465 h 2261"/>
              <a:gd name="T20" fmla="*/ 2124 w 2903"/>
              <a:gd name="T21" fmla="*/ 1465 h 2261"/>
              <a:gd name="T22" fmla="*/ 2405 w 2903"/>
              <a:gd name="T23" fmla="*/ 1465 h 2261"/>
              <a:gd name="T24" fmla="*/ 2505 w 2903"/>
              <a:gd name="T25" fmla="*/ 1465 h 2261"/>
              <a:gd name="T26" fmla="*/ 2572 w 2903"/>
              <a:gd name="T27" fmla="*/ 1532 h 2261"/>
              <a:gd name="T28" fmla="*/ 2505 w 2903"/>
              <a:gd name="T29" fmla="*/ 1598 h 2261"/>
              <a:gd name="T30" fmla="*/ 2471 w 2903"/>
              <a:gd name="T31" fmla="*/ 1598 h 2261"/>
              <a:gd name="T32" fmla="*/ 2836 w 2903"/>
              <a:gd name="T33" fmla="*/ 1195 h 2261"/>
              <a:gd name="T34" fmla="*/ 2786 w 2903"/>
              <a:gd name="T35" fmla="*/ 1195 h 2261"/>
              <a:gd name="T36" fmla="*/ 2786 w 2903"/>
              <a:gd name="T37" fmla="*/ 786 h 2261"/>
              <a:gd name="T38" fmla="*/ 2836 w 2903"/>
              <a:gd name="T39" fmla="*/ 786 h 2261"/>
              <a:gd name="T40" fmla="*/ 2903 w 2903"/>
              <a:gd name="T41" fmla="*/ 720 h 2261"/>
              <a:gd name="T42" fmla="*/ 2836 w 2903"/>
              <a:gd name="T43" fmla="*/ 653 h 2261"/>
              <a:gd name="T44" fmla="*/ 2720 w 2903"/>
              <a:gd name="T45" fmla="*/ 653 h 2261"/>
              <a:gd name="T46" fmla="*/ 2455 w 2903"/>
              <a:gd name="T47" fmla="*/ 653 h 2261"/>
              <a:gd name="T48" fmla="*/ 1005 w 2903"/>
              <a:gd name="T49" fmla="*/ 653 h 2261"/>
              <a:gd name="T50" fmla="*/ 668 w 2903"/>
              <a:gd name="T51" fmla="*/ 991 h 2261"/>
              <a:gd name="T52" fmla="*/ 1005 w 2903"/>
              <a:gd name="T53" fmla="*/ 1328 h 2261"/>
              <a:gd name="T54" fmla="*/ 2455 w 2903"/>
              <a:gd name="T55" fmla="*/ 1328 h 2261"/>
              <a:gd name="T56" fmla="*/ 2720 w 2903"/>
              <a:gd name="T57" fmla="*/ 1328 h 2261"/>
              <a:gd name="T58" fmla="*/ 2836 w 2903"/>
              <a:gd name="T59" fmla="*/ 1328 h 2261"/>
              <a:gd name="T60" fmla="*/ 2903 w 2903"/>
              <a:gd name="T61" fmla="*/ 1262 h 2261"/>
              <a:gd name="T62" fmla="*/ 2836 w 2903"/>
              <a:gd name="T63" fmla="*/ 1195 h 2261"/>
              <a:gd name="T64" fmla="*/ 226 w 2903"/>
              <a:gd name="T65" fmla="*/ 405 h 2261"/>
              <a:gd name="T66" fmla="*/ 159 w 2903"/>
              <a:gd name="T67" fmla="*/ 472 h 2261"/>
              <a:gd name="T68" fmla="*/ 226 w 2903"/>
              <a:gd name="T69" fmla="*/ 539 h 2261"/>
              <a:gd name="T70" fmla="*/ 323 w 2903"/>
              <a:gd name="T71" fmla="*/ 539 h 2261"/>
              <a:gd name="T72" fmla="*/ 671 w 2903"/>
              <a:gd name="T73" fmla="*/ 539 h 2261"/>
              <a:gd name="T74" fmla="*/ 2248 w 2903"/>
              <a:gd name="T75" fmla="*/ 539 h 2261"/>
              <a:gd name="T76" fmla="*/ 2517 w 2903"/>
              <a:gd name="T77" fmla="*/ 269 h 2261"/>
              <a:gd name="T78" fmla="*/ 2248 w 2903"/>
              <a:gd name="T79" fmla="*/ 0 h 2261"/>
              <a:gd name="T80" fmla="*/ 671 w 2903"/>
              <a:gd name="T81" fmla="*/ 0 h 2261"/>
              <a:gd name="T82" fmla="*/ 323 w 2903"/>
              <a:gd name="T83" fmla="*/ 0 h 2261"/>
              <a:gd name="T84" fmla="*/ 226 w 2903"/>
              <a:gd name="T85" fmla="*/ 0 h 2261"/>
              <a:gd name="T86" fmla="*/ 159 w 2903"/>
              <a:gd name="T87" fmla="*/ 66 h 2261"/>
              <a:gd name="T88" fmla="*/ 226 w 2903"/>
              <a:gd name="T89" fmla="*/ 133 h 2261"/>
              <a:gd name="T90" fmla="*/ 257 w 2903"/>
              <a:gd name="T91" fmla="*/ 133 h 2261"/>
              <a:gd name="T92" fmla="*/ 257 w 2903"/>
              <a:gd name="T93" fmla="*/ 405 h 2261"/>
              <a:gd name="T94" fmla="*/ 226 w 2903"/>
              <a:gd name="T95" fmla="*/ 405 h 2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903" h="2261">
                <a:moveTo>
                  <a:pt x="2471" y="1598"/>
                </a:moveTo>
                <a:lnTo>
                  <a:pt x="2471" y="2127"/>
                </a:lnTo>
                <a:lnTo>
                  <a:pt x="2505" y="2127"/>
                </a:lnTo>
                <a:cubicBezTo>
                  <a:pt x="2542" y="2127"/>
                  <a:pt x="2572" y="2157"/>
                  <a:pt x="2572" y="2194"/>
                </a:cubicBezTo>
                <a:cubicBezTo>
                  <a:pt x="2572" y="2231"/>
                  <a:pt x="2542" y="2261"/>
                  <a:pt x="2505" y="2261"/>
                </a:cubicBezTo>
                <a:lnTo>
                  <a:pt x="2405" y="2261"/>
                </a:lnTo>
                <a:lnTo>
                  <a:pt x="2124" y="2261"/>
                </a:lnTo>
                <a:lnTo>
                  <a:pt x="398" y="2261"/>
                </a:lnTo>
                <a:cubicBezTo>
                  <a:pt x="178" y="2261"/>
                  <a:pt x="0" y="2082"/>
                  <a:pt x="0" y="1863"/>
                </a:cubicBezTo>
                <a:cubicBezTo>
                  <a:pt x="0" y="1643"/>
                  <a:pt x="178" y="1465"/>
                  <a:pt x="398" y="1465"/>
                </a:cubicBezTo>
                <a:lnTo>
                  <a:pt x="2124" y="1465"/>
                </a:lnTo>
                <a:lnTo>
                  <a:pt x="2405" y="1465"/>
                </a:lnTo>
                <a:lnTo>
                  <a:pt x="2505" y="1465"/>
                </a:lnTo>
                <a:cubicBezTo>
                  <a:pt x="2542" y="1465"/>
                  <a:pt x="2572" y="1495"/>
                  <a:pt x="2572" y="1532"/>
                </a:cubicBezTo>
                <a:cubicBezTo>
                  <a:pt x="2572" y="1568"/>
                  <a:pt x="2542" y="1598"/>
                  <a:pt x="2505" y="1598"/>
                </a:cubicBezTo>
                <a:lnTo>
                  <a:pt x="2471" y="1598"/>
                </a:lnTo>
                <a:close/>
                <a:moveTo>
                  <a:pt x="2836" y="1195"/>
                </a:moveTo>
                <a:lnTo>
                  <a:pt x="2786" y="1195"/>
                </a:lnTo>
                <a:lnTo>
                  <a:pt x="2786" y="786"/>
                </a:lnTo>
                <a:lnTo>
                  <a:pt x="2836" y="786"/>
                </a:lnTo>
                <a:cubicBezTo>
                  <a:pt x="2873" y="786"/>
                  <a:pt x="2903" y="757"/>
                  <a:pt x="2903" y="720"/>
                </a:cubicBezTo>
                <a:cubicBezTo>
                  <a:pt x="2903" y="683"/>
                  <a:pt x="2873" y="653"/>
                  <a:pt x="2836" y="653"/>
                </a:cubicBezTo>
                <a:lnTo>
                  <a:pt x="2720" y="653"/>
                </a:lnTo>
                <a:lnTo>
                  <a:pt x="2455" y="653"/>
                </a:lnTo>
                <a:lnTo>
                  <a:pt x="1005" y="653"/>
                </a:lnTo>
                <a:cubicBezTo>
                  <a:pt x="819" y="653"/>
                  <a:pt x="668" y="805"/>
                  <a:pt x="668" y="991"/>
                </a:cubicBezTo>
                <a:cubicBezTo>
                  <a:pt x="668" y="1177"/>
                  <a:pt x="819" y="1328"/>
                  <a:pt x="1005" y="1328"/>
                </a:cubicBezTo>
                <a:lnTo>
                  <a:pt x="2455" y="1328"/>
                </a:lnTo>
                <a:lnTo>
                  <a:pt x="2720" y="1328"/>
                </a:lnTo>
                <a:lnTo>
                  <a:pt x="2836" y="1328"/>
                </a:lnTo>
                <a:cubicBezTo>
                  <a:pt x="2873" y="1328"/>
                  <a:pt x="2903" y="1299"/>
                  <a:pt x="2903" y="1262"/>
                </a:cubicBezTo>
                <a:cubicBezTo>
                  <a:pt x="2903" y="1225"/>
                  <a:pt x="2873" y="1195"/>
                  <a:pt x="2836" y="1195"/>
                </a:cubicBezTo>
                <a:close/>
                <a:moveTo>
                  <a:pt x="226" y="405"/>
                </a:moveTo>
                <a:cubicBezTo>
                  <a:pt x="189" y="405"/>
                  <a:pt x="159" y="435"/>
                  <a:pt x="159" y="472"/>
                </a:cubicBezTo>
                <a:cubicBezTo>
                  <a:pt x="159" y="509"/>
                  <a:pt x="189" y="539"/>
                  <a:pt x="226" y="539"/>
                </a:cubicBezTo>
                <a:lnTo>
                  <a:pt x="323" y="539"/>
                </a:lnTo>
                <a:lnTo>
                  <a:pt x="671" y="539"/>
                </a:lnTo>
                <a:lnTo>
                  <a:pt x="2248" y="539"/>
                </a:lnTo>
                <a:cubicBezTo>
                  <a:pt x="2396" y="539"/>
                  <a:pt x="2517" y="418"/>
                  <a:pt x="2517" y="269"/>
                </a:cubicBezTo>
                <a:cubicBezTo>
                  <a:pt x="2517" y="121"/>
                  <a:pt x="2396" y="0"/>
                  <a:pt x="2248" y="0"/>
                </a:cubicBezTo>
                <a:lnTo>
                  <a:pt x="671" y="0"/>
                </a:lnTo>
                <a:lnTo>
                  <a:pt x="323" y="0"/>
                </a:lnTo>
                <a:lnTo>
                  <a:pt x="226" y="0"/>
                </a:lnTo>
                <a:cubicBezTo>
                  <a:pt x="189" y="0"/>
                  <a:pt x="159" y="30"/>
                  <a:pt x="159" y="66"/>
                </a:cubicBezTo>
                <a:cubicBezTo>
                  <a:pt x="159" y="103"/>
                  <a:pt x="189" y="133"/>
                  <a:pt x="226" y="133"/>
                </a:cubicBezTo>
                <a:lnTo>
                  <a:pt x="257" y="133"/>
                </a:lnTo>
                <a:lnTo>
                  <a:pt x="257" y="405"/>
                </a:lnTo>
                <a:lnTo>
                  <a:pt x="226" y="405"/>
                </a:lnTo>
                <a:close/>
              </a:path>
            </a:pathLst>
          </a:cu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592" y="509668"/>
            <a:ext cx="1090474" cy="449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j-ea"/>
                <a:ea typeface="+mj-ea"/>
              </a:rPr>
              <a:t>Part one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82575" y="2032000"/>
            <a:ext cx="2921000" cy="3340100"/>
            <a:chOff x="1968500" y="2032000"/>
            <a:chExt cx="2921000" cy="3340100"/>
          </a:xfrm>
        </p:grpSpPr>
        <p:sp>
          <p:nvSpPr>
            <p:cNvPr id="6" name="圆角矩形 5"/>
            <p:cNvSpPr/>
            <p:nvPr/>
          </p:nvSpPr>
          <p:spPr>
            <a:xfrm>
              <a:off x="1968500" y="2032000"/>
              <a:ext cx="1270000" cy="1244600"/>
            </a:xfrm>
            <a:prstGeom prst="roundRect">
              <a:avLst>
                <a:gd name="adj" fmla="val 13381"/>
              </a:avLst>
            </a:prstGeom>
            <a:solidFill>
              <a:schemeClr val="accent5">
                <a:lumMod val="75000"/>
                <a:alpha val="76000"/>
              </a:schemeClr>
            </a:solidFill>
            <a:ln>
              <a:noFill/>
            </a:ln>
            <a:effectLst>
              <a:innerShdw blurRad="635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184400" y="2235200"/>
              <a:ext cx="2705100" cy="3136900"/>
            </a:xfrm>
            <a:prstGeom prst="roundRect">
              <a:avLst>
                <a:gd name="adj" fmla="val 13381"/>
              </a:avLst>
            </a:prstGeom>
            <a:solidFill>
              <a:schemeClr val="tx1"/>
            </a:solidFill>
            <a:ln>
              <a:noFill/>
            </a:ln>
            <a:effectLst>
              <a:innerShdw blurRad="635000">
                <a:schemeClr val="accent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07075" y="2032000"/>
            <a:ext cx="2921000" cy="3340100"/>
            <a:chOff x="1968500" y="2032000"/>
            <a:chExt cx="2921000" cy="3340100"/>
          </a:xfrm>
        </p:grpSpPr>
        <p:sp>
          <p:nvSpPr>
            <p:cNvPr id="9" name="圆角矩形 8"/>
            <p:cNvSpPr/>
            <p:nvPr/>
          </p:nvSpPr>
          <p:spPr>
            <a:xfrm>
              <a:off x="1968500" y="2032000"/>
              <a:ext cx="1270000" cy="1244600"/>
            </a:xfrm>
            <a:prstGeom prst="roundRect">
              <a:avLst>
                <a:gd name="adj" fmla="val 13381"/>
              </a:avLst>
            </a:prstGeom>
            <a:solidFill>
              <a:schemeClr val="accent5">
                <a:lumMod val="75000"/>
                <a:alpha val="76000"/>
              </a:schemeClr>
            </a:solidFill>
            <a:ln>
              <a:noFill/>
            </a:ln>
            <a:effectLst>
              <a:innerShdw blurRad="635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184400" y="2235200"/>
              <a:ext cx="2705100" cy="3136900"/>
            </a:xfrm>
            <a:prstGeom prst="roundRect">
              <a:avLst>
                <a:gd name="adj" fmla="val 13381"/>
              </a:avLst>
            </a:prstGeom>
            <a:solidFill>
              <a:schemeClr val="tx1"/>
            </a:solidFill>
            <a:ln>
              <a:noFill/>
            </a:ln>
            <a:effectLst>
              <a:innerShdw blurRad="635000">
                <a:schemeClr val="accent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078925" y="2032000"/>
            <a:ext cx="2921000" cy="3340100"/>
            <a:chOff x="1968500" y="2032000"/>
            <a:chExt cx="2921000" cy="3340100"/>
          </a:xfrm>
        </p:grpSpPr>
        <p:sp>
          <p:nvSpPr>
            <p:cNvPr id="15" name="圆角矩形 14"/>
            <p:cNvSpPr/>
            <p:nvPr/>
          </p:nvSpPr>
          <p:spPr>
            <a:xfrm>
              <a:off x="1968500" y="2032000"/>
              <a:ext cx="1270000" cy="1244600"/>
            </a:xfrm>
            <a:prstGeom prst="roundRect">
              <a:avLst>
                <a:gd name="adj" fmla="val 13381"/>
              </a:avLst>
            </a:prstGeom>
            <a:solidFill>
              <a:schemeClr val="accent5">
                <a:lumMod val="75000"/>
                <a:alpha val="76000"/>
              </a:schemeClr>
            </a:solidFill>
            <a:ln>
              <a:noFill/>
            </a:ln>
            <a:effectLst>
              <a:innerShdw blurRad="635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184400" y="2235200"/>
              <a:ext cx="2705100" cy="3136900"/>
            </a:xfrm>
            <a:prstGeom prst="roundRect">
              <a:avLst>
                <a:gd name="adj" fmla="val 13381"/>
              </a:avLst>
            </a:prstGeom>
            <a:solidFill>
              <a:schemeClr val="tx1"/>
            </a:solidFill>
            <a:ln>
              <a:noFill/>
            </a:ln>
            <a:effectLst>
              <a:innerShdw blurRad="635000">
                <a:schemeClr val="accent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2003525" y="3368326"/>
            <a:ext cx="1768258" cy="52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制定计划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77646" y="3919263"/>
            <a:ext cx="2268716" cy="1041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能够与上级友好及时沟通，制定出适合进展的工作计划。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53308" y="3863508"/>
            <a:ext cx="2268716" cy="1041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协调上下级以及同级，做好沟通，让工作进行的更加顺利。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2489015" y="2628902"/>
            <a:ext cx="777971" cy="584616"/>
            <a:chOff x="2489015" y="2628902"/>
            <a:chExt cx="777971" cy="584616"/>
          </a:xfrm>
        </p:grpSpPr>
        <p:grpSp>
          <p:nvGrpSpPr>
            <p:cNvPr id="13" name="组合 12"/>
            <p:cNvGrpSpPr/>
            <p:nvPr/>
          </p:nvGrpSpPr>
          <p:grpSpPr>
            <a:xfrm>
              <a:off x="2489015" y="2628902"/>
              <a:ext cx="777971" cy="584616"/>
              <a:chOff x="2489015" y="2628902"/>
              <a:chExt cx="777971" cy="584616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2595507" y="2708927"/>
                <a:ext cx="564986" cy="424566"/>
              </a:xfrm>
              <a:prstGeom prst="roundRect">
                <a:avLst/>
              </a:prstGeom>
              <a:noFill/>
              <a:ln>
                <a:gradFill>
                  <a:gsLst>
                    <a:gs pos="0">
                      <a:schemeClr val="accent4">
                        <a:lumMod val="60000"/>
                        <a:lumOff val="40000"/>
                        <a:alpha val="50000"/>
                      </a:schemeClr>
                    </a:gs>
                    <a:gs pos="53000">
                      <a:schemeClr val="accent3">
                        <a:lumMod val="40000"/>
                        <a:lumOff val="60000"/>
                        <a:alpha val="70000"/>
                      </a:schemeClr>
                    </a:gs>
                    <a:gs pos="100000">
                      <a:schemeClr val="accent6">
                        <a:lumMod val="75000"/>
                        <a:alpha val="8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2489015" y="2628902"/>
                <a:ext cx="777971" cy="584616"/>
              </a:xfrm>
              <a:prstGeom prst="roundRect">
                <a:avLst/>
              </a:prstGeom>
              <a:noFill/>
              <a:ln>
                <a:gradFill>
                  <a:gsLst>
                    <a:gs pos="0">
                      <a:schemeClr val="accent6">
                        <a:lumMod val="75000"/>
                        <a:alpha val="20000"/>
                      </a:schemeClr>
                    </a:gs>
                    <a:gs pos="58000">
                      <a:schemeClr val="accent3">
                        <a:lumMod val="60000"/>
                        <a:lumOff val="40000"/>
                        <a:alpha val="7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alpha val="30000"/>
                      </a:schemeClr>
                    </a:gs>
                  </a:gsLst>
                  <a:lin ang="5400000" scaled="1"/>
                </a:gradFill>
              </a:ln>
              <a:effectLst>
                <a:glow rad="101600">
                  <a:schemeClr val="accent6">
                    <a:lumMod val="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704244" y="2752789"/>
              <a:ext cx="366821" cy="366821"/>
            </a:xfrm>
            <a:prstGeom prst="rect">
              <a:avLst/>
            </a:prstGeom>
          </p:spPr>
        </p:pic>
      </p:grpSp>
      <p:grpSp>
        <p:nvGrpSpPr>
          <p:cNvPr id="57" name="组合 56"/>
          <p:cNvGrpSpPr/>
          <p:nvPr/>
        </p:nvGrpSpPr>
        <p:grpSpPr>
          <a:xfrm>
            <a:off x="5882844" y="2628902"/>
            <a:ext cx="777971" cy="584616"/>
            <a:chOff x="5908244" y="2628902"/>
            <a:chExt cx="777971" cy="584616"/>
          </a:xfrm>
        </p:grpSpPr>
        <p:grpSp>
          <p:nvGrpSpPr>
            <p:cNvPr id="35" name="组合 34"/>
            <p:cNvGrpSpPr/>
            <p:nvPr/>
          </p:nvGrpSpPr>
          <p:grpSpPr>
            <a:xfrm>
              <a:off x="5908244" y="2628902"/>
              <a:ext cx="777971" cy="584616"/>
              <a:chOff x="2489015" y="2628902"/>
              <a:chExt cx="777971" cy="584616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2595507" y="2708927"/>
                <a:ext cx="564986" cy="424566"/>
              </a:xfrm>
              <a:prstGeom prst="roundRect">
                <a:avLst/>
              </a:prstGeom>
              <a:noFill/>
              <a:ln>
                <a:gradFill>
                  <a:gsLst>
                    <a:gs pos="0">
                      <a:schemeClr val="accent4">
                        <a:lumMod val="60000"/>
                        <a:lumOff val="40000"/>
                        <a:alpha val="50000"/>
                      </a:schemeClr>
                    </a:gs>
                    <a:gs pos="53000">
                      <a:schemeClr val="accent3">
                        <a:lumMod val="40000"/>
                        <a:lumOff val="60000"/>
                        <a:alpha val="70000"/>
                      </a:schemeClr>
                    </a:gs>
                    <a:gs pos="100000">
                      <a:schemeClr val="accent6">
                        <a:lumMod val="75000"/>
                        <a:alpha val="8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2489015" y="2628902"/>
                <a:ext cx="777971" cy="584616"/>
              </a:xfrm>
              <a:prstGeom prst="roundRect">
                <a:avLst/>
              </a:prstGeom>
              <a:noFill/>
              <a:ln>
                <a:gradFill>
                  <a:gsLst>
                    <a:gs pos="0">
                      <a:schemeClr val="accent6">
                        <a:lumMod val="75000"/>
                        <a:alpha val="20000"/>
                      </a:schemeClr>
                    </a:gs>
                    <a:gs pos="58000">
                      <a:schemeClr val="accent3">
                        <a:lumMod val="60000"/>
                        <a:lumOff val="40000"/>
                        <a:alpha val="7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alpha val="30000"/>
                      </a:schemeClr>
                    </a:gs>
                  </a:gsLst>
                  <a:lin ang="5400000" scaled="1"/>
                </a:gradFill>
              </a:ln>
              <a:effectLst>
                <a:glow rad="101600">
                  <a:schemeClr val="accent6">
                    <a:lumMod val="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8227" y="2752789"/>
              <a:ext cx="342403" cy="342403"/>
            </a:xfrm>
            <a:prstGeom prst="rect">
              <a:avLst/>
            </a:prstGeom>
          </p:spPr>
        </p:pic>
      </p:grpSp>
      <p:grpSp>
        <p:nvGrpSpPr>
          <p:cNvPr id="56" name="组合 55"/>
          <p:cNvGrpSpPr/>
          <p:nvPr/>
        </p:nvGrpSpPr>
        <p:grpSpPr>
          <a:xfrm>
            <a:off x="9263199" y="2628902"/>
            <a:ext cx="777971" cy="584616"/>
            <a:chOff x="9313999" y="2628902"/>
            <a:chExt cx="777971" cy="584616"/>
          </a:xfrm>
        </p:grpSpPr>
        <p:grpSp>
          <p:nvGrpSpPr>
            <p:cNvPr id="38" name="组合 37"/>
            <p:cNvGrpSpPr/>
            <p:nvPr/>
          </p:nvGrpSpPr>
          <p:grpSpPr>
            <a:xfrm>
              <a:off x="9313999" y="2628902"/>
              <a:ext cx="777971" cy="584616"/>
              <a:chOff x="2489015" y="2628902"/>
              <a:chExt cx="777971" cy="584616"/>
            </a:xfrm>
          </p:grpSpPr>
          <p:sp>
            <p:nvSpPr>
              <p:cNvPr id="39" name="圆角矩形 38"/>
              <p:cNvSpPr/>
              <p:nvPr/>
            </p:nvSpPr>
            <p:spPr>
              <a:xfrm>
                <a:off x="2595507" y="2708927"/>
                <a:ext cx="564986" cy="424566"/>
              </a:xfrm>
              <a:prstGeom prst="roundRect">
                <a:avLst/>
              </a:prstGeom>
              <a:noFill/>
              <a:ln>
                <a:gradFill>
                  <a:gsLst>
                    <a:gs pos="0">
                      <a:schemeClr val="accent4">
                        <a:lumMod val="60000"/>
                        <a:lumOff val="40000"/>
                        <a:alpha val="50000"/>
                      </a:schemeClr>
                    </a:gs>
                    <a:gs pos="53000">
                      <a:schemeClr val="accent3">
                        <a:lumMod val="40000"/>
                        <a:lumOff val="60000"/>
                        <a:alpha val="70000"/>
                      </a:schemeClr>
                    </a:gs>
                    <a:gs pos="100000">
                      <a:schemeClr val="accent6">
                        <a:lumMod val="75000"/>
                        <a:alpha val="8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2489015" y="2628902"/>
                <a:ext cx="777971" cy="584616"/>
              </a:xfrm>
              <a:prstGeom prst="roundRect">
                <a:avLst/>
              </a:prstGeom>
              <a:noFill/>
              <a:ln>
                <a:gradFill>
                  <a:gsLst>
                    <a:gs pos="0">
                      <a:schemeClr val="accent6">
                        <a:lumMod val="75000"/>
                        <a:alpha val="20000"/>
                      </a:schemeClr>
                    </a:gs>
                    <a:gs pos="58000">
                      <a:schemeClr val="accent3">
                        <a:lumMod val="60000"/>
                        <a:lumOff val="40000"/>
                        <a:alpha val="7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alpha val="30000"/>
                      </a:schemeClr>
                    </a:gs>
                  </a:gsLst>
                  <a:lin ang="5400000" scaled="1"/>
                </a:gradFill>
              </a:ln>
              <a:effectLst>
                <a:glow rad="101600">
                  <a:schemeClr val="accent6">
                    <a:lumMod val="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7756" y="2736684"/>
              <a:ext cx="424567" cy="424567"/>
            </a:xfrm>
            <a:prstGeom prst="rect">
              <a:avLst/>
            </a:prstGeom>
          </p:spPr>
        </p:pic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870" y="1940274"/>
            <a:ext cx="2756852" cy="62242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589" y="5052193"/>
            <a:ext cx="2756852" cy="62242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074" y="1940274"/>
            <a:ext cx="2756852" cy="62242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793" y="5052193"/>
            <a:ext cx="2756852" cy="62242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701" y="1940274"/>
            <a:ext cx="2756852" cy="62242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420" y="5052193"/>
            <a:ext cx="2756852" cy="622420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5323442" y="3368326"/>
            <a:ext cx="1768258" cy="52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组织工作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703537" y="3368326"/>
            <a:ext cx="1768258" cy="52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协调工作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452451" y="514874"/>
            <a:ext cx="3081873" cy="463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基本管理工作情况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159670" y="3919263"/>
            <a:ext cx="2268716" cy="1041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良好组织同事之间制定分工计划并良好执行。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82976" y="2637113"/>
            <a:ext cx="1826047" cy="855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2"/>
                </a:solidFill>
              </a:rPr>
              <a:t>02</a:t>
            </a:r>
            <a:endParaRPr lang="zh-CN" altLang="en-US" sz="80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0017" y="3064670"/>
            <a:ext cx="408562" cy="164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72502" y="3064670"/>
            <a:ext cx="408562" cy="164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6205" y="3628754"/>
            <a:ext cx="3974061" cy="645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zh-CN" sz="3600" b="1" spc="500" dirty="0">
                <a:latin typeface="+mj-ea"/>
                <a:ea typeface="+mj-ea"/>
                <a:sym typeface="+mn-ea"/>
              </a:rPr>
              <a:t>문제</a:t>
            </a:r>
            <a:r>
              <a:rPr lang="en-US" altLang="ko-KR" sz="3600" b="1" spc="500" dirty="0">
                <a:latin typeface="+mj-ea"/>
                <a:ea typeface="+mj-ea"/>
                <a:sym typeface="+mn-ea"/>
              </a:rPr>
              <a:t> </a:t>
            </a:r>
            <a:r>
              <a:rPr lang="ko-KR" altLang="en-US" sz="3600" b="1" spc="500" dirty="0">
                <a:latin typeface="+mj-ea"/>
                <a:ea typeface="+mj-ea"/>
                <a:sym typeface="+mn-ea"/>
              </a:rPr>
              <a:t>분섯</a:t>
            </a:r>
            <a:endParaRPr lang="zh-CN" altLang="en-US" sz="36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 rot="5400000">
            <a:off x="1008497" y="2495971"/>
            <a:ext cx="2194320" cy="2545413"/>
            <a:chOff x="4070464" y="3060237"/>
            <a:chExt cx="1822340" cy="2113916"/>
          </a:xfrm>
        </p:grpSpPr>
        <p:sp>
          <p:nvSpPr>
            <p:cNvPr id="75" name="六边形 74"/>
            <p:cNvSpPr/>
            <p:nvPr/>
          </p:nvSpPr>
          <p:spPr>
            <a:xfrm rot="16200000">
              <a:off x="4287632" y="3481256"/>
              <a:ext cx="1460546" cy="1259091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  <a:effectLst>
              <a:innerShdw blurRad="381000">
                <a:schemeClr val="accent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75"/>
            <p:cNvSpPr/>
            <p:nvPr/>
          </p:nvSpPr>
          <p:spPr>
            <a:xfrm rot="16200000">
              <a:off x="3924676" y="3206025"/>
              <a:ext cx="2113915" cy="1822340"/>
            </a:xfrm>
            <a:custGeom>
              <a:avLst/>
              <a:gdLst>
                <a:gd name="connsiteX0" fmla="*/ 431338 w 2113915"/>
                <a:gd name="connsiteY0" fmla="*/ 1516352 h 1822340"/>
                <a:gd name="connsiteX1" fmla="*/ 326252 w 2113915"/>
                <a:gd name="connsiteY1" fmla="*/ 1563674 h 1822340"/>
                <a:gd name="connsiteX2" fmla="*/ 0 w 2113915"/>
                <a:gd name="connsiteY2" fmla="*/ 911170 h 1822340"/>
                <a:gd name="connsiteX3" fmla="*/ 304826 w 2113915"/>
                <a:gd name="connsiteY3" fmla="*/ 301518 h 1822340"/>
                <a:gd name="connsiteX4" fmla="*/ 409480 w 2113915"/>
                <a:gd name="connsiteY4" fmla="*/ 349706 h 1822340"/>
                <a:gd name="connsiteX5" fmla="*/ 128747 w 2113915"/>
                <a:gd name="connsiteY5" fmla="*/ 911171 h 1822340"/>
                <a:gd name="connsiteX6" fmla="*/ 678353 w 2113915"/>
                <a:gd name="connsiteY6" fmla="*/ 1711352 h 1822340"/>
                <a:gd name="connsiteX7" fmla="*/ 678353 w 2113915"/>
                <a:gd name="connsiteY7" fmla="*/ 1822340 h 1822340"/>
                <a:gd name="connsiteX8" fmla="*/ 455585 w 2113915"/>
                <a:gd name="connsiteY8" fmla="*/ 1822340 h 1822340"/>
                <a:gd name="connsiteX9" fmla="*/ 356599 w 2113915"/>
                <a:gd name="connsiteY9" fmla="*/ 1624368 h 1822340"/>
                <a:gd name="connsiteX10" fmla="*/ 461685 w 2113915"/>
                <a:gd name="connsiteY10" fmla="*/ 1577046 h 1822340"/>
                <a:gd name="connsiteX11" fmla="*/ 528838 w 2113915"/>
                <a:gd name="connsiteY11" fmla="*/ 1711352 h 1822340"/>
                <a:gd name="connsiteX12" fmla="*/ 678353 w 2113915"/>
                <a:gd name="connsiteY12" fmla="*/ 0 h 1822340"/>
                <a:gd name="connsiteX13" fmla="*/ 678353 w 2113915"/>
                <a:gd name="connsiteY13" fmla="*/ 110989 h 1822340"/>
                <a:gd name="connsiteX14" fmla="*/ 528838 w 2113915"/>
                <a:gd name="connsiteY14" fmla="*/ 110989 h 1822340"/>
                <a:gd name="connsiteX15" fmla="*/ 439818 w 2113915"/>
                <a:gd name="connsiteY15" fmla="*/ 289030 h 1822340"/>
                <a:gd name="connsiteX16" fmla="*/ 335164 w 2113915"/>
                <a:gd name="connsiteY16" fmla="*/ 240843 h 1822340"/>
                <a:gd name="connsiteX17" fmla="*/ 455585 w 2113915"/>
                <a:gd name="connsiteY17" fmla="*/ 0 h 1822340"/>
                <a:gd name="connsiteX18" fmla="*/ 1755723 w 2113915"/>
                <a:gd name="connsiteY18" fmla="*/ 1627554 h 1822340"/>
                <a:gd name="connsiteX19" fmla="*/ 1658330 w 2113915"/>
                <a:gd name="connsiteY19" fmla="*/ 1822340 h 1822340"/>
                <a:gd name="connsiteX20" fmla="*/ 1389553 w 2113915"/>
                <a:gd name="connsiteY20" fmla="*/ 1822340 h 1822340"/>
                <a:gd name="connsiteX21" fmla="*/ 1389553 w 2113915"/>
                <a:gd name="connsiteY21" fmla="*/ 1711352 h 1822340"/>
                <a:gd name="connsiteX22" fmla="*/ 1585077 w 2113915"/>
                <a:gd name="connsiteY22" fmla="*/ 1711352 h 1822340"/>
                <a:gd name="connsiteX23" fmla="*/ 1651070 w 2113915"/>
                <a:gd name="connsiteY23" fmla="*/ 1579367 h 1822340"/>
                <a:gd name="connsiteX24" fmla="*/ 1765445 w 2113915"/>
                <a:gd name="connsiteY24" fmla="*/ 214230 h 1822340"/>
                <a:gd name="connsiteX25" fmla="*/ 1660359 w 2113915"/>
                <a:gd name="connsiteY25" fmla="*/ 261553 h 1822340"/>
                <a:gd name="connsiteX26" fmla="*/ 1585077 w 2113915"/>
                <a:gd name="connsiteY26" fmla="*/ 110989 h 1822340"/>
                <a:gd name="connsiteX27" fmla="*/ 1389553 w 2113915"/>
                <a:gd name="connsiteY27" fmla="*/ 110989 h 1822340"/>
                <a:gd name="connsiteX28" fmla="*/ 1389553 w 2113915"/>
                <a:gd name="connsiteY28" fmla="*/ 0 h 1822340"/>
                <a:gd name="connsiteX29" fmla="*/ 1658330 w 2113915"/>
                <a:gd name="connsiteY29" fmla="*/ 0 h 1822340"/>
                <a:gd name="connsiteX30" fmla="*/ 2113915 w 2113915"/>
                <a:gd name="connsiteY30" fmla="*/ 911170 h 1822340"/>
                <a:gd name="connsiteX31" fmla="*/ 1786061 w 2113915"/>
                <a:gd name="connsiteY31" fmla="*/ 1566878 h 1822340"/>
                <a:gd name="connsiteX32" fmla="*/ 1681408 w 2113915"/>
                <a:gd name="connsiteY32" fmla="*/ 1518691 h 1822340"/>
                <a:gd name="connsiteX33" fmla="*/ 1985168 w 2113915"/>
                <a:gd name="connsiteY33" fmla="*/ 911171 h 1822340"/>
                <a:gd name="connsiteX34" fmla="*/ 1690706 w 2113915"/>
                <a:gd name="connsiteY34" fmla="*/ 322246 h 1822340"/>
                <a:gd name="connsiteX35" fmla="*/ 1795792 w 2113915"/>
                <a:gd name="connsiteY35" fmla="*/ 274924 h 182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113915" h="1822340">
                  <a:moveTo>
                    <a:pt x="431338" y="1516352"/>
                  </a:moveTo>
                  <a:lnTo>
                    <a:pt x="326252" y="1563674"/>
                  </a:lnTo>
                  <a:lnTo>
                    <a:pt x="0" y="911170"/>
                  </a:lnTo>
                  <a:lnTo>
                    <a:pt x="304826" y="301518"/>
                  </a:lnTo>
                  <a:lnTo>
                    <a:pt x="409480" y="349706"/>
                  </a:lnTo>
                  <a:lnTo>
                    <a:pt x="128747" y="911171"/>
                  </a:lnTo>
                  <a:close/>
                  <a:moveTo>
                    <a:pt x="678353" y="1711352"/>
                  </a:moveTo>
                  <a:lnTo>
                    <a:pt x="678353" y="1822340"/>
                  </a:lnTo>
                  <a:lnTo>
                    <a:pt x="455585" y="1822340"/>
                  </a:lnTo>
                  <a:lnTo>
                    <a:pt x="356599" y="1624368"/>
                  </a:lnTo>
                  <a:lnTo>
                    <a:pt x="461685" y="1577046"/>
                  </a:lnTo>
                  <a:lnTo>
                    <a:pt x="528838" y="1711352"/>
                  </a:lnTo>
                  <a:close/>
                  <a:moveTo>
                    <a:pt x="678353" y="0"/>
                  </a:moveTo>
                  <a:lnTo>
                    <a:pt x="678353" y="110989"/>
                  </a:lnTo>
                  <a:lnTo>
                    <a:pt x="528838" y="110989"/>
                  </a:lnTo>
                  <a:lnTo>
                    <a:pt x="439818" y="289030"/>
                  </a:lnTo>
                  <a:lnTo>
                    <a:pt x="335164" y="240843"/>
                  </a:lnTo>
                  <a:lnTo>
                    <a:pt x="455585" y="0"/>
                  </a:lnTo>
                  <a:close/>
                  <a:moveTo>
                    <a:pt x="1755723" y="1627554"/>
                  </a:moveTo>
                  <a:lnTo>
                    <a:pt x="1658330" y="1822340"/>
                  </a:lnTo>
                  <a:lnTo>
                    <a:pt x="1389553" y="1822340"/>
                  </a:lnTo>
                  <a:lnTo>
                    <a:pt x="1389553" y="1711352"/>
                  </a:lnTo>
                  <a:lnTo>
                    <a:pt x="1585077" y="1711352"/>
                  </a:lnTo>
                  <a:lnTo>
                    <a:pt x="1651070" y="1579367"/>
                  </a:lnTo>
                  <a:close/>
                  <a:moveTo>
                    <a:pt x="1765445" y="214230"/>
                  </a:moveTo>
                  <a:lnTo>
                    <a:pt x="1660359" y="261553"/>
                  </a:lnTo>
                  <a:lnTo>
                    <a:pt x="1585077" y="110989"/>
                  </a:lnTo>
                  <a:lnTo>
                    <a:pt x="1389553" y="110989"/>
                  </a:lnTo>
                  <a:lnTo>
                    <a:pt x="1389553" y="0"/>
                  </a:lnTo>
                  <a:lnTo>
                    <a:pt x="1658330" y="0"/>
                  </a:lnTo>
                  <a:close/>
                  <a:moveTo>
                    <a:pt x="2113915" y="911170"/>
                  </a:moveTo>
                  <a:lnTo>
                    <a:pt x="1786061" y="1566878"/>
                  </a:lnTo>
                  <a:lnTo>
                    <a:pt x="1681408" y="1518691"/>
                  </a:lnTo>
                  <a:lnTo>
                    <a:pt x="1985168" y="911171"/>
                  </a:lnTo>
                  <a:lnTo>
                    <a:pt x="1690706" y="322246"/>
                  </a:lnTo>
                  <a:lnTo>
                    <a:pt x="1795792" y="27492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76"/>
            <p:cNvSpPr/>
            <p:nvPr/>
          </p:nvSpPr>
          <p:spPr>
            <a:xfrm rot="16200000">
              <a:off x="3961032" y="3444595"/>
              <a:ext cx="2113915" cy="1345201"/>
            </a:xfrm>
            <a:custGeom>
              <a:avLst/>
              <a:gdLst>
                <a:gd name="connsiteX0" fmla="*/ 431338 w 2113915"/>
                <a:gd name="connsiteY0" fmla="*/ 1241428 h 1345201"/>
                <a:gd name="connsiteX1" fmla="*/ 326252 w 2113915"/>
                <a:gd name="connsiteY1" fmla="*/ 1288750 h 1345201"/>
                <a:gd name="connsiteX2" fmla="*/ 0 w 2113915"/>
                <a:gd name="connsiteY2" fmla="*/ 636246 h 1345201"/>
                <a:gd name="connsiteX3" fmla="*/ 304826 w 2113915"/>
                <a:gd name="connsiteY3" fmla="*/ 26594 h 1345201"/>
                <a:gd name="connsiteX4" fmla="*/ 409480 w 2113915"/>
                <a:gd name="connsiteY4" fmla="*/ 74782 h 1345201"/>
                <a:gd name="connsiteX5" fmla="*/ 128747 w 2113915"/>
                <a:gd name="connsiteY5" fmla="*/ 636247 h 1345201"/>
                <a:gd name="connsiteX6" fmla="*/ 445018 w 2113915"/>
                <a:gd name="connsiteY6" fmla="*/ 3706 h 1345201"/>
                <a:gd name="connsiteX7" fmla="*/ 439818 w 2113915"/>
                <a:gd name="connsiteY7" fmla="*/ 14106 h 1345201"/>
                <a:gd name="connsiteX8" fmla="*/ 417613 w 2113915"/>
                <a:gd name="connsiteY8" fmla="*/ 3882 h 1345201"/>
                <a:gd name="connsiteX9" fmla="*/ 430194 w 2113915"/>
                <a:gd name="connsiteY9" fmla="*/ 4870 h 1345201"/>
                <a:gd name="connsiteX10" fmla="*/ 482770 w 2113915"/>
                <a:gd name="connsiteY10" fmla="*/ 1344291 h 1345201"/>
                <a:gd name="connsiteX11" fmla="*/ 430194 w 2113915"/>
                <a:gd name="connsiteY11" fmla="*/ 1340164 h 1345201"/>
                <a:gd name="connsiteX12" fmla="*/ 366022 w 2113915"/>
                <a:gd name="connsiteY12" fmla="*/ 1345201 h 1345201"/>
                <a:gd name="connsiteX13" fmla="*/ 461685 w 2113915"/>
                <a:gd name="connsiteY13" fmla="*/ 1302122 h 1345201"/>
                <a:gd name="connsiteX14" fmla="*/ 2113915 w 2113915"/>
                <a:gd name="connsiteY14" fmla="*/ 636246 h 1345201"/>
                <a:gd name="connsiteX15" fmla="*/ 1786061 w 2113915"/>
                <a:gd name="connsiteY15" fmla="*/ 1291954 h 1345201"/>
                <a:gd name="connsiteX16" fmla="*/ 1681408 w 2113915"/>
                <a:gd name="connsiteY16" fmla="*/ 1243767 h 1345201"/>
                <a:gd name="connsiteX17" fmla="*/ 1985168 w 2113915"/>
                <a:gd name="connsiteY17" fmla="*/ 636247 h 1345201"/>
                <a:gd name="connsiteX18" fmla="*/ 1690706 w 2113915"/>
                <a:gd name="connsiteY18" fmla="*/ 47322 h 1345201"/>
                <a:gd name="connsiteX19" fmla="*/ 1795792 w 2113915"/>
                <a:gd name="connsiteY19" fmla="*/ 0 h 134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13915" h="1345201">
                  <a:moveTo>
                    <a:pt x="431338" y="1241428"/>
                  </a:moveTo>
                  <a:lnTo>
                    <a:pt x="326252" y="1288750"/>
                  </a:lnTo>
                  <a:lnTo>
                    <a:pt x="0" y="636246"/>
                  </a:lnTo>
                  <a:lnTo>
                    <a:pt x="304826" y="26594"/>
                  </a:lnTo>
                  <a:lnTo>
                    <a:pt x="409480" y="74782"/>
                  </a:lnTo>
                  <a:lnTo>
                    <a:pt x="128747" y="636247"/>
                  </a:lnTo>
                  <a:close/>
                  <a:moveTo>
                    <a:pt x="445018" y="3706"/>
                  </a:moveTo>
                  <a:lnTo>
                    <a:pt x="439818" y="14106"/>
                  </a:lnTo>
                  <a:lnTo>
                    <a:pt x="417613" y="3882"/>
                  </a:lnTo>
                  <a:lnTo>
                    <a:pt x="430194" y="4870"/>
                  </a:lnTo>
                  <a:close/>
                  <a:moveTo>
                    <a:pt x="482770" y="1344291"/>
                  </a:moveTo>
                  <a:lnTo>
                    <a:pt x="430194" y="1340164"/>
                  </a:lnTo>
                  <a:lnTo>
                    <a:pt x="366022" y="1345201"/>
                  </a:lnTo>
                  <a:lnTo>
                    <a:pt x="461685" y="1302122"/>
                  </a:lnTo>
                  <a:close/>
                  <a:moveTo>
                    <a:pt x="2113915" y="636246"/>
                  </a:moveTo>
                  <a:lnTo>
                    <a:pt x="1786061" y="1291954"/>
                  </a:lnTo>
                  <a:lnTo>
                    <a:pt x="1681408" y="1243767"/>
                  </a:lnTo>
                  <a:lnTo>
                    <a:pt x="1985168" y="636247"/>
                  </a:lnTo>
                  <a:lnTo>
                    <a:pt x="1690706" y="47322"/>
                  </a:lnTo>
                  <a:lnTo>
                    <a:pt x="179579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3703229" y="1738666"/>
            <a:ext cx="2586152" cy="4010423"/>
            <a:chOff x="1189992" y="1580997"/>
            <a:chExt cx="3037765" cy="471075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1189992" y="1651990"/>
              <a:ext cx="2960777" cy="4562417"/>
              <a:chOff x="3084913" y="935336"/>
              <a:chExt cx="3753209" cy="5783516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4555716" y="2381955"/>
                <a:ext cx="1805250" cy="2094091"/>
                <a:chOff x="4070464" y="3060237"/>
                <a:chExt cx="1822340" cy="2113916"/>
              </a:xfrm>
            </p:grpSpPr>
            <p:sp>
              <p:nvSpPr>
                <p:cNvPr id="124" name="六边形 123"/>
                <p:cNvSpPr/>
                <p:nvPr/>
              </p:nvSpPr>
              <p:spPr>
                <a:xfrm rot="16200000">
                  <a:off x="4287632" y="3529727"/>
                  <a:ext cx="1460546" cy="1259091"/>
                </a:xfrm>
                <a:prstGeom prst="hexagon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381000">
                    <a:schemeClr val="accent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5" name="任意多边形 124"/>
                <p:cNvSpPr/>
                <p:nvPr/>
              </p:nvSpPr>
              <p:spPr>
                <a:xfrm rot="16200000">
                  <a:off x="3924676" y="3206025"/>
                  <a:ext cx="2113915" cy="1822340"/>
                </a:xfrm>
                <a:custGeom>
                  <a:avLst/>
                  <a:gdLst>
                    <a:gd name="connsiteX0" fmla="*/ 431338 w 2113915"/>
                    <a:gd name="connsiteY0" fmla="*/ 1516352 h 1822340"/>
                    <a:gd name="connsiteX1" fmla="*/ 326252 w 2113915"/>
                    <a:gd name="connsiteY1" fmla="*/ 1563674 h 1822340"/>
                    <a:gd name="connsiteX2" fmla="*/ 0 w 2113915"/>
                    <a:gd name="connsiteY2" fmla="*/ 911170 h 1822340"/>
                    <a:gd name="connsiteX3" fmla="*/ 304826 w 2113915"/>
                    <a:gd name="connsiteY3" fmla="*/ 301518 h 1822340"/>
                    <a:gd name="connsiteX4" fmla="*/ 409480 w 2113915"/>
                    <a:gd name="connsiteY4" fmla="*/ 349706 h 1822340"/>
                    <a:gd name="connsiteX5" fmla="*/ 128747 w 2113915"/>
                    <a:gd name="connsiteY5" fmla="*/ 911171 h 1822340"/>
                    <a:gd name="connsiteX6" fmla="*/ 678353 w 2113915"/>
                    <a:gd name="connsiteY6" fmla="*/ 1711352 h 1822340"/>
                    <a:gd name="connsiteX7" fmla="*/ 678353 w 2113915"/>
                    <a:gd name="connsiteY7" fmla="*/ 1822340 h 1822340"/>
                    <a:gd name="connsiteX8" fmla="*/ 455585 w 2113915"/>
                    <a:gd name="connsiteY8" fmla="*/ 1822340 h 1822340"/>
                    <a:gd name="connsiteX9" fmla="*/ 356599 w 2113915"/>
                    <a:gd name="connsiteY9" fmla="*/ 1624368 h 1822340"/>
                    <a:gd name="connsiteX10" fmla="*/ 461685 w 2113915"/>
                    <a:gd name="connsiteY10" fmla="*/ 1577046 h 1822340"/>
                    <a:gd name="connsiteX11" fmla="*/ 528838 w 2113915"/>
                    <a:gd name="connsiteY11" fmla="*/ 1711352 h 1822340"/>
                    <a:gd name="connsiteX12" fmla="*/ 678353 w 2113915"/>
                    <a:gd name="connsiteY12" fmla="*/ 0 h 1822340"/>
                    <a:gd name="connsiteX13" fmla="*/ 678353 w 2113915"/>
                    <a:gd name="connsiteY13" fmla="*/ 110989 h 1822340"/>
                    <a:gd name="connsiteX14" fmla="*/ 528838 w 2113915"/>
                    <a:gd name="connsiteY14" fmla="*/ 110989 h 1822340"/>
                    <a:gd name="connsiteX15" fmla="*/ 439818 w 2113915"/>
                    <a:gd name="connsiteY15" fmla="*/ 289030 h 1822340"/>
                    <a:gd name="connsiteX16" fmla="*/ 335164 w 2113915"/>
                    <a:gd name="connsiteY16" fmla="*/ 240843 h 1822340"/>
                    <a:gd name="connsiteX17" fmla="*/ 455585 w 2113915"/>
                    <a:gd name="connsiteY17" fmla="*/ 0 h 1822340"/>
                    <a:gd name="connsiteX18" fmla="*/ 1755723 w 2113915"/>
                    <a:gd name="connsiteY18" fmla="*/ 1627554 h 1822340"/>
                    <a:gd name="connsiteX19" fmla="*/ 1658330 w 2113915"/>
                    <a:gd name="connsiteY19" fmla="*/ 1822340 h 1822340"/>
                    <a:gd name="connsiteX20" fmla="*/ 1389553 w 2113915"/>
                    <a:gd name="connsiteY20" fmla="*/ 1822340 h 1822340"/>
                    <a:gd name="connsiteX21" fmla="*/ 1389553 w 2113915"/>
                    <a:gd name="connsiteY21" fmla="*/ 1711352 h 1822340"/>
                    <a:gd name="connsiteX22" fmla="*/ 1585077 w 2113915"/>
                    <a:gd name="connsiteY22" fmla="*/ 1711352 h 1822340"/>
                    <a:gd name="connsiteX23" fmla="*/ 1651070 w 2113915"/>
                    <a:gd name="connsiteY23" fmla="*/ 1579367 h 1822340"/>
                    <a:gd name="connsiteX24" fmla="*/ 1765445 w 2113915"/>
                    <a:gd name="connsiteY24" fmla="*/ 214230 h 1822340"/>
                    <a:gd name="connsiteX25" fmla="*/ 1660359 w 2113915"/>
                    <a:gd name="connsiteY25" fmla="*/ 261553 h 1822340"/>
                    <a:gd name="connsiteX26" fmla="*/ 1585077 w 2113915"/>
                    <a:gd name="connsiteY26" fmla="*/ 110989 h 1822340"/>
                    <a:gd name="connsiteX27" fmla="*/ 1389553 w 2113915"/>
                    <a:gd name="connsiteY27" fmla="*/ 110989 h 1822340"/>
                    <a:gd name="connsiteX28" fmla="*/ 1389553 w 2113915"/>
                    <a:gd name="connsiteY28" fmla="*/ 0 h 1822340"/>
                    <a:gd name="connsiteX29" fmla="*/ 1658330 w 2113915"/>
                    <a:gd name="connsiteY29" fmla="*/ 0 h 1822340"/>
                    <a:gd name="connsiteX30" fmla="*/ 2113915 w 2113915"/>
                    <a:gd name="connsiteY30" fmla="*/ 911170 h 1822340"/>
                    <a:gd name="connsiteX31" fmla="*/ 1786061 w 2113915"/>
                    <a:gd name="connsiteY31" fmla="*/ 1566878 h 1822340"/>
                    <a:gd name="connsiteX32" fmla="*/ 1681408 w 2113915"/>
                    <a:gd name="connsiteY32" fmla="*/ 1518691 h 1822340"/>
                    <a:gd name="connsiteX33" fmla="*/ 1985168 w 2113915"/>
                    <a:gd name="connsiteY33" fmla="*/ 911171 h 1822340"/>
                    <a:gd name="connsiteX34" fmla="*/ 1690706 w 2113915"/>
                    <a:gd name="connsiteY34" fmla="*/ 322246 h 1822340"/>
                    <a:gd name="connsiteX35" fmla="*/ 1795792 w 2113915"/>
                    <a:gd name="connsiteY35" fmla="*/ 274924 h 1822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113915" h="1822340">
                      <a:moveTo>
                        <a:pt x="431338" y="1516352"/>
                      </a:moveTo>
                      <a:lnTo>
                        <a:pt x="326252" y="1563674"/>
                      </a:lnTo>
                      <a:lnTo>
                        <a:pt x="0" y="911170"/>
                      </a:lnTo>
                      <a:lnTo>
                        <a:pt x="304826" y="301518"/>
                      </a:lnTo>
                      <a:lnTo>
                        <a:pt x="409480" y="349706"/>
                      </a:lnTo>
                      <a:lnTo>
                        <a:pt x="128747" y="911171"/>
                      </a:lnTo>
                      <a:close/>
                      <a:moveTo>
                        <a:pt x="678353" y="1711352"/>
                      </a:moveTo>
                      <a:lnTo>
                        <a:pt x="678353" y="1822340"/>
                      </a:lnTo>
                      <a:lnTo>
                        <a:pt x="455585" y="1822340"/>
                      </a:lnTo>
                      <a:lnTo>
                        <a:pt x="356599" y="1624368"/>
                      </a:lnTo>
                      <a:lnTo>
                        <a:pt x="461685" y="1577046"/>
                      </a:lnTo>
                      <a:lnTo>
                        <a:pt x="528838" y="1711352"/>
                      </a:lnTo>
                      <a:close/>
                      <a:moveTo>
                        <a:pt x="678353" y="0"/>
                      </a:moveTo>
                      <a:lnTo>
                        <a:pt x="678353" y="110989"/>
                      </a:lnTo>
                      <a:lnTo>
                        <a:pt x="528838" y="110989"/>
                      </a:lnTo>
                      <a:lnTo>
                        <a:pt x="439818" y="289030"/>
                      </a:lnTo>
                      <a:lnTo>
                        <a:pt x="335164" y="240843"/>
                      </a:lnTo>
                      <a:lnTo>
                        <a:pt x="455585" y="0"/>
                      </a:lnTo>
                      <a:close/>
                      <a:moveTo>
                        <a:pt x="1755723" y="1627554"/>
                      </a:moveTo>
                      <a:lnTo>
                        <a:pt x="1658330" y="1822340"/>
                      </a:lnTo>
                      <a:lnTo>
                        <a:pt x="1389553" y="1822340"/>
                      </a:lnTo>
                      <a:lnTo>
                        <a:pt x="1389553" y="1711352"/>
                      </a:lnTo>
                      <a:lnTo>
                        <a:pt x="1585077" y="1711352"/>
                      </a:lnTo>
                      <a:lnTo>
                        <a:pt x="1651070" y="1579367"/>
                      </a:lnTo>
                      <a:close/>
                      <a:moveTo>
                        <a:pt x="1765445" y="214230"/>
                      </a:moveTo>
                      <a:lnTo>
                        <a:pt x="1660359" y="261553"/>
                      </a:lnTo>
                      <a:lnTo>
                        <a:pt x="1585077" y="110989"/>
                      </a:lnTo>
                      <a:lnTo>
                        <a:pt x="1389553" y="110989"/>
                      </a:lnTo>
                      <a:lnTo>
                        <a:pt x="1389553" y="0"/>
                      </a:lnTo>
                      <a:lnTo>
                        <a:pt x="1658330" y="0"/>
                      </a:lnTo>
                      <a:close/>
                      <a:moveTo>
                        <a:pt x="2113915" y="911170"/>
                      </a:moveTo>
                      <a:lnTo>
                        <a:pt x="1786061" y="1566878"/>
                      </a:lnTo>
                      <a:lnTo>
                        <a:pt x="1681408" y="1518691"/>
                      </a:lnTo>
                      <a:lnTo>
                        <a:pt x="1985168" y="911171"/>
                      </a:lnTo>
                      <a:lnTo>
                        <a:pt x="1690706" y="322246"/>
                      </a:lnTo>
                      <a:lnTo>
                        <a:pt x="1795792" y="274924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6" name="任意多边形 125"/>
                <p:cNvSpPr/>
                <p:nvPr/>
              </p:nvSpPr>
              <p:spPr>
                <a:xfrm rot="16200000">
                  <a:off x="3961032" y="3444595"/>
                  <a:ext cx="2113915" cy="1345201"/>
                </a:xfrm>
                <a:custGeom>
                  <a:avLst/>
                  <a:gdLst>
                    <a:gd name="connsiteX0" fmla="*/ 431338 w 2113915"/>
                    <a:gd name="connsiteY0" fmla="*/ 1241428 h 1345201"/>
                    <a:gd name="connsiteX1" fmla="*/ 326252 w 2113915"/>
                    <a:gd name="connsiteY1" fmla="*/ 1288750 h 1345201"/>
                    <a:gd name="connsiteX2" fmla="*/ 0 w 2113915"/>
                    <a:gd name="connsiteY2" fmla="*/ 636246 h 1345201"/>
                    <a:gd name="connsiteX3" fmla="*/ 304826 w 2113915"/>
                    <a:gd name="connsiteY3" fmla="*/ 26594 h 1345201"/>
                    <a:gd name="connsiteX4" fmla="*/ 409480 w 2113915"/>
                    <a:gd name="connsiteY4" fmla="*/ 74782 h 1345201"/>
                    <a:gd name="connsiteX5" fmla="*/ 128747 w 2113915"/>
                    <a:gd name="connsiteY5" fmla="*/ 636247 h 1345201"/>
                    <a:gd name="connsiteX6" fmla="*/ 445018 w 2113915"/>
                    <a:gd name="connsiteY6" fmla="*/ 3706 h 1345201"/>
                    <a:gd name="connsiteX7" fmla="*/ 439818 w 2113915"/>
                    <a:gd name="connsiteY7" fmla="*/ 14106 h 1345201"/>
                    <a:gd name="connsiteX8" fmla="*/ 417613 w 2113915"/>
                    <a:gd name="connsiteY8" fmla="*/ 3882 h 1345201"/>
                    <a:gd name="connsiteX9" fmla="*/ 430194 w 2113915"/>
                    <a:gd name="connsiteY9" fmla="*/ 4870 h 1345201"/>
                    <a:gd name="connsiteX10" fmla="*/ 482770 w 2113915"/>
                    <a:gd name="connsiteY10" fmla="*/ 1344291 h 1345201"/>
                    <a:gd name="connsiteX11" fmla="*/ 430194 w 2113915"/>
                    <a:gd name="connsiteY11" fmla="*/ 1340164 h 1345201"/>
                    <a:gd name="connsiteX12" fmla="*/ 366022 w 2113915"/>
                    <a:gd name="connsiteY12" fmla="*/ 1345201 h 1345201"/>
                    <a:gd name="connsiteX13" fmla="*/ 461685 w 2113915"/>
                    <a:gd name="connsiteY13" fmla="*/ 1302122 h 1345201"/>
                    <a:gd name="connsiteX14" fmla="*/ 2113915 w 2113915"/>
                    <a:gd name="connsiteY14" fmla="*/ 636246 h 1345201"/>
                    <a:gd name="connsiteX15" fmla="*/ 1786061 w 2113915"/>
                    <a:gd name="connsiteY15" fmla="*/ 1291954 h 1345201"/>
                    <a:gd name="connsiteX16" fmla="*/ 1681408 w 2113915"/>
                    <a:gd name="connsiteY16" fmla="*/ 1243767 h 1345201"/>
                    <a:gd name="connsiteX17" fmla="*/ 1985168 w 2113915"/>
                    <a:gd name="connsiteY17" fmla="*/ 636247 h 1345201"/>
                    <a:gd name="connsiteX18" fmla="*/ 1690706 w 2113915"/>
                    <a:gd name="connsiteY18" fmla="*/ 47322 h 1345201"/>
                    <a:gd name="connsiteX19" fmla="*/ 1795792 w 2113915"/>
                    <a:gd name="connsiteY19" fmla="*/ 0 h 1345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113915" h="1345201">
                      <a:moveTo>
                        <a:pt x="431338" y="1241428"/>
                      </a:moveTo>
                      <a:lnTo>
                        <a:pt x="326252" y="1288750"/>
                      </a:lnTo>
                      <a:lnTo>
                        <a:pt x="0" y="636246"/>
                      </a:lnTo>
                      <a:lnTo>
                        <a:pt x="304826" y="26594"/>
                      </a:lnTo>
                      <a:lnTo>
                        <a:pt x="409480" y="74782"/>
                      </a:lnTo>
                      <a:lnTo>
                        <a:pt x="128747" y="636247"/>
                      </a:lnTo>
                      <a:close/>
                      <a:moveTo>
                        <a:pt x="445018" y="3706"/>
                      </a:moveTo>
                      <a:lnTo>
                        <a:pt x="439818" y="14106"/>
                      </a:lnTo>
                      <a:lnTo>
                        <a:pt x="417613" y="3882"/>
                      </a:lnTo>
                      <a:lnTo>
                        <a:pt x="430194" y="4870"/>
                      </a:lnTo>
                      <a:close/>
                      <a:moveTo>
                        <a:pt x="482770" y="1344291"/>
                      </a:moveTo>
                      <a:lnTo>
                        <a:pt x="430194" y="1340164"/>
                      </a:lnTo>
                      <a:lnTo>
                        <a:pt x="366022" y="1345201"/>
                      </a:lnTo>
                      <a:lnTo>
                        <a:pt x="461685" y="1302122"/>
                      </a:lnTo>
                      <a:close/>
                      <a:moveTo>
                        <a:pt x="2113915" y="636246"/>
                      </a:moveTo>
                      <a:lnTo>
                        <a:pt x="1786061" y="1291954"/>
                      </a:lnTo>
                      <a:lnTo>
                        <a:pt x="1681408" y="1243767"/>
                      </a:lnTo>
                      <a:lnTo>
                        <a:pt x="1985168" y="636247"/>
                      </a:lnTo>
                      <a:lnTo>
                        <a:pt x="1690706" y="47322"/>
                      </a:lnTo>
                      <a:lnTo>
                        <a:pt x="179579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pic>
            <p:nvPicPr>
              <p:cNvPr id="115" name="图片 11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467739" y="4841349"/>
                <a:ext cx="1893226" cy="215684"/>
              </a:xfrm>
              <a:prstGeom prst="rect">
                <a:avLst/>
              </a:prstGeom>
            </p:spPr>
          </p:pic>
          <p:grpSp>
            <p:nvGrpSpPr>
              <p:cNvPr id="116" name="组合 115"/>
              <p:cNvGrpSpPr/>
              <p:nvPr/>
            </p:nvGrpSpPr>
            <p:grpSpPr>
              <a:xfrm>
                <a:off x="3084913" y="956747"/>
                <a:ext cx="3704074" cy="5759514"/>
                <a:chOff x="3111500" y="2260600"/>
                <a:chExt cx="2197100" cy="3416300"/>
              </a:xfrm>
            </p:grpSpPr>
            <p:sp>
              <p:nvSpPr>
                <p:cNvPr id="121" name="任意多边形 120"/>
                <p:cNvSpPr/>
                <p:nvPr/>
              </p:nvSpPr>
              <p:spPr>
                <a:xfrm>
                  <a:off x="3162300" y="2260600"/>
                  <a:ext cx="2146300" cy="3416300"/>
                </a:xfrm>
                <a:custGeom>
                  <a:avLst/>
                  <a:gdLst>
                    <a:gd name="connsiteX0" fmla="*/ 914400 w 2146300"/>
                    <a:gd name="connsiteY0" fmla="*/ 0 h 3416300"/>
                    <a:gd name="connsiteX1" fmla="*/ 831850 w 2146300"/>
                    <a:gd name="connsiteY1" fmla="*/ 82550 h 3416300"/>
                    <a:gd name="connsiteX2" fmla="*/ 88900 w 2146300"/>
                    <a:gd name="connsiteY2" fmla="*/ 82550 h 3416300"/>
                    <a:gd name="connsiteX3" fmla="*/ 0 w 2146300"/>
                    <a:gd name="connsiteY3" fmla="*/ 171450 h 3416300"/>
                    <a:gd name="connsiteX4" fmla="*/ 0 w 2146300"/>
                    <a:gd name="connsiteY4" fmla="*/ 3244850 h 3416300"/>
                    <a:gd name="connsiteX5" fmla="*/ 82550 w 2146300"/>
                    <a:gd name="connsiteY5" fmla="*/ 3327400 h 3416300"/>
                    <a:gd name="connsiteX6" fmla="*/ 825500 w 2146300"/>
                    <a:gd name="connsiteY6" fmla="*/ 3327400 h 3416300"/>
                    <a:gd name="connsiteX7" fmla="*/ 914400 w 2146300"/>
                    <a:gd name="connsiteY7" fmla="*/ 3416300 h 3416300"/>
                    <a:gd name="connsiteX8" fmla="*/ 1593850 w 2146300"/>
                    <a:gd name="connsiteY8" fmla="*/ 3416300 h 3416300"/>
                    <a:gd name="connsiteX9" fmla="*/ 1670050 w 2146300"/>
                    <a:gd name="connsiteY9" fmla="*/ 3340100 h 3416300"/>
                    <a:gd name="connsiteX10" fmla="*/ 1974850 w 2146300"/>
                    <a:gd name="connsiteY10" fmla="*/ 3340100 h 3416300"/>
                    <a:gd name="connsiteX11" fmla="*/ 2063750 w 2146300"/>
                    <a:gd name="connsiteY11" fmla="*/ 3251200 h 3416300"/>
                    <a:gd name="connsiteX12" fmla="*/ 2063750 w 2146300"/>
                    <a:gd name="connsiteY12" fmla="*/ 2381250 h 3416300"/>
                    <a:gd name="connsiteX13" fmla="*/ 2146300 w 2146300"/>
                    <a:gd name="connsiteY13" fmla="*/ 2298700 h 3416300"/>
                    <a:gd name="connsiteX14" fmla="*/ 2146300 w 2146300"/>
                    <a:gd name="connsiteY14" fmla="*/ 1117600 h 3416300"/>
                    <a:gd name="connsiteX15" fmla="*/ 2038350 w 2146300"/>
                    <a:gd name="connsiteY15" fmla="*/ 1009650 h 3416300"/>
                    <a:gd name="connsiteX16" fmla="*/ 2038350 w 2146300"/>
                    <a:gd name="connsiteY16" fmla="*/ 215900 h 3416300"/>
                    <a:gd name="connsiteX17" fmla="*/ 2038350 w 2146300"/>
                    <a:gd name="connsiteY17" fmla="*/ 114300 h 3416300"/>
                    <a:gd name="connsiteX18" fmla="*/ 1689100 w 2146300"/>
                    <a:gd name="connsiteY18" fmla="*/ 114300 h 3416300"/>
                    <a:gd name="connsiteX19" fmla="*/ 1574800 w 2146300"/>
                    <a:gd name="connsiteY19" fmla="*/ 0 h 3416300"/>
                    <a:gd name="connsiteX20" fmla="*/ 914400 w 2146300"/>
                    <a:gd name="connsiteY20" fmla="*/ 0 h 3416300"/>
                    <a:gd name="connsiteX0-1" fmla="*/ 914400 w 2146300"/>
                    <a:gd name="connsiteY0-2" fmla="*/ 0 h 3416300"/>
                    <a:gd name="connsiteX1-3" fmla="*/ 831850 w 2146300"/>
                    <a:gd name="connsiteY1-4" fmla="*/ 82550 h 3416300"/>
                    <a:gd name="connsiteX2-5" fmla="*/ 88900 w 2146300"/>
                    <a:gd name="connsiteY2-6" fmla="*/ 82550 h 3416300"/>
                    <a:gd name="connsiteX3-7" fmla="*/ 0 w 2146300"/>
                    <a:gd name="connsiteY3-8" fmla="*/ 171450 h 3416300"/>
                    <a:gd name="connsiteX4-9" fmla="*/ 0 w 2146300"/>
                    <a:gd name="connsiteY4-10" fmla="*/ 3244850 h 3416300"/>
                    <a:gd name="connsiteX5-11" fmla="*/ 82550 w 2146300"/>
                    <a:gd name="connsiteY5-12" fmla="*/ 3327400 h 3416300"/>
                    <a:gd name="connsiteX6-13" fmla="*/ 825500 w 2146300"/>
                    <a:gd name="connsiteY6-14" fmla="*/ 3327400 h 3416300"/>
                    <a:gd name="connsiteX7-15" fmla="*/ 914400 w 2146300"/>
                    <a:gd name="connsiteY7-16" fmla="*/ 3416300 h 3416300"/>
                    <a:gd name="connsiteX8-17" fmla="*/ 1593850 w 2146300"/>
                    <a:gd name="connsiteY8-18" fmla="*/ 3416300 h 3416300"/>
                    <a:gd name="connsiteX9-19" fmla="*/ 1670050 w 2146300"/>
                    <a:gd name="connsiteY9-20" fmla="*/ 3340100 h 3416300"/>
                    <a:gd name="connsiteX10-21" fmla="*/ 1974850 w 2146300"/>
                    <a:gd name="connsiteY10-22" fmla="*/ 3340100 h 3416300"/>
                    <a:gd name="connsiteX11-23" fmla="*/ 2063750 w 2146300"/>
                    <a:gd name="connsiteY11-24" fmla="*/ 3251200 h 3416300"/>
                    <a:gd name="connsiteX12-25" fmla="*/ 2063750 w 2146300"/>
                    <a:gd name="connsiteY12-26" fmla="*/ 2381250 h 3416300"/>
                    <a:gd name="connsiteX13-27" fmla="*/ 2146300 w 2146300"/>
                    <a:gd name="connsiteY13-28" fmla="*/ 2298700 h 3416300"/>
                    <a:gd name="connsiteX14-29" fmla="*/ 2146300 w 2146300"/>
                    <a:gd name="connsiteY14-30" fmla="*/ 1117600 h 3416300"/>
                    <a:gd name="connsiteX15-31" fmla="*/ 2038350 w 2146300"/>
                    <a:gd name="connsiteY15-32" fmla="*/ 1009650 h 3416300"/>
                    <a:gd name="connsiteX16-33" fmla="*/ 2038350 w 2146300"/>
                    <a:gd name="connsiteY16-34" fmla="*/ 215900 h 3416300"/>
                    <a:gd name="connsiteX17-35" fmla="*/ 1968500 w 2146300"/>
                    <a:gd name="connsiteY17-36" fmla="*/ 114300 h 3416300"/>
                    <a:gd name="connsiteX18-37" fmla="*/ 1689100 w 2146300"/>
                    <a:gd name="connsiteY18-38" fmla="*/ 114300 h 3416300"/>
                    <a:gd name="connsiteX19-39" fmla="*/ 1574800 w 2146300"/>
                    <a:gd name="connsiteY19-40" fmla="*/ 0 h 3416300"/>
                    <a:gd name="connsiteX20-41" fmla="*/ 914400 w 2146300"/>
                    <a:gd name="connsiteY20-42" fmla="*/ 0 h 3416300"/>
                    <a:gd name="connsiteX0-43" fmla="*/ 914400 w 2146300"/>
                    <a:gd name="connsiteY0-44" fmla="*/ 0 h 3416300"/>
                    <a:gd name="connsiteX1-45" fmla="*/ 831850 w 2146300"/>
                    <a:gd name="connsiteY1-46" fmla="*/ 82550 h 3416300"/>
                    <a:gd name="connsiteX2-47" fmla="*/ 88900 w 2146300"/>
                    <a:gd name="connsiteY2-48" fmla="*/ 82550 h 3416300"/>
                    <a:gd name="connsiteX3-49" fmla="*/ 0 w 2146300"/>
                    <a:gd name="connsiteY3-50" fmla="*/ 171450 h 3416300"/>
                    <a:gd name="connsiteX4-51" fmla="*/ 0 w 2146300"/>
                    <a:gd name="connsiteY4-52" fmla="*/ 3244850 h 3416300"/>
                    <a:gd name="connsiteX5-53" fmla="*/ 82550 w 2146300"/>
                    <a:gd name="connsiteY5-54" fmla="*/ 3327400 h 3416300"/>
                    <a:gd name="connsiteX6-55" fmla="*/ 825500 w 2146300"/>
                    <a:gd name="connsiteY6-56" fmla="*/ 3327400 h 3416300"/>
                    <a:gd name="connsiteX7-57" fmla="*/ 914400 w 2146300"/>
                    <a:gd name="connsiteY7-58" fmla="*/ 3416300 h 3416300"/>
                    <a:gd name="connsiteX8-59" fmla="*/ 1593850 w 2146300"/>
                    <a:gd name="connsiteY8-60" fmla="*/ 3416300 h 3416300"/>
                    <a:gd name="connsiteX9-61" fmla="*/ 1670050 w 2146300"/>
                    <a:gd name="connsiteY9-62" fmla="*/ 3340100 h 3416300"/>
                    <a:gd name="connsiteX10-63" fmla="*/ 1974850 w 2146300"/>
                    <a:gd name="connsiteY10-64" fmla="*/ 3340100 h 3416300"/>
                    <a:gd name="connsiteX11-65" fmla="*/ 2063750 w 2146300"/>
                    <a:gd name="connsiteY11-66" fmla="*/ 3251200 h 3416300"/>
                    <a:gd name="connsiteX12-67" fmla="*/ 2063750 w 2146300"/>
                    <a:gd name="connsiteY12-68" fmla="*/ 2381250 h 3416300"/>
                    <a:gd name="connsiteX13-69" fmla="*/ 2146300 w 2146300"/>
                    <a:gd name="connsiteY13-70" fmla="*/ 2298700 h 3416300"/>
                    <a:gd name="connsiteX14-71" fmla="*/ 2146300 w 2146300"/>
                    <a:gd name="connsiteY14-72" fmla="*/ 1117600 h 3416300"/>
                    <a:gd name="connsiteX15-73" fmla="*/ 2038350 w 2146300"/>
                    <a:gd name="connsiteY15-74" fmla="*/ 1009650 h 3416300"/>
                    <a:gd name="connsiteX16-75" fmla="*/ 2057400 w 2146300"/>
                    <a:gd name="connsiteY16-76" fmla="*/ 234950 h 3416300"/>
                    <a:gd name="connsiteX17-77" fmla="*/ 1968500 w 2146300"/>
                    <a:gd name="connsiteY17-78" fmla="*/ 114300 h 3416300"/>
                    <a:gd name="connsiteX18-79" fmla="*/ 1689100 w 2146300"/>
                    <a:gd name="connsiteY18-80" fmla="*/ 114300 h 3416300"/>
                    <a:gd name="connsiteX19-81" fmla="*/ 1574800 w 2146300"/>
                    <a:gd name="connsiteY19-82" fmla="*/ 0 h 3416300"/>
                    <a:gd name="connsiteX20-83" fmla="*/ 914400 w 2146300"/>
                    <a:gd name="connsiteY20-84" fmla="*/ 0 h 3416300"/>
                    <a:gd name="connsiteX0-85" fmla="*/ 914400 w 2146300"/>
                    <a:gd name="connsiteY0-86" fmla="*/ 0 h 3416300"/>
                    <a:gd name="connsiteX1-87" fmla="*/ 831850 w 2146300"/>
                    <a:gd name="connsiteY1-88" fmla="*/ 82550 h 3416300"/>
                    <a:gd name="connsiteX2-89" fmla="*/ 88900 w 2146300"/>
                    <a:gd name="connsiteY2-90" fmla="*/ 82550 h 3416300"/>
                    <a:gd name="connsiteX3-91" fmla="*/ 0 w 2146300"/>
                    <a:gd name="connsiteY3-92" fmla="*/ 171450 h 3416300"/>
                    <a:gd name="connsiteX4-93" fmla="*/ 0 w 2146300"/>
                    <a:gd name="connsiteY4-94" fmla="*/ 3244850 h 3416300"/>
                    <a:gd name="connsiteX5-95" fmla="*/ 82550 w 2146300"/>
                    <a:gd name="connsiteY5-96" fmla="*/ 3327400 h 3416300"/>
                    <a:gd name="connsiteX6-97" fmla="*/ 825500 w 2146300"/>
                    <a:gd name="connsiteY6-98" fmla="*/ 3327400 h 3416300"/>
                    <a:gd name="connsiteX7-99" fmla="*/ 914400 w 2146300"/>
                    <a:gd name="connsiteY7-100" fmla="*/ 3416300 h 3416300"/>
                    <a:gd name="connsiteX8-101" fmla="*/ 1593850 w 2146300"/>
                    <a:gd name="connsiteY8-102" fmla="*/ 3416300 h 3416300"/>
                    <a:gd name="connsiteX9-103" fmla="*/ 1670050 w 2146300"/>
                    <a:gd name="connsiteY9-104" fmla="*/ 3340100 h 3416300"/>
                    <a:gd name="connsiteX10-105" fmla="*/ 1974850 w 2146300"/>
                    <a:gd name="connsiteY10-106" fmla="*/ 3340100 h 3416300"/>
                    <a:gd name="connsiteX11-107" fmla="*/ 2063750 w 2146300"/>
                    <a:gd name="connsiteY11-108" fmla="*/ 3251200 h 3416300"/>
                    <a:gd name="connsiteX12-109" fmla="*/ 2063750 w 2146300"/>
                    <a:gd name="connsiteY12-110" fmla="*/ 2381250 h 3416300"/>
                    <a:gd name="connsiteX13-111" fmla="*/ 2146300 w 2146300"/>
                    <a:gd name="connsiteY13-112" fmla="*/ 2298700 h 3416300"/>
                    <a:gd name="connsiteX14-113" fmla="*/ 2146300 w 2146300"/>
                    <a:gd name="connsiteY14-114" fmla="*/ 1117600 h 3416300"/>
                    <a:gd name="connsiteX15-115" fmla="*/ 2056036 w 2146300"/>
                    <a:gd name="connsiteY15-116" fmla="*/ 1009650 h 3416300"/>
                    <a:gd name="connsiteX16-117" fmla="*/ 2057400 w 2146300"/>
                    <a:gd name="connsiteY16-118" fmla="*/ 234950 h 3416300"/>
                    <a:gd name="connsiteX17-119" fmla="*/ 1968500 w 2146300"/>
                    <a:gd name="connsiteY17-120" fmla="*/ 114300 h 3416300"/>
                    <a:gd name="connsiteX18-121" fmla="*/ 1689100 w 2146300"/>
                    <a:gd name="connsiteY18-122" fmla="*/ 114300 h 3416300"/>
                    <a:gd name="connsiteX19-123" fmla="*/ 1574800 w 2146300"/>
                    <a:gd name="connsiteY19-124" fmla="*/ 0 h 3416300"/>
                    <a:gd name="connsiteX20-125" fmla="*/ 914400 w 2146300"/>
                    <a:gd name="connsiteY20-126" fmla="*/ 0 h 34163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</a:cxnLst>
                  <a:rect l="l" t="t" r="r" b="b"/>
                  <a:pathLst>
                    <a:path w="2146300" h="3416300">
                      <a:moveTo>
                        <a:pt x="914400" y="0"/>
                      </a:moveTo>
                      <a:lnTo>
                        <a:pt x="831850" y="82550"/>
                      </a:lnTo>
                      <a:lnTo>
                        <a:pt x="88900" y="82550"/>
                      </a:lnTo>
                      <a:lnTo>
                        <a:pt x="0" y="171450"/>
                      </a:lnTo>
                      <a:lnTo>
                        <a:pt x="0" y="3244850"/>
                      </a:lnTo>
                      <a:lnTo>
                        <a:pt x="82550" y="3327400"/>
                      </a:lnTo>
                      <a:lnTo>
                        <a:pt x="825500" y="3327400"/>
                      </a:lnTo>
                      <a:lnTo>
                        <a:pt x="914400" y="3416300"/>
                      </a:lnTo>
                      <a:lnTo>
                        <a:pt x="1593850" y="3416300"/>
                      </a:lnTo>
                      <a:lnTo>
                        <a:pt x="1670050" y="3340100"/>
                      </a:lnTo>
                      <a:lnTo>
                        <a:pt x="1974850" y="3340100"/>
                      </a:lnTo>
                      <a:lnTo>
                        <a:pt x="2063750" y="3251200"/>
                      </a:lnTo>
                      <a:lnTo>
                        <a:pt x="2063750" y="2381250"/>
                      </a:lnTo>
                      <a:lnTo>
                        <a:pt x="2146300" y="2298700"/>
                      </a:lnTo>
                      <a:lnTo>
                        <a:pt x="2146300" y="1117600"/>
                      </a:lnTo>
                      <a:lnTo>
                        <a:pt x="2056036" y="1009650"/>
                      </a:lnTo>
                      <a:cubicBezTo>
                        <a:pt x="2056491" y="751417"/>
                        <a:pt x="2056945" y="493183"/>
                        <a:pt x="2057400" y="234950"/>
                      </a:cubicBezTo>
                      <a:lnTo>
                        <a:pt x="1968500" y="114300"/>
                      </a:lnTo>
                      <a:lnTo>
                        <a:pt x="1689100" y="114300"/>
                      </a:lnTo>
                      <a:lnTo>
                        <a:pt x="1574800" y="0"/>
                      </a:lnTo>
                      <a:lnTo>
                        <a:pt x="91440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effectLst>
                  <a:innerShdw blurRad="635000">
                    <a:schemeClr val="accent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任意多边形 121"/>
                <p:cNvSpPr/>
                <p:nvPr/>
              </p:nvSpPr>
              <p:spPr>
                <a:xfrm>
                  <a:off x="3111500" y="2311400"/>
                  <a:ext cx="927100" cy="3302000"/>
                </a:xfrm>
                <a:custGeom>
                  <a:avLst/>
                  <a:gdLst>
                    <a:gd name="connsiteX0" fmla="*/ 914400 w 927100"/>
                    <a:gd name="connsiteY0" fmla="*/ 0 h 3302000"/>
                    <a:gd name="connsiteX1" fmla="*/ 95250 w 927100"/>
                    <a:gd name="connsiteY1" fmla="*/ 0 h 3302000"/>
                    <a:gd name="connsiteX2" fmla="*/ 0 w 927100"/>
                    <a:gd name="connsiteY2" fmla="*/ 95250 h 3302000"/>
                    <a:gd name="connsiteX3" fmla="*/ 0 w 927100"/>
                    <a:gd name="connsiteY3" fmla="*/ 3225800 h 3302000"/>
                    <a:gd name="connsiteX4" fmla="*/ 76200 w 927100"/>
                    <a:gd name="connsiteY4" fmla="*/ 3302000 h 3302000"/>
                    <a:gd name="connsiteX5" fmla="*/ 927100 w 927100"/>
                    <a:gd name="connsiteY5" fmla="*/ 3302000 h 330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27100" h="3302000">
                      <a:moveTo>
                        <a:pt x="914400" y="0"/>
                      </a:moveTo>
                      <a:lnTo>
                        <a:pt x="95250" y="0"/>
                      </a:lnTo>
                      <a:lnTo>
                        <a:pt x="0" y="95250"/>
                      </a:lnTo>
                      <a:lnTo>
                        <a:pt x="0" y="3225800"/>
                      </a:lnTo>
                      <a:lnTo>
                        <a:pt x="76200" y="3302000"/>
                      </a:lnTo>
                      <a:lnTo>
                        <a:pt x="927100" y="3302000"/>
                      </a:lnTo>
                    </a:path>
                  </a:pathLst>
                </a:cu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任意多边形 122"/>
                <p:cNvSpPr/>
                <p:nvPr/>
              </p:nvSpPr>
              <p:spPr>
                <a:xfrm>
                  <a:off x="4800600" y="2330450"/>
                  <a:ext cx="459847" cy="1024349"/>
                </a:xfrm>
                <a:custGeom>
                  <a:avLst/>
                  <a:gdLst>
                    <a:gd name="connsiteX0" fmla="*/ 0 w 488950"/>
                    <a:gd name="connsiteY0" fmla="*/ 0 h 1003300"/>
                    <a:gd name="connsiteX1" fmla="*/ 393700 w 488950"/>
                    <a:gd name="connsiteY1" fmla="*/ 0 h 1003300"/>
                    <a:gd name="connsiteX2" fmla="*/ 488950 w 488950"/>
                    <a:gd name="connsiteY2" fmla="*/ 95250 h 1003300"/>
                    <a:gd name="connsiteX3" fmla="*/ 488950 w 488950"/>
                    <a:gd name="connsiteY3" fmla="*/ 1003300 h 1003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8950" h="1003300">
                      <a:moveTo>
                        <a:pt x="0" y="0"/>
                      </a:moveTo>
                      <a:lnTo>
                        <a:pt x="393700" y="0"/>
                      </a:lnTo>
                      <a:lnTo>
                        <a:pt x="488950" y="95250"/>
                      </a:lnTo>
                      <a:lnTo>
                        <a:pt x="488950" y="1003300"/>
                      </a:lnTo>
                    </a:path>
                  </a:pathLst>
                </a:cu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17" name="任意多边形 116"/>
              <p:cNvSpPr/>
              <p:nvPr/>
            </p:nvSpPr>
            <p:spPr>
              <a:xfrm>
                <a:off x="5932554" y="4906760"/>
                <a:ext cx="804899" cy="1756667"/>
              </a:xfrm>
              <a:custGeom>
                <a:avLst/>
                <a:gdLst>
                  <a:gd name="connsiteX0" fmla="*/ 0 w 775252"/>
                  <a:gd name="connsiteY0" fmla="*/ 1779105 h 1779105"/>
                  <a:gd name="connsiteX1" fmla="*/ 616226 w 775252"/>
                  <a:gd name="connsiteY1" fmla="*/ 1779105 h 1779105"/>
                  <a:gd name="connsiteX2" fmla="*/ 775252 w 775252"/>
                  <a:gd name="connsiteY2" fmla="*/ 1620079 h 1779105"/>
                  <a:gd name="connsiteX3" fmla="*/ 775252 w 775252"/>
                  <a:gd name="connsiteY3" fmla="*/ 0 h 177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5252" h="1779105">
                    <a:moveTo>
                      <a:pt x="0" y="1779105"/>
                    </a:moveTo>
                    <a:lnTo>
                      <a:pt x="616226" y="1779105"/>
                    </a:lnTo>
                    <a:lnTo>
                      <a:pt x="775252" y="1620079"/>
                    </a:lnTo>
                    <a:lnTo>
                      <a:pt x="775252" y="0"/>
                    </a:lnTo>
                  </a:path>
                </a:pathLst>
              </a:custGeom>
              <a:noFill/>
              <a:ln w="349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任意多边形 117"/>
              <p:cNvSpPr/>
              <p:nvPr/>
            </p:nvSpPr>
            <p:spPr>
              <a:xfrm>
                <a:off x="3478696" y="935336"/>
                <a:ext cx="795130" cy="118212"/>
              </a:xfrm>
              <a:custGeom>
                <a:avLst/>
                <a:gdLst>
                  <a:gd name="connsiteX0" fmla="*/ 0 w 556591"/>
                  <a:gd name="connsiteY0" fmla="*/ 119269 h 119269"/>
                  <a:gd name="connsiteX1" fmla="*/ 119269 w 556591"/>
                  <a:gd name="connsiteY1" fmla="*/ 0 h 119269"/>
                  <a:gd name="connsiteX2" fmla="*/ 556591 w 556591"/>
                  <a:gd name="connsiteY2" fmla="*/ 0 h 11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6591" h="119269">
                    <a:moveTo>
                      <a:pt x="0" y="119269"/>
                    </a:moveTo>
                    <a:lnTo>
                      <a:pt x="119269" y="0"/>
                    </a:lnTo>
                    <a:lnTo>
                      <a:pt x="556591" y="0"/>
                    </a:ln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>
                <a:off x="3468757" y="6629400"/>
                <a:ext cx="1063486" cy="89452"/>
              </a:xfrm>
              <a:custGeom>
                <a:avLst/>
                <a:gdLst>
                  <a:gd name="connsiteX0" fmla="*/ 0 w 1063486"/>
                  <a:gd name="connsiteY0" fmla="*/ 0 h 89452"/>
                  <a:gd name="connsiteX1" fmla="*/ 89452 w 1063486"/>
                  <a:gd name="connsiteY1" fmla="*/ 89452 h 89452"/>
                  <a:gd name="connsiteX2" fmla="*/ 1063486 w 1063486"/>
                  <a:gd name="connsiteY2" fmla="*/ 89452 h 89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3486" h="89452">
                    <a:moveTo>
                      <a:pt x="0" y="0"/>
                    </a:moveTo>
                    <a:lnTo>
                      <a:pt x="89452" y="89452"/>
                    </a:lnTo>
                    <a:lnTo>
                      <a:pt x="1063486" y="89452"/>
                    </a:ln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>
                <a:off x="6738730" y="4999383"/>
                <a:ext cx="99392" cy="964095"/>
              </a:xfrm>
              <a:custGeom>
                <a:avLst/>
                <a:gdLst>
                  <a:gd name="connsiteX0" fmla="*/ 0 w 99392"/>
                  <a:gd name="connsiteY0" fmla="*/ 964095 h 964095"/>
                  <a:gd name="connsiteX1" fmla="*/ 99392 w 99392"/>
                  <a:gd name="connsiteY1" fmla="*/ 864703 h 964095"/>
                  <a:gd name="connsiteX2" fmla="*/ 99392 w 99392"/>
                  <a:gd name="connsiteY2" fmla="*/ 0 h 96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392" h="964095">
                    <a:moveTo>
                      <a:pt x="0" y="964095"/>
                    </a:moveTo>
                    <a:lnTo>
                      <a:pt x="99392" y="864703"/>
                    </a:lnTo>
                    <a:lnTo>
                      <a:pt x="99392" y="0"/>
                    </a:ln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1" name="椭圆 110"/>
            <p:cNvSpPr/>
            <p:nvPr/>
          </p:nvSpPr>
          <p:spPr>
            <a:xfrm>
              <a:off x="2125227" y="1580997"/>
              <a:ext cx="121065" cy="1210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2329082" y="6170684"/>
              <a:ext cx="121065" cy="1210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4106692" y="4759712"/>
              <a:ext cx="121065" cy="1210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6483691" y="1738666"/>
            <a:ext cx="2586152" cy="4010423"/>
            <a:chOff x="1189992" y="1580997"/>
            <a:chExt cx="3037765" cy="4710752"/>
          </a:xfrm>
        </p:grpSpPr>
        <p:grpSp>
          <p:nvGrpSpPr>
            <p:cNvPr id="182" name="组合 181"/>
            <p:cNvGrpSpPr/>
            <p:nvPr/>
          </p:nvGrpSpPr>
          <p:grpSpPr>
            <a:xfrm>
              <a:off x="1189992" y="1651990"/>
              <a:ext cx="2960777" cy="4562417"/>
              <a:chOff x="3084913" y="935336"/>
              <a:chExt cx="3753209" cy="5783516"/>
            </a:xfrm>
          </p:grpSpPr>
          <p:grpSp>
            <p:nvGrpSpPr>
              <p:cNvPr id="186" name="组合 185"/>
              <p:cNvGrpSpPr/>
              <p:nvPr/>
            </p:nvGrpSpPr>
            <p:grpSpPr>
              <a:xfrm>
                <a:off x="4555716" y="2381955"/>
                <a:ext cx="1805250" cy="2094091"/>
                <a:chOff x="4070464" y="3060237"/>
                <a:chExt cx="1822340" cy="2113916"/>
              </a:xfrm>
            </p:grpSpPr>
            <p:sp>
              <p:nvSpPr>
                <p:cNvPr id="196" name="六边形 195"/>
                <p:cNvSpPr/>
                <p:nvPr/>
              </p:nvSpPr>
              <p:spPr>
                <a:xfrm rot="16200000">
                  <a:off x="4287632" y="3529727"/>
                  <a:ext cx="1460546" cy="1259091"/>
                </a:xfrm>
                <a:prstGeom prst="hexagon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381000">
                    <a:schemeClr val="accent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97" name="任意多边形 196"/>
                <p:cNvSpPr/>
                <p:nvPr/>
              </p:nvSpPr>
              <p:spPr>
                <a:xfrm rot="16200000">
                  <a:off x="3924676" y="3206025"/>
                  <a:ext cx="2113915" cy="1822340"/>
                </a:xfrm>
                <a:custGeom>
                  <a:avLst/>
                  <a:gdLst>
                    <a:gd name="connsiteX0" fmla="*/ 431338 w 2113915"/>
                    <a:gd name="connsiteY0" fmla="*/ 1516352 h 1822340"/>
                    <a:gd name="connsiteX1" fmla="*/ 326252 w 2113915"/>
                    <a:gd name="connsiteY1" fmla="*/ 1563674 h 1822340"/>
                    <a:gd name="connsiteX2" fmla="*/ 0 w 2113915"/>
                    <a:gd name="connsiteY2" fmla="*/ 911170 h 1822340"/>
                    <a:gd name="connsiteX3" fmla="*/ 304826 w 2113915"/>
                    <a:gd name="connsiteY3" fmla="*/ 301518 h 1822340"/>
                    <a:gd name="connsiteX4" fmla="*/ 409480 w 2113915"/>
                    <a:gd name="connsiteY4" fmla="*/ 349706 h 1822340"/>
                    <a:gd name="connsiteX5" fmla="*/ 128747 w 2113915"/>
                    <a:gd name="connsiteY5" fmla="*/ 911171 h 1822340"/>
                    <a:gd name="connsiteX6" fmla="*/ 678353 w 2113915"/>
                    <a:gd name="connsiteY6" fmla="*/ 1711352 h 1822340"/>
                    <a:gd name="connsiteX7" fmla="*/ 678353 w 2113915"/>
                    <a:gd name="connsiteY7" fmla="*/ 1822340 h 1822340"/>
                    <a:gd name="connsiteX8" fmla="*/ 455585 w 2113915"/>
                    <a:gd name="connsiteY8" fmla="*/ 1822340 h 1822340"/>
                    <a:gd name="connsiteX9" fmla="*/ 356599 w 2113915"/>
                    <a:gd name="connsiteY9" fmla="*/ 1624368 h 1822340"/>
                    <a:gd name="connsiteX10" fmla="*/ 461685 w 2113915"/>
                    <a:gd name="connsiteY10" fmla="*/ 1577046 h 1822340"/>
                    <a:gd name="connsiteX11" fmla="*/ 528838 w 2113915"/>
                    <a:gd name="connsiteY11" fmla="*/ 1711352 h 1822340"/>
                    <a:gd name="connsiteX12" fmla="*/ 678353 w 2113915"/>
                    <a:gd name="connsiteY12" fmla="*/ 0 h 1822340"/>
                    <a:gd name="connsiteX13" fmla="*/ 678353 w 2113915"/>
                    <a:gd name="connsiteY13" fmla="*/ 110989 h 1822340"/>
                    <a:gd name="connsiteX14" fmla="*/ 528838 w 2113915"/>
                    <a:gd name="connsiteY14" fmla="*/ 110989 h 1822340"/>
                    <a:gd name="connsiteX15" fmla="*/ 439818 w 2113915"/>
                    <a:gd name="connsiteY15" fmla="*/ 289030 h 1822340"/>
                    <a:gd name="connsiteX16" fmla="*/ 335164 w 2113915"/>
                    <a:gd name="connsiteY16" fmla="*/ 240843 h 1822340"/>
                    <a:gd name="connsiteX17" fmla="*/ 455585 w 2113915"/>
                    <a:gd name="connsiteY17" fmla="*/ 0 h 1822340"/>
                    <a:gd name="connsiteX18" fmla="*/ 1755723 w 2113915"/>
                    <a:gd name="connsiteY18" fmla="*/ 1627554 h 1822340"/>
                    <a:gd name="connsiteX19" fmla="*/ 1658330 w 2113915"/>
                    <a:gd name="connsiteY19" fmla="*/ 1822340 h 1822340"/>
                    <a:gd name="connsiteX20" fmla="*/ 1389553 w 2113915"/>
                    <a:gd name="connsiteY20" fmla="*/ 1822340 h 1822340"/>
                    <a:gd name="connsiteX21" fmla="*/ 1389553 w 2113915"/>
                    <a:gd name="connsiteY21" fmla="*/ 1711352 h 1822340"/>
                    <a:gd name="connsiteX22" fmla="*/ 1585077 w 2113915"/>
                    <a:gd name="connsiteY22" fmla="*/ 1711352 h 1822340"/>
                    <a:gd name="connsiteX23" fmla="*/ 1651070 w 2113915"/>
                    <a:gd name="connsiteY23" fmla="*/ 1579367 h 1822340"/>
                    <a:gd name="connsiteX24" fmla="*/ 1765445 w 2113915"/>
                    <a:gd name="connsiteY24" fmla="*/ 214230 h 1822340"/>
                    <a:gd name="connsiteX25" fmla="*/ 1660359 w 2113915"/>
                    <a:gd name="connsiteY25" fmla="*/ 261553 h 1822340"/>
                    <a:gd name="connsiteX26" fmla="*/ 1585077 w 2113915"/>
                    <a:gd name="connsiteY26" fmla="*/ 110989 h 1822340"/>
                    <a:gd name="connsiteX27" fmla="*/ 1389553 w 2113915"/>
                    <a:gd name="connsiteY27" fmla="*/ 110989 h 1822340"/>
                    <a:gd name="connsiteX28" fmla="*/ 1389553 w 2113915"/>
                    <a:gd name="connsiteY28" fmla="*/ 0 h 1822340"/>
                    <a:gd name="connsiteX29" fmla="*/ 1658330 w 2113915"/>
                    <a:gd name="connsiteY29" fmla="*/ 0 h 1822340"/>
                    <a:gd name="connsiteX30" fmla="*/ 2113915 w 2113915"/>
                    <a:gd name="connsiteY30" fmla="*/ 911170 h 1822340"/>
                    <a:gd name="connsiteX31" fmla="*/ 1786061 w 2113915"/>
                    <a:gd name="connsiteY31" fmla="*/ 1566878 h 1822340"/>
                    <a:gd name="connsiteX32" fmla="*/ 1681408 w 2113915"/>
                    <a:gd name="connsiteY32" fmla="*/ 1518691 h 1822340"/>
                    <a:gd name="connsiteX33" fmla="*/ 1985168 w 2113915"/>
                    <a:gd name="connsiteY33" fmla="*/ 911171 h 1822340"/>
                    <a:gd name="connsiteX34" fmla="*/ 1690706 w 2113915"/>
                    <a:gd name="connsiteY34" fmla="*/ 322246 h 1822340"/>
                    <a:gd name="connsiteX35" fmla="*/ 1795792 w 2113915"/>
                    <a:gd name="connsiteY35" fmla="*/ 274924 h 1822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113915" h="1822340">
                      <a:moveTo>
                        <a:pt x="431338" y="1516352"/>
                      </a:moveTo>
                      <a:lnTo>
                        <a:pt x="326252" y="1563674"/>
                      </a:lnTo>
                      <a:lnTo>
                        <a:pt x="0" y="911170"/>
                      </a:lnTo>
                      <a:lnTo>
                        <a:pt x="304826" y="301518"/>
                      </a:lnTo>
                      <a:lnTo>
                        <a:pt x="409480" y="349706"/>
                      </a:lnTo>
                      <a:lnTo>
                        <a:pt x="128747" y="911171"/>
                      </a:lnTo>
                      <a:close/>
                      <a:moveTo>
                        <a:pt x="678353" y="1711352"/>
                      </a:moveTo>
                      <a:lnTo>
                        <a:pt x="678353" y="1822340"/>
                      </a:lnTo>
                      <a:lnTo>
                        <a:pt x="455585" y="1822340"/>
                      </a:lnTo>
                      <a:lnTo>
                        <a:pt x="356599" y="1624368"/>
                      </a:lnTo>
                      <a:lnTo>
                        <a:pt x="461685" y="1577046"/>
                      </a:lnTo>
                      <a:lnTo>
                        <a:pt x="528838" y="1711352"/>
                      </a:lnTo>
                      <a:close/>
                      <a:moveTo>
                        <a:pt x="678353" y="0"/>
                      </a:moveTo>
                      <a:lnTo>
                        <a:pt x="678353" y="110989"/>
                      </a:lnTo>
                      <a:lnTo>
                        <a:pt x="528838" y="110989"/>
                      </a:lnTo>
                      <a:lnTo>
                        <a:pt x="439818" y="289030"/>
                      </a:lnTo>
                      <a:lnTo>
                        <a:pt x="335164" y="240843"/>
                      </a:lnTo>
                      <a:lnTo>
                        <a:pt x="455585" y="0"/>
                      </a:lnTo>
                      <a:close/>
                      <a:moveTo>
                        <a:pt x="1755723" y="1627554"/>
                      </a:moveTo>
                      <a:lnTo>
                        <a:pt x="1658330" y="1822340"/>
                      </a:lnTo>
                      <a:lnTo>
                        <a:pt x="1389553" y="1822340"/>
                      </a:lnTo>
                      <a:lnTo>
                        <a:pt x="1389553" y="1711352"/>
                      </a:lnTo>
                      <a:lnTo>
                        <a:pt x="1585077" y="1711352"/>
                      </a:lnTo>
                      <a:lnTo>
                        <a:pt x="1651070" y="1579367"/>
                      </a:lnTo>
                      <a:close/>
                      <a:moveTo>
                        <a:pt x="1765445" y="214230"/>
                      </a:moveTo>
                      <a:lnTo>
                        <a:pt x="1660359" y="261553"/>
                      </a:lnTo>
                      <a:lnTo>
                        <a:pt x="1585077" y="110989"/>
                      </a:lnTo>
                      <a:lnTo>
                        <a:pt x="1389553" y="110989"/>
                      </a:lnTo>
                      <a:lnTo>
                        <a:pt x="1389553" y="0"/>
                      </a:lnTo>
                      <a:lnTo>
                        <a:pt x="1658330" y="0"/>
                      </a:lnTo>
                      <a:close/>
                      <a:moveTo>
                        <a:pt x="2113915" y="911170"/>
                      </a:moveTo>
                      <a:lnTo>
                        <a:pt x="1786061" y="1566878"/>
                      </a:lnTo>
                      <a:lnTo>
                        <a:pt x="1681408" y="1518691"/>
                      </a:lnTo>
                      <a:lnTo>
                        <a:pt x="1985168" y="911171"/>
                      </a:lnTo>
                      <a:lnTo>
                        <a:pt x="1690706" y="322246"/>
                      </a:lnTo>
                      <a:lnTo>
                        <a:pt x="1795792" y="274924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98" name="任意多边形 197"/>
                <p:cNvSpPr/>
                <p:nvPr/>
              </p:nvSpPr>
              <p:spPr>
                <a:xfrm rot="16200000">
                  <a:off x="3961032" y="3444595"/>
                  <a:ext cx="2113915" cy="1345201"/>
                </a:xfrm>
                <a:custGeom>
                  <a:avLst/>
                  <a:gdLst>
                    <a:gd name="connsiteX0" fmla="*/ 431338 w 2113915"/>
                    <a:gd name="connsiteY0" fmla="*/ 1241428 h 1345201"/>
                    <a:gd name="connsiteX1" fmla="*/ 326252 w 2113915"/>
                    <a:gd name="connsiteY1" fmla="*/ 1288750 h 1345201"/>
                    <a:gd name="connsiteX2" fmla="*/ 0 w 2113915"/>
                    <a:gd name="connsiteY2" fmla="*/ 636246 h 1345201"/>
                    <a:gd name="connsiteX3" fmla="*/ 304826 w 2113915"/>
                    <a:gd name="connsiteY3" fmla="*/ 26594 h 1345201"/>
                    <a:gd name="connsiteX4" fmla="*/ 409480 w 2113915"/>
                    <a:gd name="connsiteY4" fmla="*/ 74782 h 1345201"/>
                    <a:gd name="connsiteX5" fmla="*/ 128747 w 2113915"/>
                    <a:gd name="connsiteY5" fmla="*/ 636247 h 1345201"/>
                    <a:gd name="connsiteX6" fmla="*/ 445018 w 2113915"/>
                    <a:gd name="connsiteY6" fmla="*/ 3706 h 1345201"/>
                    <a:gd name="connsiteX7" fmla="*/ 439818 w 2113915"/>
                    <a:gd name="connsiteY7" fmla="*/ 14106 h 1345201"/>
                    <a:gd name="connsiteX8" fmla="*/ 417613 w 2113915"/>
                    <a:gd name="connsiteY8" fmla="*/ 3882 h 1345201"/>
                    <a:gd name="connsiteX9" fmla="*/ 430194 w 2113915"/>
                    <a:gd name="connsiteY9" fmla="*/ 4870 h 1345201"/>
                    <a:gd name="connsiteX10" fmla="*/ 482770 w 2113915"/>
                    <a:gd name="connsiteY10" fmla="*/ 1344291 h 1345201"/>
                    <a:gd name="connsiteX11" fmla="*/ 430194 w 2113915"/>
                    <a:gd name="connsiteY11" fmla="*/ 1340164 h 1345201"/>
                    <a:gd name="connsiteX12" fmla="*/ 366022 w 2113915"/>
                    <a:gd name="connsiteY12" fmla="*/ 1345201 h 1345201"/>
                    <a:gd name="connsiteX13" fmla="*/ 461685 w 2113915"/>
                    <a:gd name="connsiteY13" fmla="*/ 1302122 h 1345201"/>
                    <a:gd name="connsiteX14" fmla="*/ 2113915 w 2113915"/>
                    <a:gd name="connsiteY14" fmla="*/ 636246 h 1345201"/>
                    <a:gd name="connsiteX15" fmla="*/ 1786061 w 2113915"/>
                    <a:gd name="connsiteY15" fmla="*/ 1291954 h 1345201"/>
                    <a:gd name="connsiteX16" fmla="*/ 1681408 w 2113915"/>
                    <a:gd name="connsiteY16" fmla="*/ 1243767 h 1345201"/>
                    <a:gd name="connsiteX17" fmla="*/ 1985168 w 2113915"/>
                    <a:gd name="connsiteY17" fmla="*/ 636247 h 1345201"/>
                    <a:gd name="connsiteX18" fmla="*/ 1690706 w 2113915"/>
                    <a:gd name="connsiteY18" fmla="*/ 47322 h 1345201"/>
                    <a:gd name="connsiteX19" fmla="*/ 1795792 w 2113915"/>
                    <a:gd name="connsiteY19" fmla="*/ 0 h 1345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113915" h="1345201">
                      <a:moveTo>
                        <a:pt x="431338" y="1241428"/>
                      </a:moveTo>
                      <a:lnTo>
                        <a:pt x="326252" y="1288750"/>
                      </a:lnTo>
                      <a:lnTo>
                        <a:pt x="0" y="636246"/>
                      </a:lnTo>
                      <a:lnTo>
                        <a:pt x="304826" y="26594"/>
                      </a:lnTo>
                      <a:lnTo>
                        <a:pt x="409480" y="74782"/>
                      </a:lnTo>
                      <a:lnTo>
                        <a:pt x="128747" y="636247"/>
                      </a:lnTo>
                      <a:close/>
                      <a:moveTo>
                        <a:pt x="445018" y="3706"/>
                      </a:moveTo>
                      <a:lnTo>
                        <a:pt x="439818" y="14106"/>
                      </a:lnTo>
                      <a:lnTo>
                        <a:pt x="417613" y="3882"/>
                      </a:lnTo>
                      <a:lnTo>
                        <a:pt x="430194" y="4870"/>
                      </a:lnTo>
                      <a:close/>
                      <a:moveTo>
                        <a:pt x="482770" y="1344291"/>
                      </a:moveTo>
                      <a:lnTo>
                        <a:pt x="430194" y="1340164"/>
                      </a:lnTo>
                      <a:lnTo>
                        <a:pt x="366022" y="1345201"/>
                      </a:lnTo>
                      <a:lnTo>
                        <a:pt x="461685" y="1302122"/>
                      </a:lnTo>
                      <a:close/>
                      <a:moveTo>
                        <a:pt x="2113915" y="636246"/>
                      </a:moveTo>
                      <a:lnTo>
                        <a:pt x="1786061" y="1291954"/>
                      </a:lnTo>
                      <a:lnTo>
                        <a:pt x="1681408" y="1243767"/>
                      </a:lnTo>
                      <a:lnTo>
                        <a:pt x="1985168" y="636247"/>
                      </a:lnTo>
                      <a:lnTo>
                        <a:pt x="1690706" y="47322"/>
                      </a:lnTo>
                      <a:lnTo>
                        <a:pt x="179579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pic>
            <p:nvPicPr>
              <p:cNvPr id="187" name="图片 186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467739" y="4841349"/>
                <a:ext cx="1893226" cy="215684"/>
              </a:xfrm>
              <a:prstGeom prst="rect">
                <a:avLst/>
              </a:prstGeom>
            </p:spPr>
          </p:pic>
          <p:grpSp>
            <p:nvGrpSpPr>
              <p:cNvPr id="188" name="组合 187"/>
              <p:cNvGrpSpPr/>
              <p:nvPr/>
            </p:nvGrpSpPr>
            <p:grpSpPr>
              <a:xfrm>
                <a:off x="3084913" y="956747"/>
                <a:ext cx="3704074" cy="5759514"/>
                <a:chOff x="3111500" y="2260600"/>
                <a:chExt cx="2197100" cy="3416300"/>
              </a:xfrm>
            </p:grpSpPr>
            <p:sp>
              <p:nvSpPr>
                <p:cNvPr id="193" name="任意多边形 192"/>
                <p:cNvSpPr/>
                <p:nvPr/>
              </p:nvSpPr>
              <p:spPr>
                <a:xfrm>
                  <a:off x="3162300" y="2260600"/>
                  <a:ext cx="2146300" cy="3416300"/>
                </a:xfrm>
                <a:custGeom>
                  <a:avLst/>
                  <a:gdLst>
                    <a:gd name="connsiteX0" fmla="*/ 914400 w 2146300"/>
                    <a:gd name="connsiteY0" fmla="*/ 0 h 3416300"/>
                    <a:gd name="connsiteX1" fmla="*/ 831850 w 2146300"/>
                    <a:gd name="connsiteY1" fmla="*/ 82550 h 3416300"/>
                    <a:gd name="connsiteX2" fmla="*/ 88900 w 2146300"/>
                    <a:gd name="connsiteY2" fmla="*/ 82550 h 3416300"/>
                    <a:gd name="connsiteX3" fmla="*/ 0 w 2146300"/>
                    <a:gd name="connsiteY3" fmla="*/ 171450 h 3416300"/>
                    <a:gd name="connsiteX4" fmla="*/ 0 w 2146300"/>
                    <a:gd name="connsiteY4" fmla="*/ 3244850 h 3416300"/>
                    <a:gd name="connsiteX5" fmla="*/ 82550 w 2146300"/>
                    <a:gd name="connsiteY5" fmla="*/ 3327400 h 3416300"/>
                    <a:gd name="connsiteX6" fmla="*/ 825500 w 2146300"/>
                    <a:gd name="connsiteY6" fmla="*/ 3327400 h 3416300"/>
                    <a:gd name="connsiteX7" fmla="*/ 914400 w 2146300"/>
                    <a:gd name="connsiteY7" fmla="*/ 3416300 h 3416300"/>
                    <a:gd name="connsiteX8" fmla="*/ 1593850 w 2146300"/>
                    <a:gd name="connsiteY8" fmla="*/ 3416300 h 3416300"/>
                    <a:gd name="connsiteX9" fmla="*/ 1670050 w 2146300"/>
                    <a:gd name="connsiteY9" fmla="*/ 3340100 h 3416300"/>
                    <a:gd name="connsiteX10" fmla="*/ 1974850 w 2146300"/>
                    <a:gd name="connsiteY10" fmla="*/ 3340100 h 3416300"/>
                    <a:gd name="connsiteX11" fmla="*/ 2063750 w 2146300"/>
                    <a:gd name="connsiteY11" fmla="*/ 3251200 h 3416300"/>
                    <a:gd name="connsiteX12" fmla="*/ 2063750 w 2146300"/>
                    <a:gd name="connsiteY12" fmla="*/ 2381250 h 3416300"/>
                    <a:gd name="connsiteX13" fmla="*/ 2146300 w 2146300"/>
                    <a:gd name="connsiteY13" fmla="*/ 2298700 h 3416300"/>
                    <a:gd name="connsiteX14" fmla="*/ 2146300 w 2146300"/>
                    <a:gd name="connsiteY14" fmla="*/ 1117600 h 3416300"/>
                    <a:gd name="connsiteX15" fmla="*/ 2038350 w 2146300"/>
                    <a:gd name="connsiteY15" fmla="*/ 1009650 h 3416300"/>
                    <a:gd name="connsiteX16" fmla="*/ 2038350 w 2146300"/>
                    <a:gd name="connsiteY16" fmla="*/ 215900 h 3416300"/>
                    <a:gd name="connsiteX17" fmla="*/ 2038350 w 2146300"/>
                    <a:gd name="connsiteY17" fmla="*/ 114300 h 3416300"/>
                    <a:gd name="connsiteX18" fmla="*/ 1689100 w 2146300"/>
                    <a:gd name="connsiteY18" fmla="*/ 114300 h 3416300"/>
                    <a:gd name="connsiteX19" fmla="*/ 1574800 w 2146300"/>
                    <a:gd name="connsiteY19" fmla="*/ 0 h 3416300"/>
                    <a:gd name="connsiteX20" fmla="*/ 914400 w 2146300"/>
                    <a:gd name="connsiteY20" fmla="*/ 0 h 3416300"/>
                    <a:gd name="connsiteX0-1" fmla="*/ 914400 w 2146300"/>
                    <a:gd name="connsiteY0-2" fmla="*/ 0 h 3416300"/>
                    <a:gd name="connsiteX1-3" fmla="*/ 831850 w 2146300"/>
                    <a:gd name="connsiteY1-4" fmla="*/ 82550 h 3416300"/>
                    <a:gd name="connsiteX2-5" fmla="*/ 88900 w 2146300"/>
                    <a:gd name="connsiteY2-6" fmla="*/ 82550 h 3416300"/>
                    <a:gd name="connsiteX3-7" fmla="*/ 0 w 2146300"/>
                    <a:gd name="connsiteY3-8" fmla="*/ 171450 h 3416300"/>
                    <a:gd name="connsiteX4-9" fmla="*/ 0 w 2146300"/>
                    <a:gd name="connsiteY4-10" fmla="*/ 3244850 h 3416300"/>
                    <a:gd name="connsiteX5-11" fmla="*/ 82550 w 2146300"/>
                    <a:gd name="connsiteY5-12" fmla="*/ 3327400 h 3416300"/>
                    <a:gd name="connsiteX6-13" fmla="*/ 825500 w 2146300"/>
                    <a:gd name="connsiteY6-14" fmla="*/ 3327400 h 3416300"/>
                    <a:gd name="connsiteX7-15" fmla="*/ 914400 w 2146300"/>
                    <a:gd name="connsiteY7-16" fmla="*/ 3416300 h 3416300"/>
                    <a:gd name="connsiteX8-17" fmla="*/ 1593850 w 2146300"/>
                    <a:gd name="connsiteY8-18" fmla="*/ 3416300 h 3416300"/>
                    <a:gd name="connsiteX9-19" fmla="*/ 1670050 w 2146300"/>
                    <a:gd name="connsiteY9-20" fmla="*/ 3340100 h 3416300"/>
                    <a:gd name="connsiteX10-21" fmla="*/ 1974850 w 2146300"/>
                    <a:gd name="connsiteY10-22" fmla="*/ 3340100 h 3416300"/>
                    <a:gd name="connsiteX11-23" fmla="*/ 2063750 w 2146300"/>
                    <a:gd name="connsiteY11-24" fmla="*/ 3251200 h 3416300"/>
                    <a:gd name="connsiteX12-25" fmla="*/ 2063750 w 2146300"/>
                    <a:gd name="connsiteY12-26" fmla="*/ 2381250 h 3416300"/>
                    <a:gd name="connsiteX13-27" fmla="*/ 2146300 w 2146300"/>
                    <a:gd name="connsiteY13-28" fmla="*/ 2298700 h 3416300"/>
                    <a:gd name="connsiteX14-29" fmla="*/ 2146300 w 2146300"/>
                    <a:gd name="connsiteY14-30" fmla="*/ 1117600 h 3416300"/>
                    <a:gd name="connsiteX15-31" fmla="*/ 2038350 w 2146300"/>
                    <a:gd name="connsiteY15-32" fmla="*/ 1009650 h 3416300"/>
                    <a:gd name="connsiteX16-33" fmla="*/ 2038350 w 2146300"/>
                    <a:gd name="connsiteY16-34" fmla="*/ 215900 h 3416300"/>
                    <a:gd name="connsiteX17-35" fmla="*/ 1968500 w 2146300"/>
                    <a:gd name="connsiteY17-36" fmla="*/ 114300 h 3416300"/>
                    <a:gd name="connsiteX18-37" fmla="*/ 1689100 w 2146300"/>
                    <a:gd name="connsiteY18-38" fmla="*/ 114300 h 3416300"/>
                    <a:gd name="connsiteX19-39" fmla="*/ 1574800 w 2146300"/>
                    <a:gd name="connsiteY19-40" fmla="*/ 0 h 3416300"/>
                    <a:gd name="connsiteX20-41" fmla="*/ 914400 w 2146300"/>
                    <a:gd name="connsiteY20-42" fmla="*/ 0 h 3416300"/>
                    <a:gd name="connsiteX0-43" fmla="*/ 914400 w 2146300"/>
                    <a:gd name="connsiteY0-44" fmla="*/ 0 h 3416300"/>
                    <a:gd name="connsiteX1-45" fmla="*/ 831850 w 2146300"/>
                    <a:gd name="connsiteY1-46" fmla="*/ 82550 h 3416300"/>
                    <a:gd name="connsiteX2-47" fmla="*/ 88900 w 2146300"/>
                    <a:gd name="connsiteY2-48" fmla="*/ 82550 h 3416300"/>
                    <a:gd name="connsiteX3-49" fmla="*/ 0 w 2146300"/>
                    <a:gd name="connsiteY3-50" fmla="*/ 171450 h 3416300"/>
                    <a:gd name="connsiteX4-51" fmla="*/ 0 w 2146300"/>
                    <a:gd name="connsiteY4-52" fmla="*/ 3244850 h 3416300"/>
                    <a:gd name="connsiteX5-53" fmla="*/ 82550 w 2146300"/>
                    <a:gd name="connsiteY5-54" fmla="*/ 3327400 h 3416300"/>
                    <a:gd name="connsiteX6-55" fmla="*/ 825500 w 2146300"/>
                    <a:gd name="connsiteY6-56" fmla="*/ 3327400 h 3416300"/>
                    <a:gd name="connsiteX7-57" fmla="*/ 914400 w 2146300"/>
                    <a:gd name="connsiteY7-58" fmla="*/ 3416300 h 3416300"/>
                    <a:gd name="connsiteX8-59" fmla="*/ 1593850 w 2146300"/>
                    <a:gd name="connsiteY8-60" fmla="*/ 3416300 h 3416300"/>
                    <a:gd name="connsiteX9-61" fmla="*/ 1670050 w 2146300"/>
                    <a:gd name="connsiteY9-62" fmla="*/ 3340100 h 3416300"/>
                    <a:gd name="connsiteX10-63" fmla="*/ 1974850 w 2146300"/>
                    <a:gd name="connsiteY10-64" fmla="*/ 3340100 h 3416300"/>
                    <a:gd name="connsiteX11-65" fmla="*/ 2063750 w 2146300"/>
                    <a:gd name="connsiteY11-66" fmla="*/ 3251200 h 3416300"/>
                    <a:gd name="connsiteX12-67" fmla="*/ 2063750 w 2146300"/>
                    <a:gd name="connsiteY12-68" fmla="*/ 2381250 h 3416300"/>
                    <a:gd name="connsiteX13-69" fmla="*/ 2146300 w 2146300"/>
                    <a:gd name="connsiteY13-70" fmla="*/ 2298700 h 3416300"/>
                    <a:gd name="connsiteX14-71" fmla="*/ 2146300 w 2146300"/>
                    <a:gd name="connsiteY14-72" fmla="*/ 1117600 h 3416300"/>
                    <a:gd name="connsiteX15-73" fmla="*/ 2038350 w 2146300"/>
                    <a:gd name="connsiteY15-74" fmla="*/ 1009650 h 3416300"/>
                    <a:gd name="connsiteX16-75" fmla="*/ 2057400 w 2146300"/>
                    <a:gd name="connsiteY16-76" fmla="*/ 234950 h 3416300"/>
                    <a:gd name="connsiteX17-77" fmla="*/ 1968500 w 2146300"/>
                    <a:gd name="connsiteY17-78" fmla="*/ 114300 h 3416300"/>
                    <a:gd name="connsiteX18-79" fmla="*/ 1689100 w 2146300"/>
                    <a:gd name="connsiteY18-80" fmla="*/ 114300 h 3416300"/>
                    <a:gd name="connsiteX19-81" fmla="*/ 1574800 w 2146300"/>
                    <a:gd name="connsiteY19-82" fmla="*/ 0 h 3416300"/>
                    <a:gd name="connsiteX20-83" fmla="*/ 914400 w 2146300"/>
                    <a:gd name="connsiteY20-84" fmla="*/ 0 h 3416300"/>
                    <a:gd name="connsiteX0-85" fmla="*/ 914400 w 2146300"/>
                    <a:gd name="connsiteY0-86" fmla="*/ 0 h 3416300"/>
                    <a:gd name="connsiteX1-87" fmla="*/ 831850 w 2146300"/>
                    <a:gd name="connsiteY1-88" fmla="*/ 82550 h 3416300"/>
                    <a:gd name="connsiteX2-89" fmla="*/ 88900 w 2146300"/>
                    <a:gd name="connsiteY2-90" fmla="*/ 82550 h 3416300"/>
                    <a:gd name="connsiteX3-91" fmla="*/ 0 w 2146300"/>
                    <a:gd name="connsiteY3-92" fmla="*/ 171450 h 3416300"/>
                    <a:gd name="connsiteX4-93" fmla="*/ 0 w 2146300"/>
                    <a:gd name="connsiteY4-94" fmla="*/ 3244850 h 3416300"/>
                    <a:gd name="connsiteX5-95" fmla="*/ 82550 w 2146300"/>
                    <a:gd name="connsiteY5-96" fmla="*/ 3327400 h 3416300"/>
                    <a:gd name="connsiteX6-97" fmla="*/ 825500 w 2146300"/>
                    <a:gd name="connsiteY6-98" fmla="*/ 3327400 h 3416300"/>
                    <a:gd name="connsiteX7-99" fmla="*/ 914400 w 2146300"/>
                    <a:gd name="connsiteY7-100" fmla="*/ 3416300 h 3416300"/>
                    <a:gd name="connsiteX8-101" fmla="*/ 1593850 w 2146300"/>
                    <a:gd name="connsiteY8-102" fmla="*/ 3416300 h 3416300"/>
                    <a:gd name="connsiteX9-103" fmla="*/ 1670050 w 2146300"/>
                    <a:gd name="connsiteY9-104" fmla="*/ 3340100 h 3416300"/>
                    <a:gd name="connsiteX10-105" fmla="*/ 1974850 w 2146300"/>
                    <a:gd name="connsiteY10-106" fmla="*/ 3340100 h 3416300"/>
                    <a:gd name="connsiteX11-107" fmla="*/ 2063750 w 2146300"/>
                    <a:gd name="connsiteY11-108" fmla="*/ 3251200 h 3416300"/>
                    <a:gd name="connsiteX12-109" fmla="*/ 2063750 w 2146300"/>
                    <a:gd name="connsiteY12-110" fmla="*/ 2381250 h 3416300"/>
                    <a:gd name="connsiteX13-111" fmla="*/ 2146300 w 2146300"/>
                    <a:gd name="connsiteY13-112" fmla="*/ 2298700 h 3416300"/>
                    <a:gd name="connsiteX14-113" fmla="*/ 2146300 w 2146300"/>
                    <a:gd name="connsiteY14-114" fmla="*/ 1117600 h 3416300"/>
                    <a:gd name="connsiteX15-115" fmla="*/ 2056036 w 2146300"/>
                    <a:gd name="connsiteY15-116" fmla="*/ 1009650 h 3416300"/>
                    <a:gd name="connsiteX16-117" fmla="*/ 2057400 w 2146300"/>
                    <a:gd name="connsiteY16-118" fmla="*/ 234950 h 3416300"/>
                    <a:gd name="connsiteX17-119" fmla="*/ 1968500 w 2146300"/>
                    <a:gd name="connsiteY17-120" fmla="*/ 114300 h 3416300"/>
                    <a:gd name="connsiteX18-121" fmla="*/ 1689100 w 2146300"/>
                    <a:gd name="connsiteY18-122" fmla="*/ 114300 h 3416300"/>
                    <a:gd name="connsiteX19-123" fmla="*/ 1574800 w 2146300"/>
                    <a:gd name="connsiteY19-124" fmla="*/ 0 h 3416300"/>
                    <a:gd name="connsiteX20-125" fmla="*/ 914400 w 2146300"/>
                    <a:gd name="connsiteY20-126" fmla="*/ 0 h 34163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</a:cxnLst>
                  <a:rect l="l" t="t" r="r" b="b"/>
                  <a:pathLst>
                    <a:path w="2146300" h="3416300">
                      <a:moveTo>
                        <a:pt x="914400" y="0"/>
                      </a:moveTo>
                      <a:lnTo>
                        <a:pt x="831850" y="82550"/>
                      </a:lnTo>
                      <a:lnTo>
                        <a:pt x="88900" y="82550"/>
                      </a:lnTo>
                      <a:lnTo>
                        <a:pt x="0" y="171450"/>
                      </a:lnTo>
                      <a:lnTo>
                        <a:pt x="0" y="3244850"/>
                      </a:lnTo>
                      <a:lnTo>
                        <a:pt x="82550" y="3327400"/>
                      </a:lnTo>
                      <a:lnTo>
                        <a:pt x="825500" y="3327400"/>
                      </a:lnTo>
                      <a:lnTo>
                        <a:pt x="914400" y="3416300"/>
                      </a:lnTo>
                      <a:lnTo>
                        <a:pt x="1593850" y="3416300"/>
                      </a:lnTo>
                      <a:lnTo>
                        <a:pt x="1670050" y="3340100"/>
                      </a:lnTo>
                      <a:lnTo>
                        <a:pt x="1974850" y="3340100"/>
                      </a:lnTo>
                      <a:lnTo>
                        <a:pt x="2063750" y="3251200"/>
                      </a:lnTo>
                      <a:lnTo>
                        <a:pt x="2063750" y="2381250"/>
                      </a:lnTo>
                      <a:lnTo>
                        <a:pt x="2146300" y="2298700"/>
                      </a:lnTo>
                      <a:lnTo>
                        <a:pt x="2146300" y="1117600"/>
                      </a:lnTo>
                      <a:lnTo>
                        <a:pt x="2056036" y="1009650"/>
                      </a:lnTo>
                      <a:cubicBezTo>
                        <a:pt x="2056491" y="751417"/>
                        <a:pt x="2056945" y="493183"/>
                        <a:pt x="2057400" y="234950"/>
                      </a:cubicBezTo>
                      <a:lnTo>
                        <a:pt x="1968500" y="114300"/>
                      </a:lnTo>
                      <a:lnTo>
                        <a:pt x="1689100" y="114300"/>
                      </a:lnTo>
                      <a:lnTo>
                        <a:pt x="1574800" y="0"/>
                      </a:lnTo>
                      <a:lnTo>
                        <a:pt x="91440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effectLst>
                  <a:innerShdw blurRad="635000">
                    <a:schemeClr val="accent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" name="任意多边形 193"/>
                <p:cNvSpPr/>
                <p:nvPr/>
              </p:nvSpPr>
              <p:spPr>
                <a:xfrm>
                  <a:off x="3111500" y="2311400"/>
                  <a:ext cx="927100" cy="3302000"/>
                </a:xfrm>
                <a:custGeom>
                  <a:avLst/>
                  <a:gdLst>
                    <a:gd name="connsiteX0" fmla="*/ 914400 w 927100"/>
                    <a:gd name="connsiteY0" fmla="*/ 0 h 3302000"/>
                    <a:gd name="connsiteX1" fmla="*/ 95250 w 927100"/>
                    <a:gd name="connsiteY1" fmla="*/ 0 h 3302000"/>
                    <a:gd name="connsiteX2" fmla="*/ 0 w 927100"/>
                    <a:gd name="connsiteY2" fmla="*/ 95250 h 3302000"/>
                    <a:gd name="connsiteX3" fmla="*/ 0 w 927100"/>
                    <a:gd name="connsiteY3" fmla="*/ 3225800 h 3302000"/>
                    <a:gd name="connsiteX4" fmla="*/ 76200 w 927100"/>
                    <a:gd name="connsiteY4" fmla="*/ 3302000 h 3302000"/>
                    <a:gd name="connsiteX5" fmla="*/ 927100 w 927100"/>
                    <a:gd name="connsiteY5" fmla="*/ 3302000 h 330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27100" h="3302000">
                      <a:moveTo>
                        <a:pt x="914400" y="0"/>
                      </a:moveTo>
                      <a:lnTo>
                        <a:pt x="95250" y="0"/>
                      </a:lnTo>
                      <a:lnTo>
                        <a:pt x="0" y="95250"/>
                      </a:lnTo>
                      <a:lnTo>
                        <a:pt x="0" y="3225800"/>
                      </a:lnTo>
                      <a:lnTo>
                        <a:pt x="76200" y="3302000"/>
                      </a:lnTo>
                      <a:lnTo>
                        <a:pt x="927100" y="3302000"/>
                      </a:lnTo>
                    </a:path>
                  </a:pathLst>
                </a:cu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" name="任意多边形 194"/>
                <p:cNvSpPr/>
                <p:nvPr/>
              </p:nvSpPr>
              <p:spPr>
                <a:xfrm>
                  <a:off x="4800600" y="2330450"/>
                  <a:ext cx="459847" cy="1024349"/>
                </a:xfrm>
                <a:custGeom>
                  <a:avLst/>
                  <a:gdLst>
                    <a:gd name="connsiteX0" fmla="*/ 0 w 488950"/>
                    <a:gd name="connsiteY0" fmla="*/ 0 h 1003300"/>
                    <a:gd name="connsiteX1" fmla="*/ 393700 w 488950"/>
                    <a:gd name="connsiteY1" fmla="*/ 0 h 1003300"/>
                    <a:gd name="connsiteX2" fmla="*/ 488950 w 488950"/>
                    <a:gd name="connsiteY2" fmla="*/ 95250 h 1003300"/>
                    <a:gd name="connsiteX3" fmla="*/ 488950 w 488950"/>
                    <a:gd name="connsiteY3" fmla="*/ 1003300 h 1003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8950" h="1003300">
                      <a:moveTo>
                        <a:pt x="0" y="0"/>
                      </a:moveTo>
                      <a:lnTo>
                        <a:pt x="393700" y="0"/>
                      </a:lnTo>
                      <a:lnTo>
                        <a:pt x="488950" y="95250"/>
                      </a:lnTo>
                      <a:lnTo>
                        <a:pt x="488950" y="1003300"/>
                      </a:lnTo>
                    </a:path>
                  </a:pathLst>
                </a:cu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89" name="任意多边形 188"/>
              <p:cNvSpPr/>
              <p:nvPr/>
            </p:nvSpPr>
            <p:spPr>
              <a:xfrm>
                <a:off x="5932554" y="4906760"/>
                <a:ext cx="804899" cy="1756667"/>
              </a:xfrm>
              <a:custGeom>
                <a:avLst/>
                <a:gdLst>
                  <a:gd name="connsiteX0" fmla="*/ 0 w 775252"/>
                  <a:gd name="connsiteY0" fmla="*/ 1779105 h 1779105"/>
                  <a:gd name="connsiteX1" fmla="*/ 616226 w 775252"/>
                  <a:gd name="connsiteY1" fmla="*/ 1779105 h 1779105"/>
                  <a:gd name="connsiteX2" fmla="*/ 775252 w 775252"/>
                  <a:gd name="connsiteY2" fmla="*/ 1620079 h 1779105"/>
                  <a:gd name="connsiteX3" fmla="*/ 775252 w 775252"/>
                  <a:gd name="connsiteY3" fmla="*/ 0 h 177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5252" h="1779105">
                    <a:moveTo>
                      <a:pt x="0" y="1779105"/>
                    </a:moveTo>
                    <a:lnTo>
                      <a:pt x="616226" y="1779105"/>
                    </a:lnTo>
                    <a:lnTo>
                      <a:pt x="775252" y="1620079"/>
                    </a:lnTo>
                    <a:lnTo>
                      <a:pt x="775252" y="0"/>
                    </a:lnTo>
                  </a:path>
                </a:pathLst>
              </a:custGeom>
              <a:noFill/>
              <a:ln w="349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任意多边形 189"/>
              <p:cNvSpPr/>
              <p:nvPr/>
            </p:nvSpPr>
            <p:spPr>
              <a:xfrm>
                <a:off x="3478696" y="935336"/>
                <a:ext cx="795130" cy="118212"/>
              </a:xfrm>
              <a:custGeom>
                <a:avLst/>
                <a:gdLst>
                  <a:gd name="connsiteX0" fmla="*/ 0 w 556591"/>
                  <a:gd name="connsiteY0" fmla="*/ 119269 h 119269"/>
                  <a:gd name="connsiteX1" fmla="*/ 119269 w 556591"/>
                  <a:gd name="connsiteY1" fmla="*/ 0 h 119269"/>
                  <a:gd name="connsiteX2" fmla="*/ 556591 w 556591"/>
                  <a:gd name="connsiteY2" fmla="*/ 0 h 11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6591" h="119269">
                    <a:moveTo>
                      <a:pt x="0" y="119269"/>
                    </a:moveTo>
                    <a:lnTo>
                      <a:pt x="119269" y="0"/>
                    </a:lnTo>
                    <a:lnTo>
                      <a:pt x="556591" y="0"/>
                    </a:ln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任意多边形 190"/>
              <p:cNvSpPr/>
              <p:nvPr/>
            </p:nvSpPr>
            <p:spPr>
              <a:xfrm>
                <a:off x="3468757" y="6629400"/>
                <a:ext cx="1063486" cy="89452"/>
              </a:xfrm>
              <a:custGeom>
                <a:avLst/>
                <a:gdLst>
                  <a:gd name="connsiteX0" fmla="*/ 0 w 1063486"/>
                  <a:gd name="connsiteY0" fmla="*/ 0 h 89452"/>
                  <a:gd name="connsiteX1" fmla="*/ 89452 w 1063486"/>
                  <a:gd name="connsiteY1" fmla="*/ 89452 h 89452"/>
                  <a:gd name="connsiteX2" fmla="*/ 1063486 w 1063486"/>
                  <a:gd name="connsiteY2" fmla="*/ 89452 h 89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3486" h="89452">
                    <a:moveTo>
                      <a:pt x="0" y="0"/>
                    </a:moveTo>
                    <a:lnTo>
                      <a:pt x="89452" y="89452"/>
                    </a:lnTo>
                    <a:lnTo>
                      <a:pt x="1063486" y="89452"/>
                    </a:ln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任意多边形 191"/>
              <p:cNvSpPr/>
              <p:nvPr/>
            </p:nvSpPr>
            <p:spPr>
              <a:xfrm>
                <a:off x="6738730" y="4999383"/>
                <a:ext cx="99392" cy="964095"/>
              </a:xfrm>
              <a:custGeom>
                <a:avLst/>
                <a:gdLst>
                  <a:gd name="connsiteX0" fmla="*/ 0 w 99392"/>
                  <a:gd name="connsiteY0" fmla="*/ 964095 h 964095"/>
                  <a:gd name="connsiteX1" fmla="*/ 99392 w 99392"/>
                  <a:gd name="connsiteY1" fmla="*/ 864703 h 964095"/>
                  <a:gd name="connsiteX2" fmla="*/ 99392 w 99392"/>
                  <a:gd name="connsiteY2" fmla="*/ 0 h 96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392" h="964095">
                    <a:moveTo>
                      <a:pt x="0" y="964095"/>
                    </a:moveTo>
                    <a:lnTo>
                      <a:pt x="99392" y="864703"/>
                    </a:lnTo>
                    <a:lnTo>
                      <a:pt x="99392" y="0"/>
                    </a:ln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3" name="椭圆 182"/>
            <p:cNvSpPr/>
            <p:nvPr/>
          </p:nvSpPr>
          <p:spPr>
            <a:xfrm>
              <a:off x="2125227" y="1580997"/>
              <a:ext cx="121065" cy="1210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2329082" y="6170684"/>
              <a:ext cx="121065" cy="1210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4106692" y="4759712"/>
              <a:ext cx="121065" cy="1210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9264154" y="1738666"/>
            <a:ext cx="2586152" cy="4010423"/>
            <a:chOff x="1189992" y="1580997"/>
            <a:chExt cx="3037765" cy="4710752"/>
          </a:xfrm>
        </p:grpSpPr>
        <p:grpSp>
          <p:nvGrpSpPr>
            <p:cNvPr id="200" name="组合 199"/>
            <p:cNvGrpSpPr/>
            <p:nvPr/>
          </p:nvGrpSpPr>
          <p:grpSpPr>
            <a:xfrm>
              <a:off x="1189992" y="1651990"/>
              <a:ext cx="2960777" cy="4562417"/>
              <a:chOff x="3084913" y="935336"/>
              <a:chExt cx="3753209" cy="5783516"/>
            </a:xfrm>
          </p:grpSpPr>
          <p:grpSp>
            <p:nvGrpSpPr>
              <p:cNvPr id="204" name="组合 203"/>
              <p:cNvGrpSpPr/>
              <p:nvPr/>
            </p:nvGrpSpPr>
            <p:grpSpPr>
              <a:xfrm>
                <a:off x="4555716" y="2381955"/>
                <a:ext cx="1805250" cy="2094091"/>
                <a:chOff x="4070464" y="3060237"/>
                <a:chExt cx="1822340" cy="2113916"/>
              </a:xfrm>
            </p:grpSpPr>
            <p:sp>
              <p:nvSpPr>
                <p:cNvPr id="214" name="六边形 213"/>
                <p:cNvSpPr/>
                <p:nvPr/>
              </p:nvSpPr>
              <p:spPr>
                <a:xfrm rot="16200000">
                  <a:off x="4287632" y="3529727"/>
                  <a:ext cx="1460546" cy="1259091"/>
                </a:xfrm>
                <a:prstGeom prst="hexagon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381000">
                    <a:schemeClr val="accent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5" name="任意多边形 214"/>
                <p:cNvSpPr/>
                <p:nvPr/>
              </p:nvSpPr>
              <p:spPr>
                <a:xfrm rot="16200000">
                  <a:off x="3924676" y="3206025"/>
                  <a:ext cx="2113915" cy="1822340"/>
                </a:xfrm>
                <a:custGeom>
                  <a:avLst/>
                  <a:gdLst>
                    <a:gd name="connsiteX0" fmla="*/ 431338 w 2113915"/>
                    <a:gd name="connsiteY0" fmla="*/ 1516352 h 1822340"/>
                    <a:gd name="connsiteX1" fmla="*/ 326252 w 2113915"/>
                    <a:gd name="connsiteY1" fmla="*/ 1563674 h 1822340"/>
                    <a:gd name="connsiteX2" fmla="*/ 0 w 2113915"/>
                    <a:gd name="connsiteY2" fmla="*/ 911170 h 1822340"/>
                    <a:gd name="connsiteX3" fmla="*/ 304826 w 2113915"/>
                    <a:gd name="connsiteY3" fmla="*/ 301518 h 1822340"/>
                    <a:gd name="connsiteX4" fmla="*/ 409480 w 2113915"/>
                    <a:gd name="connsiteY4" fmla="*/ 349706 h 1822340"/>
                    <a:gd name="connsiteX5" fmla="*/ 128747 w 2113915"/>
                    <a:gd name="connsiteY5" fmla="*/ 911171 h 1822340"/>
                    <a:gd name="connsiteX6" fmla="*/ 678353 w 2113915"/>
                    <a:gd name="connsiteY6" fmla="*/ 1711352 h 1822340"/>
                    <a:gd name="connsiteX7" fmla="*/ 678353 w 2113915"/>
                    <a:gd name="connsiteY7" fmla="*/ 1822340 h 1822340"/>
                    <a:gd name="connsiteX8" fmla="*/ 455585 w 2113915"/>
                    <a:gd name="connsiteY8" fmla="*/ 1822340 h 1822340"/>
                    <a:gd name="connsiteX9" fmla="*/ 356599 w 2113915"/>
                    <a:gd name="connsiteY9" fmla="*/ 1624368 h 1822340"/>
                    <a:gd name="connsiteX10" fmla="*/ 461685 w 2113915"/>
                    <a:gd name="connsiteY10" fmla="*/ 1577046 h 1822340"/>
                    <a:gd name="connsiteX11" fmla="*/ 528838 w 2113915"/>
                    <a:gd name="connsiteY11" fmla="*/ 1711352 h 1822340"/>
                    <a:gd name="connsiteX12" fmla="*/ 678353 w 2113915"/>
                    <a:gd name="connsiteY12" fmla="*/ 0 h 1822340"/>
                    <a:gd name="connsiteX13" fmla="*/ 678353 w 2113915"/>
                    <a:gd name="connsiteY13" fmla="*/ 110989 h 1822340"/>
                    <a:gd name="connsiteX14" fmla="*/ 528838 w 2113915"/>
                    <a:gd name="connsiteY14" fmla="*/ 110989 h 1822340"/>
                    <a:gd name="connsiteX15" fmla="*/ 439818 w 2113915"/>
                    <a:gd name="connsiteY15" fmla="*/ 289030 h 1822340"/>
                    <a:gd name="connsiteX16" fmla="*/ 335164 w 2113915"/>
                    <a:gd name="connsiteY16" fmla="*/ 240843 h 1822340"/>
                    <a:gd name="connsiteX17" fmla="*/ 455585 w 2113915"/>
                    <a:gd name="connsiteY17" fmla="*/ 0 h 1822340"/>
                    <a:gd name="connsiteX18" fmla="*/ 1755723 w 2113915"/>
                    <a:gd name="connsiteY18" fmla="*/ 1627554 h 1822340"/>
                    <a:gd name="connsiteX19" fmla="*/ 1658330 w 2113915"/>
                    <a:gd name="connsiteY19" fmla="*/ 1822340 h 1822340"/>
                    <a:gd name="connsiteX20" fmla="*/ 1389553 w 2113915"/>
                    <a:gd name="connsiteY20" fmla="*/ 1822340 h 1822340"/>
                    <a:gd name="connsiteX21" fmla="*/ 1389553 w 2113915"/>
                    <a:gd name="connsiteY21" fmla="*/ 1711352 h 1822340"/>
                    <a:gd name="connsiteX22" fmla="*/ 1585077 w 2113915"/>
                    <a:gd name="connsiteY22" fmla="*/ 1711352 h 1822340"/>
                    <a:gd name="connsiteX23" fmla="*/ 1651070 w 2113915"/>
                    <a:gd name="connsiteY23" fmla="*/ 1579367 h 1822340"/>
                    <a:gd name="connsiteX24" fmla="*/ 1765445 w 2113915"/>
                    <a:gd name="connsiteY24" fmla="*/ 214230 h 1822340"/>
                    <a:gd name="connsiteX25" fmla="*/ 1660359 w 2113915"/>
                    <a:gd name="connsiteY25" fmla="*/ 261553 h 1822340"/>
                    <a:gd name="connsiteX26" fmla="*/ 1585077 w 2113915"/>
                    <a:gd name="connsiteY26" fmla="*/ 110989 h 1822340"/>
                    <a:gd name="connsiteX27" fmla="*/ 1389553 w 2113915"/>
                    <a:gd name="connsiteY27" fmla="*/ 110989 h 1822340"/>
                    <a:gd name="connsiteX28" fmla="*/ 1389553 w 2113915"/>
                    <a:gd name="connsiteY28" fmla="*/ 0 h 1822340"/>
                    <a:gd name="connsiteX29" fmla="*/ 1658330 w 2113915"/>
                    <a:gd name="connsiteY29" fmla="*/ 0 h 1822340"/>
                    <a:gd name="connsiteX30" fmla="*/ 2113915 w 2113915"/>
                    <a:gd name="connsiteY30" fmla="*/ 911170 h 1822340"/>
                    <a:gd name="connsiteX31" fmla="*/ 1786061 w 2113915"/>
                    <a:gd name="connsiteY31" fmla="*/ 1566878 h 1822340"/>
                    <a:gd name="connsiteX32" fmla="*/ 1681408 w 2113915"/>
                    <a:gd name="connsiteY32" fmla="*/ 1518691 h 1822340"/>
                    <a:gd name="connsiteX33" fmla="*/ 1985168 w 2113915"/>
                    <a:gd name="connsiteY33" fmla="*/ 911171 h 1822340"/>
                    <a:gd name="connsiteX34" fmla="*/ 1690706 w 2113915"/>
                    <a:gd name="connsiteY34" fmla="*/ 322246 h 1822340"/>
                    <a:gd name="connsiteX35" fmla="*/ 1795792 w 2113915"/>
                    <a:gd name="connsiteY35" fmla="*/ 274924 h 1822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113915" h="1822340">
                      <a:moveTo>
                        <a:pt x="431338" y="1516352"/>
                      </a:moveTo>
                      <a:lnTo>
                        <a:pt x="326252" y="1563674"/>
                      </a:lnTo>
                      <a:lnTo>
                        <a:pt x="0" y="911170"/>
                      </a:lnTo>
                      <a:lnTo>
                        <a:pt x="304826" y="301518"/>
                      </a:lnTo>
                      <a:lnTo>
                        <a:pt x="409480" y="349706"/>
                      </a:lnTo>
                      <a:lnTo>
                        <a:pt x="128747" y="911171"/>
                      </a:lnTo>
                      <a:close/>
                      <a:moveTo>
                        <a:pt x="678353" y="1711352"/>
                      </a:moveTo>
                      <a:lnTo>
                        <a:pt x="678353" y="1822340"/>
                      </a:lnTo>
                      <a:lnTo>
                        <a:pt x="455585" y="1822340"/>
                      </a:lnTo>
                      <a:lnTo>
                        <a:pt x="356599" y="1624368"/>
                      </a:lnTo>
                      <a:lnTo>
                        <a:pt x="461685" y="1577046"/>
                      </a:lnTo>
                      <a:lnTo>
                        <a:pt x="528838" y="1711352"/>
                      </a:lnTo>
                      <a:close/>
                      <a:moveTo>
                        <a:pt x="678353" y="0"/>
                      </a:moveTo>
                      <a:lnTo>
                        <a:pt x="678353" y="110989"/>
                      </a:lnTo>
                      <a:lnTo>
                        <a:pt x="528838" y="110989"/>
                      </a:lnTo>
                      <a:lnTo>
                        <a:pt x="439818" y="289030"/>
                      </a:lnTo>
                      <a:lnTo>
                        <a:pt x="335164" y="240843"/>
                      </a:lnTo>
                      <a:lnTo>
                        <a:pt x="455585" y="0"/>
                      </a:lnTo>
                      <a:close/>
                      <a:moveTo>
                        <a:pt x="1755723" y="1627554"/>
                      </a:moveTo>
                      <a:lnTo>
                        <a:pt x="1658330" y="1822340"/>
                      </a:lnTo>
                      <a:lnTo>
                        <a:pt x="1389553" y="1822340"/>
                      </a:lnTo>
                      <a:lnTo>
                        <a:pt x="1389553" y="1711352"/>
                      </a:lnTo>
                      <a:lnTo>
                        <a:pt x="1585077" y="1711352"/>
                      </a:lnTo>
                      <a:lnTo>
                        <a:pt x="1651070" y="1579367"/>
                      </a:lnTo>
                      <a:close/>
                      <a:moveTo>
                        <a:pt x="1765445" y="214230"/>
                      </a:moveTo>
                      <a:lnTo>
                        <a:pt x="1660359" y="261553"/>
                      </a:lnTo>
                      <a:lnTo>
                        <a:pt x="1585077" y="110989"/>
                      </a:lnTo>
                      <a:lnTo>
                        <a:pt x="1389553" y="110989"/>
                      </a:lnTo>
                      <a:lnTo>
                        <a:pt x="1389553" y="0"/>
                      </a:lnTo>
                      <a:lnTo>
                        <a:pt x="1658330" y="0"/>
                      </a:lnTo>
                      <a:close/>
                      <a:moveTo>
                        <a:pt x="2113915" y="911170"/>
                      </a:moveTo>
                      <a:lnTo>
                        <a:pt x="1786061" y="1566878"/>
                      </a:lnTo>
                      <a:lnTo>
                        <a:pt x="1681408" y="1518691"/>
                      </a:lnTo>
                      <a:lnTo>
                        <a:pt x="1985168" y="911171"/>
                      </a:lnTo>
                      <a:lnTo>
                        <a:pt x="1690706" y="322246"/>
                      </a:lnTo>
                      <a:lnTo>
                        <a:pt x="1795792" y="274924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6" name="任意多边形 215"/>
                <p:cNvSpPr/>
                <p:nvPr/>
              </p:nvSpPr>
              <p:spPr>
                <a:xfrm rot="16200000">
                  <a:off x="3961032" y="3444595"/>
                  <a:ext cx="2113915" cy="1345201"/>
                </a:xfrm>
                <a:custGeom>
                  <a:avLst/>
                  <a:gdLst>
                    <a:gd name="connsiteX0" fmla="*/ 431338 w 2113915"/>
                    <a:gd name="connsiteY0" fmla="*/ 1241428 h 1345201"/>
                    <a:gd name="connsiteX1" fmla="*/ 326252 w 2113915"/>
                    <a:gd name="connsiteY1" fmla="*/ 1288750 h 1345201"/>
                    <a:gd name="connsiteX2" fmla="*/ 0 w 2113915"/>
                    <a:gd name="connsiteY2" fmla="*/ 636246 h 1345201"/>
                    <a:gd name="connsiteX3" fmla="*/ 304826 w 2113915"/>
                    <a:gd name="connsiteY3" fmla="*/ 26594 h 1345201"/>
                    <a:gd name="connsiteX4" fmla="*/ 409480 w 2113915"/>
                    <a:gd name="connsiteY4" fmla="*/ 74782 h 1345201"/>
                    <a:gd name="connsiteX5" fmla="*/ 128747 w 2113915"/>
                    <a:gd name="connsiteY5" fmla="*/ 636247 h 1345201"/>
                    <a:gd name="connsiteX6" fmla="*/ 445018 w 2113915"/>
                    <a:gd name="connsiteY6" fmla="*/ 3706 h 1345201"/>
                    <a:gd name="connsiteX7" fmla="*/ 439818 w 2113915"/>
                    <a:gd name="connsiteY7" fmla="*/ 14106 h 1345201"/>
                    <a:gd name="connsiteX8" fmla="*/ 417613 w 2113915"/>
                    <a:gd name="connsiteY8" fmla="*/ 3882 h 1345201"/>
                    <a:gd name="connsiteX9" fmla="*/ 430194 w 2113915"/>
                    <a:gd name="connsiteY9" fmla="*/ 4870 h 1345201"/>
                    <a:gd name="connsiteX10" fmla="*/ 482770 w 2113915"/>
                    <a:gd name="connsiteY10" fmla="*/ 1344291 h 1345201"/>
                    <a:gd name="connsiteX11" fmla="*/ 430194 w 2113915"/>
                    <a:gd name="connsiteY11" fmla="*/ 1340164 h 1345201"/>
                    <a:gd name="connsiteX12" fmla="*/ 366022 w 2113915"/>
                    <a:gd name="connsiteY12" fmla="*/ 1345201 h 1345201"/>
                    <a:gd name="connsiteX13" fmla="*/ 461685 w 2113915"/>
                    <a:gd name="connsiteY13" fmla="*/ 1302122 h 1345201"/>
                    <a:gd name="connsiteX14" fmla="*/ 2113915 w 2113915"/>
                    <a:gd name="connsiteY14" fmla="*/ 636246 h 1345201"/>
                    <a:gd name="connsiteX15" fmla="*/ 1786061 w 2113915"/>
                    <a:gd name="connsiteY15" fmla="*/ 1291954 h 1345201"/>
                    <a:gd name="connsiteX16" fmla="*/ 1681408 w 2113915"/>
                    <a:gd name="connsiteY16" fmla="*/ 1243767 h 1345201"/>
                    <a:gd name="connsiteX17" fmla="*/ 1985168 w 2113915"/>
                    <a:gd name="connsiteY17" fmla="*/ 636247 h 1345201"/>
                    <a:gd name="connsiteX18" fmla="*/ 1690706 w 2113915"/>
                    <a:gd name="connsiteY18" fmla="*/ 47322 h 1345201"/>
                    <a:gd name="connsiteX19" fmla="*/ 1795792 w 2113915"/>
                    <a:gd name="connsiteY19" fmla="*/ 0 h 1345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113915" h="1345201">
                      <a:moveTo>
                        <a:pt x="431338" y="1241428"/>
                      </a:moveTo>
                      <a:lnTo>
                        <a:pt x="326252" y="1288750"/>
                      </a:lnTo>
                      <a:lnTo>
                        <a:pt x="0" y="636246"/>
                      </a:lnTo>
                      <a:lnTo>
                        <a:pt x="304826" y="26594"/>
                      </a:lnTo>
                      <a:lnTo>
                        <a:pt x="409480" y="74782"/>
                      </a:lnTo>
                      <a:lnTo>
                        <a:pt x="128747" y="636247"/>
                      </a:lnTo>
                      <a:close/>
                      <a:moveTo>
                        <a:pt x="445018" y="3706"/>
                      </a:moveTo>
                      <a:lnTo>
                        <a:pt x="439818" y="14106"/>
                      </a:lnTo>
                      <a:lnTo>
                        <a:pt x="417613" y="3882"/>
                      </a:lnTo>
                      <a:lnTo>
                        <a:pt x="430194" y="4870"/>
                      </a:lnTo>
                      <a:close/>
                      <a:moveTo>
                        <a:pt x="482770" y="1344291"/>
                      </a:moveTo>
                      <a:lnTo>
                        <a:pt x="430194" y="1340164"/>
                      </a:lnTo>
                      <a:lnTo>
                        <a:pt x="366022" y="1345201"/>
                      </a:lnTo>
                      <a:lnTo>
                        <a:pt x="461685" y="1302122"/>
                      </a:lnTo>
                      <a:close/>
                      <a:moveTo>
                        <a:pt x="2113915" y="636246"/>
                      </a:moveTo>
                      <a:lnTo>
                        <a:pt x="1786061" y="1291954"/>
                      </a:lnTo>
                      <a:lnTo>
                        <a:pt x="1681408" y="1243767"/>
                      </a:lnTo>
                      <a:lnTo>
                        <a:pt x="1985168" y="636247"/>
                      </a:lnTo>
                      <a:lnTo>
                        <a:pt x="1690706" y="47322"/>
                      </a:lnTo>
                      <a:lnTo>
                        <a:pt x="179579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pic>
            <p:nvPicPr>
              <p:cNvPr id="205" name="图片 20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467739" y="4841349"/>
                <a:ext cx="1893226" cy="215684"/>
              </a:xfrm>
              <a:prstGeom prst="rect">
                <a:avLst/>
              </a:prstGeom>
            </p:spPr>
          </p:pic>
          <p:grpSp>
            <p:nvGrpSpPr>
              <p:cNvPr id="206" name="组合 205"/>
              <p:cNvGrpSpPr/>
              <p:nvPr/>
            </p:nvGrpSpPr>
            <p:grpSpPr>
              <a:xfrm>
                <a:off x="3084913" y="956747"/>
                <a:ext cx="3704074" cy="5759514"/>
                <a:chOff x="3111500" y="2260600"/>
                <a:chExt cx="2197100" cy="3416300"/>
              </a:xfrm>
            </p:grpSpPr>
            <p:sp>
              <p:nvSpPr>
                <p:cNvPr id="211" name="任意多边形 210"/>
                <p:cNvSpPr/>
                <p:nvPr/>
              </p:nvSpPr>
              <p:spPr>
                <a:xfrm>
                  <a:off x="3162300" y="2260600"/>
                  <a:ext cx="2146300" cy="3416300"/>
                </a:xfrm>
                <a:custGeom>
                  <a:avLst/>
                  <a:gdLst>
                    <a:gd name="connsiteX0" fmla="*/ 914400 w 2146300"/>
                    <a:gd name="connsiteY0" fmla="*/ 0 h 3416300"/>
                    <a:gd name="connsiteX1" fmla="*/ 831850 w 2146300"/>
                    <a:gd name="connsiteY1" fmla="*/ 82550 h 3416300"/>
                    <a:gd name="connsiteX2" fmla="*/ 88900 w 2146300"/>
                    <a:gd name="connsiteY2" fmla="*/ 82550 h 3416300"/>
                    <a:gd name="connsiteX3" fmla="*/ 0 w 2146300"/>
                    <a:gd name="connsiteY3" fmla="*/ 171450 h 3416300"/>
                    <a:gd name="connsiteX4" fmla="*/ 0 w 2146300"/>
                    <a:gd name="connsiteY4" fmla="*/ 3244850 h 3416300"/>
                    <a:gd name="connsiteX5" fmla="*/ 82550 w 2146300"/>
                    <a:gd name="connsiteY5" fmla="*/ 3327400 h 3416300"/>
                    <a:gd name="connsiteX6" fmla="*/ 825500 w 2146300"/>
                    <a:gd name="connsiteY6" fmla="*/ 3327400 h 3416300"/>
                    <a:gd name="connsiteX7" fmla="*/ 914400 w 2146300"/>
                    <a:gd name="connsiteY7" fmla="*/ 3416300 h 3416300"/>
                    <a:gd name="connsiteX8" fmla="*/ 1593850 w 2146300"/>
                    <a:gd name="connsiteY8" fmla="*/ 3416300 h 3416300"/>
                    <a:gd name="connsiteX9" fmla="*/ 1670050 w 2146300"/>
                    <a:gd name="connsiteY9" fmla="*/ 3340100 h 3416300"/>
                    <a:gd name="connsiteX10" fmla="*/ 1974850 w 2146300"/>
                    <a:gd name="connsiteY10" fmla="*/ 3340100 h 3416300"/>
                    <a:gd name="connsiteX11" fmla="*/ 2063750 w 2146300"/>
                    <a:gd name="connsiteY11" fmla="*/ 3251200 h 3416300"/>
                    <a:gd name="connsiteX12" fmla="*/ 2063750 w 2146300"/>
                    <a:gd name="connsiteY12" fmla="*/ 2381250 h 3416300"/>
                    <a:gd name="connsiteX13" fmla="*/ 2146300 w 2146300"/>
                    <a:gd name="connsiteY13" fmla="*/ 2298700 h 3416300"/>
                    <a:gd name="connsiteX14" fmla="*/ 2146300 w 2146300"/>
                    <a:gd name="connsiteY14" fmla="*/ 1117600 h 3416300"/>
                    <a:gd name="connsiteX15" fmla="*/ 2038350 w 2146300"/>
                    <a:gd name="connsiteY15" fmla="*/ 1009650 h 3416300"/>
                    <a:gd name="connsiteX16" fmla="*/ 2038350 w 2146300"/>
                    <a:gd name="connsiteY16" fmla="*/ 215900 h 3416300"/>
                    <a:gd name="connsiteX17" fmla="*/ 2038350 w 2146300"/>
                    <a:gd name="connsiteY17" fmla="*/ 114300 h 3416300"/>
                    <a:gd name="connsiteX18" fmla="*/ 1689100 w 2146300"/>
                    <a:gd name="connsiteY18" fmla="*/ 114300 h 3416300"/>
                    <a:gd name="connsiteX19" fmla="*/ 1574800 w 2146300"/>
                    <a:gd name="connsiteY19" fmla="*/ 0 h 3416300"/>
                    <a:gd name="connsiteX20" fmla="*/ 914400 w 2146300"/>
                    <a:gd name="connsiteY20" fmla="*/ 0 h 3416300"/>
                    <a:gd name="connsiteX0-1" fmla="*/ 914400 w 2146300"/>
                    <a:gd name="connsiteY0-2" fmla="*/ 0 h 3416300"/>
                    <a:gd name="connsiteX1-3" fmla="*/ 831850 w 2146300"/>
                    <a:gd name="connsiteY1-4" fmla="*/ 82550 h 3416300"/>
                    <a:gd name="connsiteX2-5" fmla="*/ 88900 w 2146300"/>
                    <a:gd name="connsiteY2-6" fmla="*/ 82550 h 3416300"/>
                    <a:gd name="connsiteX3-7" fmla="*/ 0 w 2146300"/>
                    <a:gd name="connsiteY3-8" fmla="*/ 171450 h 3416300"/>
                    <a:gd name="connsiteX4-9" fmla="*/ 0 w 2146300"/>
                    <a:gd name="connsiteY4-10" fmla="*/ 3244850 h 3416300"/>
                    <a:gd name="connsiteX5-11" fmla="*/ 82550 w 2146300"/>
                    <a:gd name="connsiteY5-12" fmla="*/ 3327400 h 3416300"/>
                    <a:gd name="connsiteX6-13" fmla="*/ 825500 w 2146300"/>
                    <a:gd name="connsiteY6-14" fmla="*/ 3327400 h 3416300"/>
                    <a:gd name="connsiteX7-15" fmla="*/ 914400 w 2146300"/>
                    <a:gd name="connsiteY7-16" fmla="*/ 3416300 h 3416300"/>
                    <a:gd name="connsiteX8-17" fmla="*/ 1593850 w 2146300"/>
                    <a:gd name="connsiteY8-18" fmla="*/ 3416300 h 3416300"/>
                    <a:gd name="connsiteX9-19" fmla="*/ 1670050 w 2146300"/>
                    <a:gd name="connsiteY9-20" fmla="*/ 3340100 h 3416300"/>
                    <a:gd name="connsiteX10-21" fmla="*/ 1974850 w 2146300"/>
                    <a:gd name="connsiteY10-22" fmla="*/ 3340100 h 3416300"/>
                    <a:gd name="connsiteX11-23" fmla="*/ 2063750 w 2146300"/>
                    <a:gd name="connsiteY11-24" fmla="*/ 3251200 h 3416300"/>
                    <a:gd name="connsiteX12-25" fmla="*/ 2063750 w 2146300"/>
                    <a:gd name="connsiteY12-26" fmla="*/ 2381250 h 3416300"/>
                    <a:gd name="connsiteX13-27" fmla="*/ 2146300 w 2146300"/>
                    <a:gd name="connsiteY13-28" fmla="*/ 2298700 h 3416300"/>
                    <a:gd name="connsiteX14-29" fmla="*/ 2146300 w 2146300"/>
                    <a:gd name="connsiteY14-30" fmla="*/ 1117600 h 3416300"/>
                    <a:gd name="connsiteX15-31" fmla="*/ 2038350 w 2146300"/>
                    <a:gd name="connsiteY15-32" fmla="*/ 1009650 h 3416300"/>
                    <a:gd name="connsiteX16-33" fmla="*/ 2038350 w 2146300"/>
                    <a:gd name="connsiteY16-34" fmla="*/ 215900 h 3416300"/>
                    <a:gd name="connsiteX17-35" fmla="*/ 1968500 w 2146300"/>
                    <a:gd name="connsiteY17-36" fmla="*/ 114300 h 3416300"/>
                    <a:gd name="connsiteX18-37" fmla="*/ 1689100 w 2146300"/>
                    <a:gd name="connsiteY18-38" fmla="*/ 114300 h 3416300"/>
                    <a:gd name="connsiteX19-39" fmla="*/ 1574800 w 2146300"/>
                    <a:gd name="connsiteY19-40" fmla="*/ 0 h 3416300"/>
                    <a:gd name="connsiteX20-41" fmla="*/ 914400 w 2146300"/>
                    <a:gd name="connsiteY20-42" fmla="*/ 0 h 3416300"/>
                    <a:gd name="connsiteX0-43" fmla="*/ 914400 w 2146300"/>
                    <a:gd name="connsiteY0-44" fmla="*/ 0 h 3416300"/>
                    <a:gd name="connsiteX1-45" fmla="*/ 831850 w 2146300"/>
                    <a:gd name="connsiteY1-46" fmla="*/ 82550 h 3416300"/>
                    <a:gd name="connsiteX2-47" fmla="*/ 88900 w 2146300"/>
                    <a:gd name="connsiteY2-48" fmla="*/ 82550 h 3416300"/>
                    <a:gd name="connsiteX3-49" fmla="*/ 0 w 2146300"/>
                    <a:gd name="connsiteY3-50" fmla="*/ 171450 h 3416300"/>
                    <a:gd name="connsiteX4-51" fmla="*/ 0 w 2146300"/>
                    <a:gd name="connsiteY4-52" fmla="*/ 3244850 h 3416300"/>
                    <a:gd name="connsiteX5-53" fmla="*/ 82550 w 2146300"/>
                    <a:gd name="connsiteY5-54" fmla="*/ 3327400 h 3416300"/>
                    <a:gd name="connsiteX6-55" fmla="*/ 825500 w 2146300"/>
                    <a:gd name="connsiteY6-56" fmla="*/ 3327400 h 3416300"/>
                    <a:gd name="connsiteX7-57" fmla="*/ 914400 w 2146300"/>
                    <a:gd name="connsiteY7-58" fmla="*/ 3416300 h 3416300"/>
                    <a:gd name="connsiteX8-59" fmla="*/ 1593850 w 2146300"/>
                    <a:gd name="connsiteY8-60" fmla="*/ 3416300 h 3416300"/>
                    <a:gd name="connsiteX9-61" fmla="*/ 1670050 w 2146300"/>
                    <a:gd name="connsiteY9-62" fmla="*/ 3340100 h 3416300"/>
                    <a:gd name="connsiteX10-63" fmla="*/ 1974850 w 2146300"/>
                    <a:gd name="connsiteY10-64" fmla="*/ 3340100 h 3416300"/>
                    <a:gd name="connsiteX11-65" fmla="*/ 2063750 w 2146300"/>
                    <a:gd name="connsiteY11-66" fmla="*/ 3251200 h 3416300"/>
                    <a:gd name="connsiteX12-67" fmla="*/ 2063750 w 2146300"/>
                    <a:gd name="connsiteY12-68" fmla="*/ 2381250 h 3416300"/>
                    <a:gd name="connsiteX13-69" fmla="*/ 2146300 w 2146300"/>
                    <a:gd name="connsiteY13-70" fmla="*/ 2298700 h 3416300"/>
                    <a:gd name="connsiteX14-71" fmla="*/ 2146300 w 2146300"/>
                    <a:gd name="connsiteY14-72" fmla="*/ 1117600 h 3416300"/>
                    <a:gd name="connsiteX15-73" fmla="*/ 2038350 w 2146300"/>
                    <a:gd name="connsiteY15-74" fmla="*/ 1009650 h 3416300"/>
                    <a:gd name="connsiteX16-75" fmla="*/ 2057400 w 2146300"/>
                    <a:gd name="connsiteY16-76" fmla="*/ 234950 h 3416300"/>
                    <a:gd name="connsiteX17-77" fmla="*/ 1968500 w 2146300"/>
                    <a:gd name="connsiteY17-78" fmla="*/ 114300 h 3416300"/>
                    <a:gd name="connsiteX18-79" fmla="*/ 1689100 w 2146300"/>
                    <a:gd name="connsiteY18-80" fmla="*/ 114300 h 3416300"/>
                    <a:gd name="connsiteX19-81" fmla="*/ 1574800 w 2146300"/>
                    <a:gd name="connsiteY19-82" fmla="*/ 0 h 3416300"/>
                    <a:gd name="connsiteX20-83" fmla="*/ 914400 w 2146300"/>
                    <a:gd name="connsiteY20-84" fmla="*/ 0 h 3416300"/>
                    <a:gd name="connsiteX0-85" fmla="*/ 914400 w 2146300"/>
                    <a:gd name="connsiteY0-86" fmla="*/ 0 h 3416300"/>
                    <a:gd name="connsiteX1-87" fmla="*/ 831850 w 2146300"/>
                    <a:gd name="connsiteY1-88" fmla="*/ 82550 h 3416300"/>
                    <a:gd name="connsiteX2-89" fmla="*/ 88900 w 2146300"/>
                    <a:gd name="connsiteY2-90" fmla="*/ 82550 h 3416300"/>
                    <a:gd name="connsiteX3-91" fmla="*/ 0 w 2146300"/>
                    <a:gd name="connsiteY3-92" fmla="*/ 171450 h 3416300"/>
                    <a:gd name="connsiteX4-93" fmla="*/ 0 w 2146300"/>
                    <a:gd name="connsiteY4-94" fmla="*/ 3244850 h 3416300"/>
                    <a:gd name="connsiteX5-95" fmla="*/ 82550 w 2146300"/>
                    <a:gd name="connsiteY5-96" fmla="*/ 3327400 h 3416300"/>
                    <a:gd name="connsiteX6-97" fmla="*/ 825500 w 2146300"/>
                    <a:gd name="connsiteY6-98" fmla="*/ 3327400 h 3416300"/>
                    <a:gd name="connsiteX7-99" fmla="*/ 914400 w 2146300"/>
                    <a:gd name="connsiteY7-100" fmla="*/ 3416300 h 3416300"/>
                    <a:gd name="connsiteX8-101" fmla="*/ 1593850 w 2146300"/>
                    <a:gd name="connsiteY8-102" fmla="*/ 3416300 h 3416300"/>
                    <a:gd name="connsiteX9-103" fmla="*/ 1670050 w 2146300"/>
                    <a:gd name="connsiteY9-104" fmla="*/ 3340100 h 3416300"/>
                    <a:gd name="connsiteX10-105" fmla="*/ 1974850 w 2146300"/>
                    <a:gd name="connsiteY10-106" fmla="*/ 3340100 h 3416300"/>
                    <a:gd name="connsiteX11-107" fmla="*/ 2063750 w 2146300"/>
                    <a:gd name="connsiteY11-108" fmla="*/ 3251200 h 3416300"/>
                    <a:gd name="connsiteX12-109" fmla="*/ 2063750 w 2146300"/>
                    <a:gd name="connsiteY12-110" fmla="*/ 2381250 h 3416300"/>
                    <a:gd name="connsiteX13-111" fmla="*/ 2146300 w 2146300"/>
                    <a:gd name="connsiteY13-112" fmla="*/ 2298700 h 3416300"/>
                    <a:gd name="connsiteX14-113" fmla="*/ 2146300 w 2146300"/>
                    <a:gd name="connsiteY14-114" fmla="*/ 1117600 h 3416300"/>
                    <a:gd name="connsiteX15-115" fmla="*/ 2056036 w 2146300"/>
                    <a:gd name="connsiteY15-116" fmla="*/ 1009650 h 3416300"/>
                    <a:gd name="connsiteX16-117" fmla="*/ 2057400 w 2146300"/>
                    <a:gd name="connsiteY16-118" fmla="*/ 234950 h 3416300"/>
                    <a:gd name="connsiteX17-119" fmla="*/ 1968500 w 2146300"/>
                    <a:gd name="connsiteY17-120" fmla="*/ 114300 h 3416300"/>
                    <a:gd name="connsiteX18-121" fmla="*/ 1689100 w 2146300"/>
                    <a:gd name="connsiteY18-122" fmla="*/ 114300 h 3416300"/>
                    <a:gd name="connsiteX19-123" fmla="*/ 1574800 w 2146300"/>
                    <a:gd name="connsiteY19-124" fmla="*/ 0 h 3416300"/>
                    <a:gd name="connsiteX20-125" fmla="*/ 914400 w 2146300"/>
                    <a:gd name="connsiteY20-126" fmla="*/ 0 h 34163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</a:cxnLst>
                  <a:rect l="l" t="t" r="r" b="b"/>
                  <a:pathLst>
                    <a:path w="2146300" h="3416300">
                      <a:moveTo>
                        <a:pt x="914400" y="0"/>
                      </a:moveTo>
                      <a:lnTo>
                        <a:pt x="831850" y="82550"/>
                      </a:lnTo>
                      <a:lnTo>
                        <a:pt x="88900" y="82550"/>
                      </a:lnTo>
                      <a:lnTo>
                        <a:pt x="0" y="171450"/>
                      </a:lnTo>
                      <a:lnTo>
                        <a:pt x="0" y="3244850"/>
                      </a:lnTo>
                      <a:lnTo>
                        <a:pt x="82550" y="3327400"/>
                      </a:lnTo>
                      <a:lnTo>
                        <a:pt x="825500" y="3327400"/>
                      </a:lnTo>
                      <a:lnTo>
                        <a:pt x="914400" y="3416300"/>
                      </a:lnTo>
                      <a:lnTo>
                        <a:pt x="1593850" y="3416300"/>
                      </a:lnTo>
                      <a:lnTo>
                        <a:pt x="1670050" y="3340100"/>
                      </a:lnTo>
                      <a:lnTo>
                        <a:pt x="1974850" y="3340100"/>
                      </a:lnTo>
                      <a:lnTo>
                        <a:pt x="2063750" y="3251200"/>
                      </a:lnTo>
                      <a:lnTo>
                        <a:pt x="2063750" y="2381250"/>
                      </a:lnTo>
                      <a:lnTo>
                        <a:pt x="2146300" y="2298700"/>
                      </a:lnTo>
                      <a:lnTo>
                        <a:pt x="2146300" y="1117600"/>
                      </a:lnTo>
                      <a:lnTo>
                        <a:pt x="2056036" y="1009650"/>
                      </a:lnTo>
                      <a:cubicBezTo>
                        <a:pt x="2056491" y="751417"/>
                        <a:pt x="2056945" y="493183"/>
                        <a:pt x="2057400" y="234950"/>
                      </a:cubicBezTo>
                      <a:lnTo>
                        <a:pt x="1968500" y="114300"/>
                      </a:lnTo>
                      <a:lnTo>
                        <a:pt x="1689100" y="114300"/>
                      </a:lnTo>
                      <a:lnTo>
                        <a:pt x="1574800" y="0"/>
                      </a:lnTo>
                      <a:lnTo>
                        <a:pt x="91440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effectLst>
                  <a:innerShdw blurRad="635000">
                    <a:schemeClr val="accent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2" name="任意多边形 211"/>
                <p:cNvSpPr/>
                <p:nvPr/>
              </p:nvSpPr>
              <p:spPr>
                <a:xfrm>
                  <a:off x="3111500" y="2311400"/>
                  <a:ext cx="927100" cy="3302000"/>
                </a:xfrm>
                <a:custGeom>
                  <a:avLst/>
                  <a:gdLst>
                    <a:gd name="connsiteX0" fmla="*/ 914400 w 927100"/>
                    <a:gd name="connsiteY0" fmla="*/ 0 h 3302000"/>
                    <a:gd name="connsiteX1" fmla="*/ 95250 w 927100"/>
                    <a:gd name="connsiteY1" fmla="*/ 0 h 3302000"/>
                    <a:gd name="connsiteX2" fmla="*/ 0 w 927100"/>
                    <a:gd name="connsiteY2" fmla="*/ 95250 h 3302000"/>
                    <a:gd name="connsiteX3" fmla="*/ 0 w 927100"/>
                    <a:gd name="connsiteY3" fmla="*/ 3225800 h 3302000"/>
                    <a:gd name="connsiteX4" fmla="*/ 76200 w 927100"/>
                    <a:gd name="connsiteY4" fmla="*/ 3302000 h 3302000"/>
                    <a:gd name="connsiteX5" fmla="*/ 927100 w 927100"/>
                    <a:gd name="connsiteY5" fmla="*/ 3302000 h 330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27100" h="3302000">
                      <a:moveTo>
                        <a:pt x="914400" y="0"/>
                      </a:moveTo>
                      <a:lnTo>
                        <a:pt x="95250" y="0"/>
                      </a:lnTo>
                      <a:lnTo>
                        <a:pt x="0" y="95250"/>
                      </a:lnTo>
                      <a:lnTo>
                        <a:pt x="0" y="3225800"/>
                      </a:lnTo>
                      <a:lnTo>
                        <a:pt x="76200" y="3302000"/>
                      </a:lnTo>
                      <a:lnTo>
                        <a:pt x="927100" y="3302000"/>
                      </a:lnTo>
                    </a:path>
                  </a:pathLst>
                </a:cu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3" name="任意多边形 212"/>
                <p:cNvSpPr/>
                <p:nvPr/>
              </p:nvSpPr>
              <p:spPr>
                <a:xfrm>
                  <a:off x="4800600" y="2330450"/>
                  <a:ext cx="459847" cy="1024349"/>
                </a:xfrm>
                <a:custGeom>
                  <a:avLst/>
                  <a:gdLst>
                    <a:gd name="connsiteX0" fmla="*/ 0 w 488950"/>
                    <a:gd name="connsiteY0" fmla="*/ 0 h 1003300"/>
                    <a:gd name="connsiteX1" fmla="*/ 393700 w 488950"/>
                    <a:gd name="connsiteY1" fmla="*/ 0 h 1003300"/>
                    <a:gd name="connsiteX2" fmla="*/ 488950 w 488950"/>
                    <a:gd name="connsiteY2" fmla="*/ 95250 h 1003300"/>
                    <a:gd name="connsiteX3" fmla="*/ 488950 w 488950"/>
                    <a:gd name="connsiteY3" fmla="*/ 1003300 h 1003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8950" h="1003300">
                      <a:moveTo>
                        <a:pt x="0" y="0"/>
                      </a:moveTo>
                      <a:lnTo>
                        <a:pt x="393700" y="0"/>
                      </a:lnTo>
                      <a:lnTo>
                        <a:pt x="488950" y="95250"/>
                      </a:lnTo>
                      <a:lnTo>
                        <a:pt x="488950" y="1003300"/>
                      </a:lnTo>
                    </a:path>
                  </a:pathLst>
                </a:cu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07" name="任意多边形 206"/>
              <p:cNvSpPr/>
              <p:nvPr/>
            </p:nvSpPr>
            <p:spPr>
              <a:xfrm>
                <a:off x="5932554" y="4906760"/>
                <a:ext cx="804899" cy="1756667"/>
              </a:xfrm>
              <a:custGeom>
                <a:avLst/>
                <a:gdLst>
                  <a:gd name="connsiteX0" fmla="*/ 0 w 775252"/>
                  <a:gd name="connsiteY0" fmla="*/ 1779105 h 1779105"/>
                  <a:gd name="connsiteX1" fmla="*/ 616226 w 775252"/>
                  <a:gd name="connsiteY1" fmla="*/ 1779105 h 1779105"/>
                  <a:gd name="connsiteX2" fmla="*/ 775252 w 775252"/>
                  <a:gd name="connsiteY2" fmla="*/ 1620079 h 1779105"/>
                  <a:gd name="connsiteX3" fmla="*/ 775252 w 775252"/>
                  <a:gd name="connsiteY3" fmla="*/ 0 h 177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5252" h="1779105">
                    <a:moveTo>
                      <a:pt x="0" y="1779105"/>
                    </a:moveTo>
                    <a:lnTo>
                      <a:pt x="616226" y="1779105"/>
                    </a:lnTo>
                    <a:lnTo>
                      <a:pt x="775252" y="1620079"/>
                    </a:lnTo>
                    <a:lnTo>
                      <a:pt x="775252" y="0"/>
                    </a:lnTo>
                  </a:path>
                </a:pathLst>
              </a:custGeom>
              <a:noFill/>
              <a:ln w="349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任意多边形 207"/>
              <p:cNvSpPr/>
              <p:nvPr/>
            </p:nvSpPr>
            <p:spPr>
              <a:xfrm>
                <a:off x="3478696" y="935336"/>
                <a:ext cx="795130" cy="118212"/>
              </a:xfrm>
              <a:custGeom>
                <a:avLst/>
                <a:gdLst>
                  <a:gd name="connsiteX0" fmla="*/ 0 w 556591"/>
                  <a:gd name="connsiteY0" fmla="*/ 119269 h 119269"/>
                  <a:gd name="connsiteX1" fmla="*/ 119269 w 556591"/>
                  <a:gd name="connsiteY1" fmla="*/ 0 h 119269"/>
                  <a:gd name="connsiteX2" fmla="*/ 556591 w 556591"/>
                  <a:gd name="connsiteY2" fmla="*/ 0 h 11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6591" h="119269">
                    <a:moveTo>
                      <a:pt x="0" y="119269"/>
                    </a:moveTo>
                    <a:lnTo>
                      <a:pt x="119269" y="0"/>
                    </a:lnTo>
                    <a:lnTo>
                      <a:pt x="556591" y="0"/>
                    </a:ln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任意多边形 208"/>
              <p:cNvSpPr/>
              <p:nvPr/>
            </p:nvSpPr>
            <p:spPr>
              <a:xfrm>
                <a:off x="3468757" y="6629400"/>
                <a:ext cx="1063486" cy="89452"/>
              </a:xfrm>
              <a:custGeom>
                <a:avLst/>
                <a:gdLst>
                  <a:gd name="connsiteX0" fmla="*/ 0 w 1063486"/>
                  <a:gd name="connsiteY0" fmla="*/ 0 h 89452"/>
                  <a:gd name="connsiteX1" fmla="*/ 89452 w 1063486"/>
                  <a:gd name="connsiteY1" fmla="*/ 89452 h 89452"/>
                  <a:gd name="connsiteX2" fmla="*/ 1063486 w 1063486"/>
                  <a:gd name="connsiteY2" fmla="*/ 89452 h 89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3486" h="89452">
                    <a:moveTo>
                      <a:pt x="0" y="0"/>
                    </a:moveTo>
                    <a:lnTo>
                      <a:pt x="89452" y="89452"/>
                    </a:lnTo>
                    <a:lnTo>
                      <a:pt x="1063486" y="89452"/>
                    </a:ln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任意多边形 209"/>
              <p:cNvSpPr/>
              <p:nvPr/>
            </p:nvSpPr>
            <p:spPr>
              <a:xfrm>
                <a:off x="6738730" y="4999383"/>
                <a:ext cx="99392" cy="964095"/>
              </a:xfrm>
              <a:custGeom>
                <a:avLst/>
                <a:gdLst>
                  <a:gd name="connsiteX0" fmla="*/ 0 w 99392"/>
                  <a:gd name="connsiteY0" fmla="*/ 964095 h 964095"/>
                  <a:gd name="connsiteX1" fmla="*/ 99392 w 99392"/>
                  <a:gd name="connsiteY1" fmla="*/ 864703 h 964095"/>
                  <a:gd name="connsiteX2" fmla="*/ 99392 w 99392"/>
                  <a:gd name="connsiteY2" fmla="*/ 0 h 96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392" h="964095">
                    <a:moveTo>
                      <a:pt x="0" y="964095"/>
                    </a:moveTo>
                    <a:lnTo>
                      <a:pt x="99392" y="864703"/>
                    </a:lnTo>
                    <a:lnTo>
                      <a:pt x="99392" y="0"/>
                    </a:ln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1" name="椭圆 200"/>
            <p:cNvSpPr/>
            <p:nvPr/>
          </p:nvSpPr>
          <p:spPr>
            <a:xfrm>
              <a:off x="2125227" y="1580997"/>
              <a:ext cx="121065" cy="1210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2329082" y="6170684"/>
              <a:ext cx="121065" cy="1210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4106692" y="4759712"/>
              <a:ext cx="121065" cy="1210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7" name="矩形 216"/>
          <p:cNvSpPr/>
          <p:nvPr/>
        </p:nvSpPr>
        <p:spPr>
          <a:xfrm>
            <a:off x="333592" y="509668"/>
            <a:ext cx="1090474" cy="449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j-ea"/>
                <a:ea typeface="+mj-ea"/>
              </a:rPr>
              <a:t>Part two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4452451" y="485538"/>
            <a:ext cx="3081873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ko-KR" altLang="zh-CN" sz="2800" b="1" spc="500" dirty="0">
                <a:latin typeface="+mj-ea"/>
                <a:ea typeface="+mj-ea"/>
                <a:sym typeface="+mn-ea"/>
              </a:rPr>
              <a:t>문제</a:t>
            </a:r>
            <a:r>
              <a:rPr lang="en-US" altLang="ko-KR" sz="2800" b="1" spc="500" dirty="0">
                <a:latin typeface="+mj-ea"/>
                <a:ea typeface="+mj-ea"/>
                <a:sym typeface="+mn-ea"/>
              </a:rPr>
              <a:t> </a:t>
            </a:r>
            <a:r>
              <a:rPr lang="ko-KR" altLang="en-US" sz="2800" b="1" spc="500" dirty="0">
                <a:latin typeface="+mj-ea"/>
                <a:ea typeface="+mj-ea"/>
                <a:sym typeface="+mn-ea"/>
              </a:rPr>
              <a:t>분섯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4106324" y="2469940"/>
            <a:ext cx="1643549" cy="487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谦虚上进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6877069" y="2469940"/>
            <a:ext cx="1643549" cy="487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创新思维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9689535" y="2469940"/>
            <a:ext cx="1643549" cy="487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沟通协调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4404186" y="2087066"/>
            <a:ext cx="939441" cy="278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7210082" y="2087066"/>
            <a:ext cx="939441" cy="278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10049118" y="2087066"/>
            <a:ext cx="939441" cy="278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1324111" y="3260220"/>
            <a:ext cx="1643549" cy="487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三大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1324111" y="3695773"/>
            <a:ext cx="1643549" cy="487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优势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842161" y="3060994"/>
            <a:ext cx="2189858" cy="2282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跟同事能够友好沟通，遇到不懂得问题或事情虚心请教上级或者同事，不断学习，有同事不懂的过来咨询，我也能够耐心讲解。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607351" y="3049843"/>
            <a:ext cx="2126491" cy="2046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遇到问题习惯用新颖独创的方法解决或思考问题、以超常规的方法和视角提出与众不同的解决方法。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455061" y="3060994"/>
            <a:ext cx="2164413" cy="211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在日常的工作中妥善处理上级、同级、下级等各种关系，使其减少摩擦，你能够调动各方面工作的积极性。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ISLIDE.ICON" val="#393566;#42022;#66615;#166757;#47557;#70275;"/>
</p:tagLst>
</file>

<file path=ppt/tags/tag2.xml><?xml version="1.0" encoding="utf-8"?>
<p:tagLst xmlns:p="http://schemas.openxmlformats.org/presentationml/2006/main">
  <p:tag name="ISLIDE.ICON" val="#27470;"/>
</p:tagLst>
</file>

<file path=ppt/tags/tag3.xml><?xml version="1.0" encoding="utf-8"?>
<p:tagLst xmlns:p="http://schemas.openxmlformats.org/presentationml/2006/main">
  <p:tag name="KSO_WPP_MARK_KEY" val="90fd0f94-1e60-4e5b-a05e-c7c5fcd8e029"/>
  <p:tag name="COMMONDATA" val="eyJoZGlkIjoiMGNlZGZiMWE2Y2E1NjNiNTM4NGRiNDEyZmMyMTJkMGQifQ=="/>
</p:tagLst>
</file>

<file path=ppt/theme/theme1.xml><?xml version="1.0" encoding="utf-8"?>
<a:theme xmlns:a="http://schemas.openxmlformats.org/drawingml/2006/main" name="Office 主题​​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99D6"/>
      </a:accent1>
      <a:accent2>
        <a:srgbClr val="01AAA9"/>
      </a:accent2>
      <a:accent3>
        <a:srgbClr val="0B70EF"/>
      </a:accent3>
      <a:accent4>
        <a:srgbClr val="FFC000"/>
      </a:accent4>
      <a:accent5>
        <a:srgbClr val="4D5BEA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1363</Words>
  <Application>WPS 演示</Application>
  <PresentationFormat>宽屏</PresentationFormat>
  <Paragraphs>269</Paragraphs>
  <Slides>19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等线</vt:lpstr>
      <vt:lpstr>微软雅黑</vt:lpstr>
      <vt:lpstr>Arial Unicode MS</vt:lpstr>
      <vt:lpstr>BatangChe</vt:lpstr>
      <vt:lpstr>Segoe Print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happy</dc:creator>
  <cp:lastModifiedBy>a'su's</cp:lastModifiedBy>
  <cp:revision>173</cp:revision>
  <dcterms:created xsi:type="dcterms:W3CDTF">2022-07-12T02:38:00Z</dcterms:created>
  <dcterms:modified xsi:type="dcterms:W3CDTF">2022-11-24T09:12:25Z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4D17465D87004207AB624520C58801C8</vt:lpwstr>
  </property>
  <property fmtid="{D5CDD505-2E9C-101B-9397-08002B2CF9AE}" pid="3" name="KSOProductBuildVer">
    <vt:lpwstr>2052-11.1.0.12763</vt:lpwstr>
  </property>
</Properties>
</file>