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2" r:id="rId5"/>
    <p:sldId id="260" r:id="rId6"/>
    <p:sldId id="258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25943-BDF4-4B7C-AF1B-FCF31D81E2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密码锁数字识别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C7275C-FCF9-4532-AED4-ABEBCED7FC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冉晨宇 </a:t>
            </a:r>
            <a:r>
              <a:rPr lang="en-US" altLang="zh-CN" dirty="0"/>
              <a:t>2019/10/23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2191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8FCF971B-36B5-4F03-8663-809B49F30A9B}"/>
              </a:ext>
            </a:extLst>
          </p:cNvPr>
          <p:cNvSpPr txBox="1"/>
          <p:nvPr/>
        </p:nvSpPr>
        <p:spPr>
          <a:xfrm>
            <a:off x="3133817" y="2831977"/>
            <a:ext cx="39982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/>
              <a:t>1. Procedure</a:t>
            </a:r>
          </a:p>
        </p:txBody>
      </p:sp>
    </p:spTree>
    <p:extLst>
      <p:ext uri="{BB962C8B-B14F-4D97-AF65-F5344CB8AC3E}">
        <p14:creationId xmlns:p14="http://schemas.microsoft.com/office/powerpoint/2010/main" val="157577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45BB3BD-02CB-4AFF-932F-876DCE8A0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723" y="0"/>
            <a:ext cx="93385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83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F13DDD-93B9-448E-85DA-41FBC6801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425" y="0"/>
            <a:ext cx="94451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9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8FCF971B-36B5-4F03-8663-809B49F30A9B}"/>
              </a:ext>
            </a:extLst>
          </p:cNvPr>
          <p:cNvSpPr txBox="1"/>
          <p:nvPr/>
        </p:nvSpPr>
        <p:spPr>
          <a:xfrm>
            <a:off x="3133817" y="2831977"/>
            <a:ext cx="38250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/>
              <a:t>2. Difficulties</a:t>
            </a:r>
          </a:p>
        </p:txBody>
      </p:sp>
    </p:spTree>
    <p:extLst>
      <p:ext uri="{BB962C8B-B14F-4D97-AF65-F5344CB8AC3E}">
        <p14:creationId xmlns:p14="http://schemas.microsoft.com/office/powerpoint/2010/main" val="1947609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9832AD7-FB25-4ACE-8EE1-92981A800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610" y="0"/>
            <a:ext cx="76747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915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1B0CDD2-428E-4F63-AAF6-AFAFDEC9D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464820"/>
            <a:ext cx="8115300" cy="592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568330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233</TotalTime>
  <Words>12</Words>
  <Application>Microsoft Office PowerPoint</Application>
  <PresentationFormat>宽屏</PresentationFormat>
  <Paragraphs>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丝状</vt:lpstr>
      <vt:lpstr>密码锁数字识别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Ye</dc:creator>
  <cp:lastModifiedBy>Wang Ye</cp:lastModifiedBy>
  <cp:revision>7</cp:revision>
  <dcterms:created xsi:type="dcterms:W3CDTF">2019-10-23T02:24:28Z</dcterms:created>
  <dcterms:modified xsi:type="dcterms:W3CDTF">2019-10-23T06:17:51Z</dcterms:modified>
</cp:coreProperties>
</file>