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A80A-C217-CB44-8B07-934B07488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39DF9-556E-2F48-80F7-8C4080256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A86CD-E47F-E14D-9146-22100D4CD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3747-B442-2349-9884-0B975649D85A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1BEA7-6ABA-214E-8EF6-0BABD1568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14CE1-0871-E846-BC6C-4579713A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8DC6-342E-FE48-8DA6-36BFBF1E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0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165D-B6BF-FE4E-9D16-26BFBC26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60F0F-9D9A-AC41-BE66-0B2AC474B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40CB2-DECE-3343-A6F6-4B1FAFC2A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3747-B442-2349-9884-0B975649D85A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3E842-56B0-6648-A83A-05DFF178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0E3F0-05D5-C84C-B70A-99130D1C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8DC6-342E-FE48-8DA6-36BFBF1E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9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F1901F-2033-6348-A20C-82C7CEBC0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DE73F-91A4-BF48-91D6-9F490C200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6974A-477C-4244-A47A-EA6410E2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3747-B442-2349-9884-0B975649D85A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CA442-68B7-BE48-A04B-76BB8857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8E36B-7239-EA42-B914-39AC9127F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8DC6-342E-FE48-8DA6-36BFBF1E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0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60E3E-3C5B-B342-9E85-E3E08990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5CA4-2F5B-9443-AE18-F8CF8A1E9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0B881-6D73-0B4A-B42B-A4429F333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3747-B442-2349-9884-0B975649D85A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2CD8F-8BA4-A145-8CD8-CD2CD383D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3D51A-A755-BE41-9117-916EDDA0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8DC6-342E-FE48-8DA6-36BFBF1E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1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0DEA-8DD9-1240-B914-C622DE47E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E565D-2B0F-8E4D-9C89-28D01C91C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82091-0D29-1940-B0D2-03D08E30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3747-B442-2349-9884-0B975649D85A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DDF11-902D-204D-B4A3-DA932F47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D2C16-C59B-7E42-B728-BD6CF865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8DC6-342E-FE48-8DA6-36BFBF1E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9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74E80-5D67-2A4F-AB55-14511C83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897BD-8EC3-2B49-9BEB-454753C89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79E81-0137-7A4F-A39A-D791C2223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5F66D-6320-1741-A41C-C847D0BC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3747-B442-2349-9884-0B975649D85A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E6DE4-B6EB-454A-BFE2-7157B024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E6CA4-DBE0-DA4F-879E-C625DD62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8DC6-342E-FE48-8DA6-36BFBF1E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5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32BB-6DC5-BB4D-99FC-C2543DB11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12707-E57B-9C47-8F29-462BE5925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32576-C59B-6748-AB20-EFA882CF2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983BCF-07A6-674D-AFE0-0AF22213D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65365E-2265-204F-9DEC-2CCD92D51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4F910-0C55-2141-81C0-CE717CA2C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3747-B442-2349-9884-0B975649D85A}" type="datetimeFigureOut">
              <a:rPr lang="en-US" smtClean="0"/>
              <a:t>6/21/21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E49E9-0A05-0D4E-8458-82D01A26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73257-00F9-AB4E-82C5-5C6678AF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8DC6-342E-FE48-8DA6-36BFBF1E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6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2870C-0DE9-424C-9CC3-CAEC8730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FD0679-89E5-8D49-A955-1E01257D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3747-B442-2349-9884-0B975649D85A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91D2D-FA6E-224F-989B-B32484B1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1FF017-41D7-C444-B8B6-A93C64E18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8DC6-342E-FE48-8DA6-36BFBF1E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3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78E26-B894-1341-B187-E333C05A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3747-B442-2349-9884-0B975649D85A}" type="datetimeFigureOut">
              <a:rPr lang="en-US" smtClean="0"/>
              <a:t>6/21/21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CD0356-E124-1A43-B0EF-86253D1B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DE8A6-B863-3B48-B25C-39236188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8DC6-342E-FE48-8DA6-36BFBF1E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6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EF34-15F6-504F-B0D1-0D339BB7A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566C-72B9-5F4C-8B7D-2149F765E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EAB98-DD06-DF40-952A-603132D9C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64BD0-89E0-9845-9ED5-4B2FF51E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3747-B442-2349-9884-0B975649D85A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FE90E-B5D0-494A-A776-AD7D7AFAF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4E8CF-29F5-D144-9682-786BC336A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8DC6-342E-FE48-8DA6-36BFBF1E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F860-D021-6C42-A3BA-AA49EE4D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F51723-7A6E-DA44-9670-417EC8124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159A1-B34A-8848-B29B-A45D1A49D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6F335-8087-4E49-908B-D40B62AB6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3747-B442-2349-9884-0B975649D85A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B2EB0-3DCA-C347-BEC2-61D60136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D7907-D9E1-4C4E-9EFE-11173E36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8DC6-342E-FE48-8DA6-36BFBF1E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1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5F47CC-1FF9-C140-AD08-065832A56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64C1A-DAF4-9A49-AF8D-F5C07101C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6CE22-4770-5D45-A13F-DED9B19EC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13747-B442-2349-9884-0B975649D85A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DDD46-534E-834F-87D6-0FCC1B6DB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45F94-60D0-ED43-8909-31D8C362A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78DC6-342E-FE48-8DA6-36BFBF1E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0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929E29-851E-4D49-B64B-F67FD8E05F79}"/>
              </a:ext>
            </a:extLst>
          </p:cNvPr>
          <p:cNvSpPr/>
          <p:nvPr/>
        </p:nvSpPr>
        <p:spPr>
          <a:xfrm>
            <a:off x="5098092" y="3326403"/>
            <a:ext cx="72692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                                       EC                   GP                    SP                    AP</a:t>
            </a:r>
          </a:p>
          <a:p>
            <a:r>
              <a:rPr lang="en-US" dirty="0"/>
              <a:t>Method-1 (MPa):  1.56899e+01, 9.37259e+00, 6.41798e+00, 5.53478e+00</a:t>
            </a:r>
          </a:p>
          <a:p>
            <a:r>
              <a:rPr lang="en-US" dirty="0"/>
              <a:t>Method-2 (MPa):  1.55045e+01, 7.14216e+00, 4.62058e+00, 3.29273e+00</a:t>
            </a:r>
          </a:p>
          <a:p>
            <a:r>
              <a:rPr lang="en-US" dirty="0"/>
              <a:t>Method-3 (MPa):  1.54628e+01, 7.11648e+00, 4.60336e+00</a:t>
            </a:r>
          </a:p>
          <a:p>
            <a:r>
              <a:rPr lang="en-US" dirty="0"/>
              <a:t>Method-4 (MPa):  1.55306e+01, 7.15418e+00, 4.62836e+00, 4.58319e+00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C63579C-BC94-F54F-A033-86E6610CE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65072"/>
              </p:ext>
            </p:extLst>
          </p:nvPr>
        </p:nvGraphicFramePr>
        <p:xfrm>
          <a:off x="5549730" y="720153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197831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048812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2418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 (Nm)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Area (m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4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Expanding crack (EC)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2.066788e+20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1.017808e+09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8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Growing pulse (GP)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9.520705e+19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1.017808e+09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199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Steady pulse (SP)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6.159367e+19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1.017808e+09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28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Arresting pulse (AP)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3.121308e+19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6.671031e+08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587661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F5AE0C9-479E-3D41-8196-778EBEC9D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991973"/>
              </p:ext>
            </p:extLst>
          </p:nvPr>
        </p:nvGraphicFramePr>
        <p:xfrm>
          <a:off x="462765" y="193571"/>
          <a:ext cx="4459964" cy="65203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65619">
                  <a:extLst>
                    <a:ext uri="{9D8B030D-6E8A-4147-A177-3AD203B41FA5}">
                      <a16:colId xmlns:a16="http://schemas.microsoft.com/office/drawing/2014/main" val="1579630802"/>
                    </a:ext>
                  </a:extLst>
                </a:gridCol>
                <a:gridCol w="3294345">
                  <a:extLst>
                    <a:ext uri="{9D8B030D-6E8A-4147-A177-3AD203B41FA5}">
                      <a16:colId xmlns:a16="http://schemas.microsoft.com/office/drawing/2014/main" val="2708473506"/>
                    </a:ext>
                  </a:extLst>
                </a:gridCol>
              </a:tblGrid>
              <a:tr h="1630095">
                <a:tc>
                  <a:txBody>
                    <a:bodyPr/>
                    <a:lstStyle/>
                    <a:p>
                      <a:r>
                        <a:rPr lang="en-US" b="0" dirty="0"/>
                        <a:t>Method-1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561265"/>
                  </a:ext>
                </a:extLst>
              </a:tr>
              <a:tr h="1630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Method-2</a:t>
                      </a:r>
                    </a:p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092062"/>
                  </a:ext>
                </a:extLst>
              </a:tr>
              <a:tr h="1630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Method-3</a:t>
                      </a:r>
                    </a:p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59652"/>
                  </a:ext>
                </a:extLst>
              </a:tr>
              <a:tr h="1630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Method-4</a:t>
                      </a:r>
                    </a:p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94150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EC94B2D-6DF6-5848-A991-1186F7AC5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923" y="228018"/>
            <a:ext cx="2692400" cy="1231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A9F268-FA56-5740-AF42-DD0EB9A8E5E0}"/>
              </a:ext>
            </a:extLst>
          </p:cNvPr>
          <p:cNvSpPr txBox="1"/>
          <p:nvPr/>
        </p:nvSpPr>
        <p:spPr>
          <a:xfrm>
            <a:off x="1853852" y="1459918"/>
            <a:ext cx="288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Wang&amp;Day</a:t>
            </a:r>
            <a:r>
              <a:rPr lang="en-US" dirty="0"/>
              <a:t>, 2017 eq 23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010999-D5B4-074B-81B4-9114777C5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489" y="1829250"/>
            <a:ext cx="1524000" cy="965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97923D-9E64-AB47-9637-8168C9D051D6}"/>
              </a:ext>
            </a:extLst>
          </p:cNvPr>
          <p:cNvSpPr txBox="1"/>
          <p:nvPr/>
        </p:nvSpPr>
        <p:spPr>
          <a:xfrm>
            <a:off x="1761996" y="2794450"/>
            <a:ext cx="2880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Wang&amp;Day</a:t>
            </a:r>
            <a:r>
              <a:rPr lang="en-US" dirty="0"/>
              <a:t>, 2017 eq 1and 4 (for EC, GP, SP)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40F7DE-E79D-4440-AB18-41DAAF3DD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259" y="1905450"/>
            <a:ext cx="1536700" cy="812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ABFB24-8C8C-F94E-9AAD-29CDDBEC43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8489" y="3475973"/>
            <a:ext cx="2054267" cy="10271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F07AF5-DA59-6E40-B9A6-152A7ED909CC}"/>
              </a:ext>
            </a:extLst>
          </p:cNvPr>
          <p:cNvSpPr txBox="1"/>
          <p:nvPr/>
        </p:nvSpPr>
        <p:spPr>
          <a:xfrm>
            <a:off x="1678489" y="4503107"/>
            <a:ext cx="2880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Wang&amp;Day</a:t>
            </a:r>
            <a:r>
              <a:rPr lang="en-US" dirty="0"/>
              <a:t>, 2017 eq 24 (for EC, GP, SP)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A1B523-2DB8-924A-8ABA-F431226569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2939" y="5108233"/>
            <a:ext cx="29591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97130B-06D3-3949-8EEE-AA84C8C8767E}"/>
              </a:ext>
            </a:extLst>
          </p:cNvPr>
          <p:cNvSpPr txBox="1"/>
          <p:nvPr/>
        </p:nvSpPr>
        <p:spPr>
          <a:xfrm>
            <a:off x="1691015" y="5993704"/>
            <a:ext cx="2880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Noda et al., 2013 eq 4 or 6 (C=2.44 for circular)</a:t>
            </a:r>
          </a:p>
        </p:txBody>
      </p:sp>
    </p:spTree>
    <p:extLst>
      <p:ext uri="{BB962C8B-B14F-4D97-AF65-F5344CB8AC3E}">
        <p14:creationId xmlns:p14="http://schemas.microsoft.com/office/powerpoint/2010/main" val="2499977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187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Yongfei Wang</dc:creator>
  <cp:lastModifiedBy>Yongfei Wang</cp:lastModifiedBy>
  <cp:revision>11</cp:revision>
  <dcterms:created xsi:type="dcterms:W3CDTF">2021-06-21T23:24:10Z</dcterms:created>
  <dcterms:modified xsi:type="dcterms:W3CDTF">2021-06-21T23:44:51Z</dcterms:modified>
</cp:coreProperties>
</file>