
<file path=[Content_Types].xml><?xml version="1.0" encoding="utf-8"?>
<Types xmlns="http://schemas.openxmlformats.org/package/2006/content-types">
  <Default Extension="jpeg" ContentType="image/jpeg"/>
  <Default Extension="mp4" ContentType="video/mp4"/>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7" r:id="rId3"/>
    <p:sldId id="258" r:id="rId4"/>
    <p:sldId id="259" r:id="rId5"/>
    <p:sldId id="260" r:id="rId6"/>
    <p:sldId id="261" r:id="rId7"/>
    <p:sldId id="263" r:id="rId8"/>
    <p:sldId id="262" r:id="rId9"/>
    <p:sldId id="267" r:id="rId10"/>
    <p:sldId id="266" r:id="rId11"/>
    <p:sldId id="264" r:id="rId12"/>
    <p:sldId id="268" r:id="rId13"/>
    <p:sldId id="265"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4" d="100"/>
          <a:sy n="74" d="100"/>
        </p:scale>
        <p:origin x="101" y="2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colors1.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bg1"/>
    </dgm:fillClrLst>
    <dgm:linClrLst meth="repeat">
      <a:schemeClr val="lt2">
        <a:alpha val="0"/>
      </a:schemeClr>
    </dgm:linClrLst>
    <dgm:effectClrLst/>
    <dgm:txLinClrLst/>
    <dgm:txFillClrLst meth="repeat">
      <a:schemeClr val="dk1"/>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dgm:fillClrLst>
    <dgm:linClrLst meth="repeat">
      <a:schemeClr val="lt2">
        <a:alpha val="0"/>
      </a:schemeClr>
    </dgm:linClrLst>
    <dgm:effectClrLst/>
    <dgm:txLinClrLst/>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C64C5E15-F6FE-4823-B3F2-9B8C6F243E80}" type="doc">
      <dgm:prSet loTypeId="urn:microsoft.com/office/officeart/2018/5/layout/CenteredIconLabelDescriptionList" loCatId="icon" qsTypeId="urn:microsoft.com/office/officeart/2005/8/quickstyle/simple1" qsCatId="simple" csTypeId="urn:microsoft.com/office/officeart/2018/5/colors/Iconchunking_neutralbg_accent1_2" csCatId="accent1" phldr="1"/>
      <dgm:spPr/>
      <dgm:t>
        <a:bodyPr/>
        <a:lstStyle/>
        <a:p>
          <a:endParaRPr lang="en-US"/>
        </a:p>
      </dgm:t>
    </dgm:pt>
    <dgm:pt modelId="{F4A92CB9-06F5-4C69-9FA7-8B95355E16E3}">
      <dgm:prSet/>
      <dgm:spPr/>
      <dgm:t>
        <a:bodyPr/>
        <a:lstStyle/>
        <a:p>
          <a:pPr>
            <a:defRPr b="1"/>
          </a:pPr>
          <a:r>
            <a:rPr lang="en-US"/>
            <a:t>Draw a map</a:t>
          </a:r>
        </a:p>
      </dgm:t>
    </dgm:pt>
    <dgm:pt modelId="{C2CF7C00-E816-404F-9203-87BFA31AB562}" type="parTrans" cxnId="{EF43F2FE-9120-4042-A052-82132C1D30F4}">
      <dgm:prSet/>
      <dgm:spPr/>
      <dgm:t>
        <a:bodyPr/>
        <a:lstStyle/>
        <a:p>
          <a:endParaRPr lang="en-US"/>
        </a:p>
      </dgm:t>
    </dgm:pt>
    <dgm:pt modelId="{E51BC7E1-BFBF-4058-8162-DDE3CDB33F5B}" type="sibTrans" cxnId="{EF43F2FE-9120-4042-A052-82132C1D30F4}">
      <dgm:prSet/>
      <dgm:spPr/>
      <dgm:t>
        <a:bodyPr/>
        <a:lstStyle/>
        <a:p>
          <a:endParaRPr lang="en-US"/>
        </a:p>
      </dgm:t>
    </dgm:pt>
    <dgm:pt modelId="{C079D1D1-1D68-4D33-B6AE-9980A8F75A16}">
      <dgm:prSet/>
      <dgm:spPr/>
      <dgm:t>
        <a:bodyPr/>
        <a:lstStyle/>
        <a:p>
          <a:pPr>
            <a:defRPr b="1"/>
          </a:pPr>
          <a:r>
            <a:rPr lang="en-US"/>
            <a:t>Analyze City Patterns</a:t>
          </a:r>
        </a:p>
      </dgm:t>
    </dgm:pt>
    <dgm:pt modelId="{DD1957BE-BE16-4A27-85C1-A8EB761EE170}" type="parTrans" cxnId="{DEA3A73D-68F4-4CBC-8329-208120BD65F9}">
      <dgm:prSet/>
      <dgm:spPr/>
      <dgm:t>
        <a:bodyPr/>
        <a:lstStyle/>
        <a:p>
          <a:endParaRPr lang="en-US"/>
        </a:p>
      </dgm:t>
    </dgm:pt>
    <dgm:pt modelId="{79C93333-D9CA-4650-AA58-F7AA1BA0A4D8}" type="sibTrans" cxnId="{DEA3A73D-68F4-4CBC-8329-208120BD65F9}">
      <dgm:prSet/>
      <dgm:spPr/>
      <dgm:t>
        <a:bodyPr/>
        <a:lstStyle/>
        <a:p>
          <a:endParaRPr lang="en-US"/>
        </a:p>
      </dgm:t>
    </dgm:pt>
    <dgm:pt modelId="{533A59F2-F516-4320-B776-592B49DC5C2E}">
      <dgm:prSet/>
      <dgm:spPr/>
      <dgm:t>
        <a:bodyPr/>
        <a:lstStyle/>
        <a:p>
          <a:r>
            <a:rPr lang="en-US"/>
            <a:t>Busy areas </a:t>
          </a:r>
        </a:p>
      </dgm:t>
    </dgm:pt>
    <dgm:pt modelId="{FBBFFAA4-A151-4A33-A706-518F1B3D04AF}" type="parTrans" cxnId="{29AC7FF6-5D24-42FA-B9A8-463158BCFEEA}">
      <dgm:prSet/>
      <dgm:spPr/>
      <dgm:t>
        <a:bodyPr/>
        <a:lstStyle/>
        <a:p>
          <a:endParaRPr lang="en-US"/>
        </a:p>
      </dgm:t>
    </dgm:pt>
    <dgm:pt modelId="{48512CB5-BD84-4D79-AB3D-3A620864557C}" type="sibTrans" cxnId="{29AC7FF6-5D24-42FA-B9A8-463158BCFEEA}">
      <dgm:prSet/>
      <dgm:spPr/>
      <dgm:t>
        <a:bodyPr/>
        <a:lstStyle/>
        <a:p>
          <a:endParaRPr lang="en-US"/>
        </a:p>
      </dgm:t>
    </dgm:pt>
    <dgm:pt modelId="{2621C299-E691-4A0D-9093-3FA8AD9CA120}">
      <dgm:prSet/>
      <dgm:spPr/>
      <dgm:t>
        <a:bodyPr/>
        <a:lstStyle/>
        <a:p>
          <a:r>
            <a:rPr lang="en-US"/>
            <a:t>Traffic bottlenecks</a:t>
          </a:r>
        </a:p>
      </dgm:t>
    </dgm:pt>
    <dgm:pt modelId="{CCAE5103-9749-411E-8B86-76415F948479}" type="parTrans" cxnId="{68D25642-20CC-4BB0-8E29-2C7D723B078C}">
      <dgm:prSet/>
      <dgm:spPr/>
      <dgm:t>
        <a:bodyPr/>
        <a:lstStyle/>
        <a:p>
          <a:endParaRPr lang="en-US"/>
        </a:p>
      </dgm:t>
    </dgm:pt>
    <dgm:pt modelId="{387F1D6A-B72B-4348-B633-96E915E57420}" type="sibTrans" cxnId="{68D25642-20CC-4BB0-8E29-2C7D723B078C}">
      <dgm:prSet/>
      <dgm:spPr/>
      <dgm:t>
        <a:bodyPr/>
        <a:lstStyle/>
        <a:p>
          <a:endParaRPr lang="en-US"/>
        </a:p>
      </dgm:t>
    </dgm:pt>
    <dgm:pt modelId="{7FEF985B-E3A5-4CB1-91AA-9FB8C8176D5A}">
      <dgm:prSet/>
      <dgm:spPr/>
      <dgm:t>
        <a:bodyPr/>
        <a:lstStyle/>
        <a:p>
          <a:r>
            <a:rPr lang="en-US"/>
            <a:t>Economic changes</a:t>
          </a:r>
        </a:p>
      </dgm:t>
    </dgm:pt>
    <dgm:pt modelId="{2BD1312A-6720-44FC-8DD7-2A45CFAF99E3}" type="parTrans" cxnId="{E5B8EEDD-4733-4BE1-A3F5-3F085B9465DA}">
      <dgm:prSet/>
      <dgm:spPr/>
      <dgm:t>
        <a:bodyPr/>
        <a:lstStyle/>
        <a:p>
          <a:endParaRPr lang="en-US"/>
        </a:p>
      </dgm:t>
    </dgm:pt>
    <dgm:pt modelId="{8021688C-BE01-499A-9E2D-A1630171ED0F}" type="sibTrans" cxnId="{E5B8EEDD-4733-4BE1-A3F5-3F085B9465DA}">
      <dgm:prSet/>
      <dgm:spPr/>
      <dgm:t>
        <a:bodyPr/>
        <a:lstStyle/>
        <a:p>
          <a:endParaRPr lang="en-US"/>
        </a:p>
      </dgm:t>
    </dgm:pt>
    <dgm:pt modelId="{CC443363-3A81-4CCB-9E64-7291E5ADE00B}">
      <dgm:prSet/>
      <dgm:spPr/>
      <dgm:t>
        <a:bodyPr/>
        <a:lstStyle/>
        <a:p>
          <a:pPr>
            <a:defRPr b="1"/>
          </a:pPr>
          <a:r>
            <a:rPr lang="en-US"/>
            <a:t>Reveal Life Patterns of Citizens</a:t>
          </a:r>
        </a:p>
      </dgm:t>
    </dgm:pt>
    <dgm:pt modelId="{CFBA6835-05F3-4786-82ED-6B5E9C71B17B}" type="parTrans" cxnId="{D0F80D7F-2185-4D82-AEF3-8F5D50EE61B5}">
      <dgm:prSet/>
      <dgm:spPr/>
      <dgm:t>
        <a:bodyPr/>
        <a:lstStyle/>
        <a:p>
          <a:endParaRPr lang="en-US"/>
        </a:p>
      </dgm:t>
    </dgm:pt>
    <dgm:pt modelId="{0ECA9045-24EE-4925-B83A-709849FB4FAD}" type="sibTrans" cxnId="{D0F80D7F-2185-4D82-AEF3-8F5D50EE61B5}">
      <dgm:prSet/>
      <dgm:spPr/>
      <dgm:t>
        <a:bodyPr/>
        <a:lstStyle/>
        <a:p>
          <a:endParaRPr lang="en-US"/>
        </a:p>
      </dgm:t>
    </dgm:pt>
    <dgm:pt modelId="{5A6990A6-3AB6-4FD1-A002-A604AE8B6BB0}">
      <dgm:prSet/>
      <dgm:spPr/>
      <dgm:t>
        <a:bodyPr/>
        <a:lstStyle/>
        <a:p>
          <a:r>
            <a:rPr lang="en-US"/>
            <a:t>Money expenses for different purpose</a:t>
          </a:r>
        </a:p>
      </dgm:t>
    </dgm:pt>
    <dgm:pt modelId="{468A4185-FF64-4B26-B72C-F8328262164B}" type="parTrans" cxnId="{73E4EA3B-E0A1-4F6F-9D59-DA1B482FC660}">
      <dgm:prSet/>
      <dgm:spPr/>
      <dgm:t>
        <a:bodyPr/>
        <a:lstStyle/>
        <a:p>
          <a:endParaRPr lang="en-US"/>
        </a:p>
      </dgm:t>
    </dgm:pt>
    <dgm:pt modelId="{68FF31F9-7D14-4293-80EA-40EA2DB5A97A}" type="sibTrans" cxnId="{73E4EA3B-E0A1-4F6F-9D59-DA1B482FC660}">
      <dgm:prSet/>
      <dgm:spPr/>
      <dgm:t>
        <a:bodyPr/>
        <a:lstStyle/>
        <a:p>
          <a:endParaRPr lang="en-US"/>
        </a:p>
      </dgm:t>
    </dgm:pt>
    <dgm:pt modelId="{7F5BD523-0D09-463F-A0FE-00926EADDBAF}">
      <dgm:prSet/>
      <dgm:spPr/>
      <dgm:t>
        <a:bodyPr/>
        <a:lstStyle/>
        <a:p>
          <a:r>
            <a:rPr lang="en-US"/>
            <a:t>Time spent for different purpose</a:t>
          </a:r>
        </a:p>
      </dgm:t>
    </dgm:pt>
    <dgm:pt modelId="{8CAC0640-CA6F-4F11-9ABC-2B5AC456940A}" type="parTrans" cxnId="{C8A117DB-90AD-4CBC-BCDB-4873F288082C}">
      <dgm:prSet/>
      <dgm:spPr/>
      <dgm:t>
        <a:bodyPr/>
        <a:lstStyle/>
        <a:p>
          <a:endParaRPr lang="en-US"/>
        </a:p>
      </dgm:t>
    </dgm:pt>
    <dgm:pt modelId="{1E4ED513-6DEB-4B7B-AEE5-7EA2050AF4D3}" type="sibTrans" cxnId="{C8A117DB-90AD-4CBC-BCDB-4873F288082C}">
      <dgm:prSet/>
      <dgm:spPr/>
      <dgm:t>
        <a:bodyPr/>
        <a:lstStyle/>
        <a:p>
          <a:endParaRPr lang="en-US"/>
        </a:p>
      </dgm:t>
    </dgm:pt>
    <dgm:pt modelId="{904F5169-DC33-4B5D-8E82-9062C86EE319}">
      <dgm:prSet/>
      <dgm:spPr/>
      <dgm:t>
        <a:bodyPr/>
        <a:lstStyle/>
        <a:p>
          <a:pPr>
            <a:defRPr b="1"/>
          </a:pPr>
          <a:r>
            <a:rPr lang="en-US"/>
            <a:t>Better City, Better Life</a:t>
          </a:r>
        </a:p>
      </dgm:t>
    </dgm:pt>
    <dgm:pt modelId="{F4D26996-18C5-4DA9-A6BC-E09C0CB40959}" type="parTrans" cxnId="{78484296-E921-4165-B670-05FB223A3E77}">
      <dgm:prSet/>
      <dgm:spPr/>
      <dgm:t>
        <a:bodyPr/>
        <a:lstStyle/>
        <a:p>
          <a:endParaRPr lang="en-US"/>
        </a:p>
      </dgm:t>
    </dgm:pt>
    <dgm:pt modelId="{8F9549C3-6504-4003-8650-A890FF563333}" type="sibTrans" cxnId="{78484296-E921-4165-B670-05FB223A3E77}">
      <dgm:prSet/>
      <dgm:spPr/>
      <dgm:t>
        <a:bodyPr/>
        <a:lstStyle/>
        <a:p>
          <a:endParaRPr lang="en-US"/>
        </a:p>
      </dgm:t>
    </dgm:pt>
    <dgm:pt modelId="{CAE9DBDE-C5AE-4990-8CB8-625950FDB4E3}">
      <dgm:prSet/>
      <dgm:spPr/>
      <dgm:t>
        <a:bodyPr/>
        <a:lstStyle/>
        <a:p>
          <a:r>
            <a:rPr lang="en-US"/>
            <a:t>Provide</a:t>
          </a:r>
          <a:r>
            <a:rPr lang="zh-CN"/>
            <a:t> </a:t>
          </a:r>
          <a:r>
            <a:rPr lang="en-US"/>
            <a:t>insights for the government to improve</a:t>
          </a:r>
        </a:p>
      </dgm:t>
    </dgm:pt>
    <dgm:pt modelId="{22BDF1C1-EA02-4EA7-A922-2CE3685DFAEA}" type="parTrans" cxnId="{586EB120-0A09-47FB-BC34-D988E736B7EF}">
      <dgm:prSet/>
      <dgm:spPr/>
      <dgm:t>
        <a:bodyPr/>
        <a:lstStyle/>
        <a:p>
          <a:endParaRPr lang="en-US"/>
        </a:p>
      </dgm:t>
    </dgm:pt>
    <dgm:pt modelId="{D52BA3AD-3913-48E6-A48E-B4ED33B4C2C8}" type="sibTrans" cxnId="{586EB120-0A09-47FB-BC34-D988E736B7EF}">
      <dgm:prSet/>
      <dgm:spPr/>
      <dgm:t>
        <a:bodyPr/>
        <a:lstStyle/>
        <a:p>
          <a:endParaRPr lang="en-US"/>
        </a:p>
      </dgm:t>
    </dgm:pt>
    <dgm:pt modelId="{8F433BF5-B0B8-452B-8AA4-9C5B24D1B626}" type="pres">
      <dgm:prSet presAssocID="{C64C5E15-F6FE-4823-B3F2-9B8C6F243E80}" presName="root" presStyleCnt="0">
        <dgm:presLayoutVars>
          <dgm:dir/>
          <dgm:resizeHandles val="exact"/>
        </dgm:presLayoutVars>
      </dgm:prSet>
      <dgm:spPr/>
    </dgm:pt>
    <dgm:pt modelId="{2681C64F-DDC7-4F26-B4AA-D4E49FCC3D09}" type="pres">
      <dgm:prSet presAssocID="{F4A92CB9-06F5-4C69-9FA7-8B95355E16E3}" presName="compNode" presStyleCnt="0"/>
      <dgm:spPr/>
    </dgm:pt>
    <dgm:pt modelId="{7222E64E-8643-47FD-A05D-B42C9C9BE4DD}" type="pres">
      <dgm:prSet presAssocID="{F4A92CB9-06F5-4C69-9FA7-8B95355E16E3}"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地图方向"/>
        </a:ext>
      </dgm:extLst>
    </dgm:pt>
    <dgm:pt modelId="{DD4B6DD2-F4AA-40DD-A572-3CD05C6C06F4}" type="pres">
      <dgm:prSet presAssocID="{F4A92CB9-06F5-4C69-9FA7-8B95355E16E3}" presName="iconSpace" presStyleCnt="0"/>
      <dgm:spPr/>
    </dgm:pt>
    <dgm:pt modelId="{24D7A705-D768-4FA3-ABD4-8FA9687F5FCD}" type="pres">
      <dgm:prSet presAssocID="{F4A92CB9-06F5-4C69-9FA7-8B95355E16E3}" presName="parTx" presStyleLbl="revTx" presStyleIdx="0" presStyleCnt="8">
        <dgm:presLayoutVars>
          <dgm:chMax val="0"/>
          <dgm:chPref val="0"/>
        </dgm:presLayoutVars>
      </dgm:prSet>
      <dgm:spPr/>
    </dgm:pt>
    <dgm:pt modelId="{3C901A5C-7DAC-47C9-A5AE-5D55A8D69C11}" type="pres">
      <dgm:prSet presAssocID="{F4A92CB9-06F5-4C69-9FA7-8B95355E16E3}" presName="txSpace" presStyleCnt="0"/>
      <dgm:spPr/>
    </dgm:pt>
    <dgm:pt modelId="{F57415F6-BD3A-4450-8EAD-30EF18107881}" type="pres">
      <dgm:prSet presAssocID="{F4A92CB9-06F5-4C69-9FA7-8B95355E16E3}" presName="desTx" presStyleLbl="revTx" presStyleIdx="1" presStyleCnt="8">
        <dgm:presLayoutVars/>
      </dgm:prSet>
      <dgm:spPr/>
    </dgm:pt>
    <dgm:pt modelId="{2213735E-E93D-4A6C-99FE-F68BE2913A9E}" type="pres">
      <dgm:prSet presAssocID="{E51BC7E1-BFBF-4058-8162-DDE3CDB33F5B}" presName="sibTrans" presStyleCnt="0"/>
      <dgm:spPr/>
    </dgm:pt>
    <dgm:pt modelId="{298D5632-46E2-45B0-9AC1-3A0F289D6E17}" type="pres">
      <dgm:prSet presAssocID="{C079D1D1-1D68-4D33-B6AE-9980A8F75A16}" presName="compNode" presStyleCnt="0"/>
      <dgm:spPr/>
    </dgm:pt>
    <dgm:pt modelId="{DAEF2AE5-B9EF-4C71-ADD4-F69151717E46}" type="pres">
      <dgm:prSet presAssocID="{C079D1D1-1D68-4D33-B6AE-9980A8F75A16}"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机器人轮廓"/>
        </a:ext>
      </dgm:extLst>
    </dgm:pt>
    <dgm:pt modelId="{41DB0ACA-F261-4103-89EA-A8514F9B7FBB}" type="pres">
      <dgm:prSet presAssocID="{C079D1D1-1D68-4D33-B6AE-9980A8F75A16}" presName="iconSpace" presStyleCnt="0"/>
      <dgm:spPr/>
    </dgm:pt>
    <dgm:pt modelId="{F86B65C0-7EC5-4A19-99A8-4C6EF3673782}" type="pres">
      <dgm:prSet presAssocID="{C079D1D1-1D68-4D33-B6AE-9980A8F75A16}" presName="parTx" presStyleLbl="revTx" presStyleIdx="2" presStyleCnt="8">
        <dgm:presLayoutVars>
          <dgm:chMax val="0"/>
          <dgm:chPref val="0"/>
        </dgm:presLayoutVars>
      </dgm:prSet>
      <dgm:spPr/>
    </dgm:pt>
    <dgm:pt modelId="{0A496022-9D15-46E2-9DBA-3E9BA6DB4E9A}" type="pres">
      <dgm:prSet presAssocID="{C079D1D1-1D68-4D33-B6AE-9980A8F75A16}" presName="txSpace" presStyleCnt="0"/>
      <dgm:spPr/>
    </dgm:pt>
    <dgm:pt modelId="{352148E0-52BC-40B8-84DA-99B794F3B92B}" type="pres">
      <dgm:prSet presAssocID="{C079D1D1-1D68-4D33-B6AE-9980A8F75A16}" presName="desTx" presStyleLbl="revTx" presStyleIdx="3" presStyleCnt="8">
        <dgm:presLayoutVars/>
      </dgm:prSet>
      <dgm:spPr/>
    </dgm:pt>
    <dgm:pt modelId="{C130AC16-0D44-415F-A376-DF8C07AC034B}" type="pres">
      <dgm:prSet presAssocID="{79C93333-D9CA-4650-AA58-F7AA1BA0A4D8}" presName="sibTrans" presStyleCnt="0"/>
      <dgm:spPr/>
    </dgm:pt>
    <dgm:pt modelId="{9371F53A-64D7-4CCC-8881-A5CEB7ABA58F}" type="pres">
      <dgm:prSet presAssocID="{CC443363-3A81-4CCB-9E64-7291E5ADE00B}" presName="compNode" presStyleCnt="0"/>
      <dgm:spPr/>
    </dgm:pt>
    <dgm:pt modelId="{AF47E327-9B9F-42C2-8789-97931FEB9979}" type="pres">
      <dgm:prSet presAssocID="{CC443363-3A81-4CCB-9E64-7291E5ADE00B}"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储蓄"/>
        </a:ext>
      </dgm:extLst>
    </dgm:pt>
    <dgm:pt modelId="{9CBB9EC1-1416-4E9B-B991-3523AB5CE0A1}" type="pres">
      <dgm:prSet presAssocID="{CC443363-3A81-4CCB-9E64-7291E5ADE00B}" presName="iconSpace" presStyleCnt="0"/>
      <dgm:spPr/>
    </dgm:pt>
    <dgm:pt modelId="{71ACA7E7-FC3C-4FC9-9436-B80E8995F866}" type="pres">
      <dgm:prSet presAssocID="{CC443363-3A81-4CCB-9E64-7291E5ADE00B}" presName="parTx" presStyleLbl="revTx" presStyleIdx="4" presStyleCnt="8">
        <dgm:presLayoutVars>
          <dgm:chMax val="0"/>
          <dgm:chPref val="0"/>
        </dgm:presLayoutVars>
      </dgm:prSet>
      <dgm:spPr/>
    </dgm:pt>
    <dgm:pt modelId="{10960D71-C8F7-4898-BDF3-EF5D06587A2B}" type="pres">
      <dgm:prSet presAssocID="{CC443363-3A81-4CCB-9E64-7291E5ADE00B}" presName="txSpace" presStyleCnt="0"/>
      <dgm:spPr/>
    </dgm:pt>
    <dgm:pt modelId="{69275262-234E-435D-AD50-56EA033F1E52}" type="pres">
      <dgm:prSet presAssocID="{CC443363-3A81-4CCB-9E64-7291E5ADE00B}" presName="desTx" presStyleLbl="revTx" presStyleIdx="5" presStyleCnt="8">
        <dgm:presLayoutVars/>
      </dgm:prSet>
      <dgm:spPr/>
    </dgm:pt>
    <dgm:pt modelId="{6140421D-397F-40C3-A3EF-575B64E59EA4}" type="pres">
      <dgm:prSet presAssocID="{0ECA9045-24EE-4925-B83A-709849FB4FAD}" presName="sibTrans" presStyleCnt="0"/>
      <dgm:spPr/>
    </dgm:pt>
    <dgm:pt modelId="{5BAC65A7-3948-4734-9F21-1814B3AF72F6}" type="pres">
      <dgm:prSet presAssocID="{904F5169-DC33-4B5D-8E82-9062C86EE319}" presName="compNode" presStyleCnt="0"/>
      <dgm:spPr/>
    </dgm:pt>
    <dgm:pt modelId="{E9D433D6-C312-441E-AA82-CEB1B779666F}" type="pres">
      <dgm:prSet presAssocID="{904F5169-DC33-4B5D-8E82-9062C86EE319}"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运行状况"/>
        </a:ext>
      </dgm:extLst>
    </dgm:pt>
    <dgm:pt modelId="{4C4F671D-7CD6-450A-A189-FC228FF25FCC}" type="pres">
      <dgm:prSet presAssocID="{904F5169-DC33-4B5D-8E82-9062C86EE319}" presName="iconSpace" presStyleCnt="0"/>
      <dgm:spPr/>
    </dgm:pt>
    <dgm:pt modelId="{BC86DE05-6C47-46E9-B72C-65ACBD7AE87B}" type="pres">
      <dgm:prSet presAssocID="{904F5169-DC33-4B5D-8E82-9062C86EE319}" presName="parTx" presStyleLbl="revTx" presStyleIdx="6" presStyleCnt="8">
        <dgm:presLayoutVars>
          <dgm:chMax val="0"/>
          <dgm:chPref val="0"/>
        </dgm:presLayoutVars>
      </dgm:prSet>
      <dgm:spPr/>
    </dgm:pt>
    <dgm:pt modelId="{7098D69D-BA32-4409-A43A-D367F9BF964C}" type="pres">
      <dgm:prSet presAssocID="{904F5169-DC33-4B5D-8E82-9062C86EE319}" presName="txSpace" presStyleCnt="0"/>
      <dgm:spPr/>
    </dgm:pt>
    <dgm:pt modelId="{6C099898-087F-4500-898D-5D9FBF019BA0}" type="pres">
      <dgm:prSet presAssocID="{904F5169-DC33-4B5D-8E82-9062C86EE319}" presName="desTx" presStyleLbl="revTx" presStyleIdx="7" presStyleCnt="8">
        <dgm:presLayoutVars/>
      </dgm:prSet>
      <dgm:spPr/>
    </dgm:pt>
  </dgm:ptLst>
  <dgm:cxnLst>
    <dgm:cxn modelId="{BA579C17-A181-4B90-A31F-321CF7AF2414}" type="presOf" srcId="{2621C299-E691-4A0D-9093-3FA8AD9CA120}" destId="{352148E0-52BC-40B8-84DA-99B794F3B92B}" srcOrd="0" destOrd="1" presId="urn:microsoft.com/office/officeart/2018/5/layout/CenteredIconLabelDescriptionList"/>
    <dgm:cxn modelId="{E3C1081B-2932-4568-A96D-11FAAE1676DE}" type="presOf" srcId="{F4A92CB9-06F5-4C69-9FA7-8B95355E16E3}" destId="{24D7A705-D768-4FA3-ABD4-8FA9687F5FCD}" srcOrd="0" destOrd="0" presId="urn:microsoft.com/office/officeart/2018/5/layout/CenteredIconLabelDescriptionList"/>
    <dgm:cxn modelId="{586EB120-0A09-47FB-BC34-D988E736B7EF}" srcId="{904F5169-DC33-4B5D-8E82-9062C86EE319}" destId="{CAE9DBDE-C5AE-4990-8CB8-625950FDB4E3}" srcOrd="0" destOrd="0" parTransId="{22BDF1C1-EA02-4EA7-A922-2CE3685DFAEA}" sibTransId="{D52BA3AD-3913-48E6-A48E-B4ED33B4C2C8}"/>
    <dgm:cxn modelId="{87D52F30-EC6A-4A76-B84A-1972EFDCB474}" type="presOf" srcId="{904F5169-DC33-4B5D-8E82-9062C86EE319}" destId="{BC86DE05-6C47-46E9-B72C-65ACBD7AE87B}" srcOrd="0" destOrd="0" presId="urn:microsoft.com/office/officeart/2018/5/layout/CenteredIconLabelDescriptionList"/>
    <dgm:cxn modelId="{73E4EA3B-E0A1-4F6F-9D59-DA1B482FC660}" srcId="{CC443363-3A81-4CCB-9E64-7291E5ADE00B}" destId="{5A6990A6-3AB6-4FD1-A002-A604AE8B6BB0}" srcOrd="0" destOrd="0" parTransId="{468A4185-FF64-4B26-B72C-F8328262164B}" sibTransId="{68FF31F9-7D14-4293-80EA-40EA2DB5A97A}"/>
    <dgm:cxn modelId="{DEA3A73D-68F4-4CBC-8329-208120BD65F9}" srcId="{C64C5E15-F6FE-4823-B3F2-9B8C6F243E80}" destId="{C079D1D1-1D68-4D33-B6AE-9980A8F75A16}" srcOrd="1" destOrd="0" parTransId="{DD1957BE-BE16-4A27-85C1-A8EB761EE170}" sibTransId="{79C93333-D9CA-4650-AA58-F7AA1BA0A4D8}"/>
    <dgm:cxn modelId="{68D25642-20CC-4BB0-8E29-2C7D723B078C}" srcId="{C079D1D1-1D68-4D33-B6AE-9980A8F75A16}" destId="{2621C299-E691-4A0D-9093-3FA8AD9CA120}" srcOrd="1" destOrd="0" parTransId="{CCAE5103-9749-411E-8B86-76415F948479}" sibTransId="{387F1D6A-B72B-4348-B633-96E915E57420}"/>
    <dgm:cxn modelId="{ABFA206F-3813-46F0-A0A3-C18F25CD3042}" type="presOf" srcId="{7F5BD523-0D09-463F-A0FE-00926EADDBAF}" destId="{69275262-234E-435D-AD50-56EA033F1E52}" srcOrd="0" destOrd="1" presId="urn:microsoft.com/office/officeart/2018/5/layout/CenteredIconLabelDescriptionList"/>
    <dgm:cxn modelId="{E7E61570-E8F0-4324-AF32-A382E9BEE5FE}" type="presOf" srcId="{5A6990A6-3AB6-4FD1-A002-A604AE8B6BB0}" destId="{69275262-234E-435D-AD50-56EA033F1E52}" srcOrd="0" destOrd="0" presId="urn:microsoft.com/office/officeart/2018/5/layout/CenteredIconLabelDescriptionList"/>
    <dgm:cxn modelId="{D0F80D7F-2185-4D82-AEF3-8F5D50EE61B5}" srcId="{C64C5E15-F6FE-4823-B3F2-9B8C6F243E80}" destId="{CC443363-3A81-4CCB-9E64-7291E5ADE00B}" srcOrd="2" destOrd="0" parTransId="{CFBA6835-05F3-4786-82ED-6B5E9C71B17B}" sibTransId="{0ECA9045-24EE-4925-B83A-709849FB4FAD}"/>
    <dgm:cxn modelId="{9C5E8D8C-7B03-4AA6-BCA4-6A72C99CAB7C}" type="presOf" srcId="{C64C5E15-F6FE-4823-B3F2-9B8C6F243E80}" destId="{8F433BF5-B0B8-452B-8AA4-9C5B24D1B626}" srcOrd="0" destOrd="0" presId="urn:microsoft.com/office/officeart/2018/5/layout/CenteredIconLabelDescriptionList"/>
    <dgm:cxn modelId="{CD288890-AC60-4429-B5D4-5AD8A422A8F8}" type="presOf" srcId="{C079D1D1-1D68-4D33-B6AE-9980A8F75A16}" destId="{F86B65C0-7EC5-4A19-99A8-4C6EF3673782}" srcOrd="0" destOrd="0" presId="urn:microsoft.com/office/officeart/2018/5/layout/CenteredIconLabelDescriptionList"/>
    <dgm:cxn modelId="{78484296-E921-4165-B670-05FB223A3E77}" srcId="{C64C5E15-F6FE-4823-B3F2-9B8C6F243E80}" destId="{904F5169-DC33-4B5D-8E82-9062C86EE319}" srcOrd="3" destOrd="0" parTransId="{F4D26996-18C5-4DA9-A6BC-E09C0CB40959}" sibTransId="{8F9549C3-6504-4003-8650-A890FF563333}"/>
    <dgm:cxn modelId="{0E959CA7-DF16-4CD3-8E09-FD0BDE8CEC88}" type="presOf" srcId="{533A59F2-F516-4320-B776-592B49DC5C2E}" destId="{352148E0-52BC-40B8-84DA-99B794F3B92B}" srcOrd="0" destOrd="0" presId="urn:microsoft.com/office/officeart/2018/5/layout/CenteredIconLabelDescriptionList"/>
    <dgm:cxn modelId="{C8A117DB-90AD-4CBC-BCDB-4873F288082C}" srcId="{CC443363-3A81-4CCB-9E64-7291E5ADE00B}" destId="{7F5BD523-0D09-463F-A0FE-00926EADDBAF}" srcOrd="1" destOrd="0" parTransId="{8CAC0640-CA6F-4F11-9ABC-2B5AC456940A}" sibTransId="{1E4ED513-6DEB-4B7B-AEE5-7EA2050AF4D3}"/>
    <dgm:cxn modelId="{E5B8EEDD-4733-4BE1-A3F5-3F085B9465DA}" srcId="{C079D1D1-1D68-4D33-B6AE-9980A8F75A16}" destId="{7FEF985B-E3A5-4CB1-91AA-9FB8C8176D5A}" srcOrd="2" destOrd="0" parTransId="{2BD1312A-6720-44FC-8DD7-2A45CFAF99E3}" sibTransId="{8021688C-BE01-499A-9E2D-A1630171ED0F}"/>
    <dgm:cxn modelId="{447657F2-BF4C-4CA1-9271-346CC2DFE65E}" type="presOf" srcId="{7FEF985B-E3A5-4CB1-91AA-9FB8C8176D5A}" destId="{352148E0-52BC-40B8-84DA-99B794F3B92B}" srcOrd="0" destOrd="2" presId="urn:microsoft.com/office/officeart/2018/5/layout/CenteredIconLabelDescriptionList"/>
    <dgm:cxn modelId="{29AC7FF6-5D24-42FA-B9A8-463158BCFEEA}" srcId="{C079D1D1-1D68-4D33-B6AE-9980A8F75A16}" destId="{533A59F2-F516-4320-B776-592B49DC5C2E}" srcOrd="0" destOrd="0" parTransId="{FBBFFAA4-A151-4A33-A706-518F1B3D04AF}" sibTransId="{48512CB5-BD84-4D79-AB3D-3A620864557C}"/>
    <dgm:cxn modelId="{F047B5F6-EC2E-49A1-86D4-8CE17428E3C0}" type="presOf" srcId="{CC443363-3A81-4CCB-9E64-7291E5ADE00B}" destId="{71ACA7E7-FC3C-4FC9-9436-B80E8995F866}" srcOrd="0" destOrd="0" presId="urn:microsoft.com/office/officeart/2018/5/layout/CenteredIconLabelDescriptionList"/>
    <dgm:cxn modelId="{319217F7-91C4-43FC-9957-BED2184AA63F}" type="presOf" srcId="{CAE9DBDE-C5AE-4990-8CB8-625950FDB4E3}" destId="{6C099898-087F-4500-898D-5D9FBF019BA0}" srcOrd="0" destOrd="0" presId="urn:microsoft.com/office/officeart/2018/5/layout/CenteredIconLabelDescriptionList"/>
    <dgm:cxn modelId="{EF43F2FE-9120-4042-A052-82132C1D30F4}" srcId="{C64C5E15-F6FE-4823-B3F2-9B8C6F243E80}" destId="{F4A92CB9-06F5-4C69-9FA7-8B95355E16E3}" srcOrd="0" destOrd="0" parTransId="{C2CF7C00-E816-404F-9203-87BFA31AB562}" sibTransId="{E51BC7E1-BFBF-4058-8162-DDE3CDB33F5B}"/>
    <dgm:cxn modelId="{06BF3A6C-A526-478C-8A24-B271910D7772}" type="presParOf" srcId="{8F433BF5-B0B8-452B-8AA4-9C5B24D1B626}" destId="{2681C64F-DDC7-4F26-B4AA-D4E49FCC3D09}" srcOrd="0" destOrd="0" presId="urn:microsoft.com/office/officeart/2018/5/layout/CenteredIconLabelDescriptionList"/>
    <dgm:cxn modelId="{CF218975-99BB-444C-9325-9F440E6FF0B4}" type="presParOf" srcId="{2681C64F-DDC7-4F26-B4AA-D4E49FCC3D09}" destId="{7222E64E-8643-47FD-A05D-B42C9C9BE4DD}" srcOrd="0" destOrd="0" presId="urn:microsoft.com/office/officeart/2018/5/layout/CenteredIconLabelDescriptionList"/>
    <dgm:cxn modelId="{A903999E-0D4F-4997-8C73-7063026E5577}" type="presParOf" srcId="{2681C64F-DDC7-4F26-B4AA-D4E49FCC3D09}" destId="{DD4B6DD2-F4AA-40DD-A572-3CD05C6C06F4}" srcOrd="1" destOrd="0" presId="urn:microsoft.com/office/officeart/2018/5/layout/CenteredIconLabelDescriptionList"/>
    <dgm:cxn modelId="{96BCA70E-7D99-4217-8CB0-9AE41BDA1972}" type="presParOf" srcId="{2681C64F-DDC7-4F26-B4AA-D4E49FCC3D09}" destId="{24D7A705-D768-4FA3-ABD4-8FA9687F5FCD}" srcOrd="2" destOrd="0" presId="urn:microsoft.com/office/officeart/2018/5/layout/CenteredIconLabelDescriptionList"/>
    <dgm:cxn modelId="{F226D086-8FFA-4D51-8AB7-EBC3109F7D78}" type="presParOf" srcId="{2681C64F-DDC7-4F26-B4AA-D4E49FCC3D09}" destId="{3C901A5C-7DAC-47C9-A5AE-5D55A8D69C11}" srcOrd="3" destOrd="0" presId="urn:microsoft.com/office/officeart/2018/5/layout/CenteredIconLabelDescriptionList"/>
    <dgm:cxn modelId="{0D30FC14-119D-4045-85D6-06A1EDD16DBF}" type="presParOf" srcId="{2681C64F-DDC7-4F26-B4AA-D4E49FCC3D09}" destId="{F57415F6-BD3A-4450-8EAD-30EF18107881}" srcOrd="4" destOrd="0" presId="urn:microsoft.com/office/officeart/2018/5/layout/CenteredIconLabelDescriptionList"/>
    <dgm:cxn modelId="{3929FFAB-2A46-4A23-B525-336BD1CB6674}" type="presParOf" srcId="{8F433BF5-B0B8-452B-8AA4-9C5B24D1B626}" destId="{2213735E-E93D-4A6C-99FE-F68BE2913A9E}" srcOrd="1" destOrd="0" presId="urn:microsoft.com/office/officeart/2018/5/layout/CenteredIconLabelDescriptionList"/>
    <dgm:cxn modelId="{21FDBC57-5624-40FA-B086-712194F6334B}" type="presParOf" srcId="{8F433BF5-B0B8-452B-8AA4-9C5B24D1B626}" destId="{298D5632-46E2-45B0-9AC1-3A0F289D6E17}" srcOrd="2" destOrd="0" presId="urn:microsoft.com/office/officeart/2018/5/layout/CenteredIconLabelDescriptionList"/>
    <dgm:cxn modelId="{53A9E9F1-9E49-4694-85CA-A9C2B7ADEEA9}" type="presParOf" srcId="{298D5632-46E2-45B0-9AC1-3A0F289D6E17}" destId="{DAEF2AE5-B9EF-4C71-ADD4-F69151717E46}" srcOrd="0" destOrd="0" presId="urn:microsoft.com/office/officeart/2018/5/layout/CenteredIconLabelDescriptionList"/>
    <dgm:cxn modelId="{1542BCF1-AF24-4767-899A-A59F32B4BA7C}" type="presParOf" srcId="{298D5632-46E2-45B0-9AC1-3A0F289D6E17}" destId="{41DB0ACA-F261-4103-89EA-A8514F9B7FBB}" srcOrd="1" destOrd="0" presId="urn:microsoft.com/office/officeart/2018/5/layout/CenteredIconLabelDescriptionList"/>
    <dgm:cxn modelId="{F5D27A3F-5652-4724-A27D-3496CBF4CA5B}" type="presParOf" srcId="{298D5632-46E2-45B0-9AC1-3A0F289D6E17}" destId="{F86B65C0-7EC5-4A19-99A8-4C6EF3673782}" srcOrd="2" destOrd="0" presId="urn:microsoft.com/office/officeart/2018/5/layout/CenteredIconLabelDescriptionList"/>
    <dgm:cxn modelId="{CA36C0E3-BF9B-4E42-8EFF-2FDE993FAC85}" type="presParOf" srcId="{298D5632-46E2-45B0-9AC1-3A0F289D6E17}" destId="{0A496022-9D15-46E2-9DBA-3E9BA6DB4E9A}" srcOrd="3" destOrd="0" presId="urn:microsoft.com/office/officeart/2018/5/layout/CenteredIconLabelDescriptionList"/>
    <dgm:cxn modelId="{547E2A42-3374-4B05-8706-3E191F04E029}" type="presParOf" srcId="{298D5632-46E2-45B0-9AC1-3A0F289D6E17}" destId="{352148E0-52BC-40B8-84DA-99B794F3B92B}" srcOrd="4" destOrd="0" presId="urn:microsoft.com/office/officeart/2018/5/layout/CenteredIconLabelDescriptionList"/>
    <dgm:cxn modelId="{52EA7825-3754-452A-A140-BB93F2F3E9CB}" type="presParOf" srcId="{8F433BF5-B0B8-452B-8AA4-9C5B24D1B626}" destId="{C130AC16-0D44-415F-A376-DF8C07AC034B}" srcOrd="3" destOrd="0" presId="urn:microsoft.com/office/officeart/2018/5/layout/CenteredIconLabelDescriptionList"/>
    <dgm:cxn modelId="{5DE51B00-F89E-4DC0-9EB0-AA96E4F497D2}" type="presParOf" srcId="{8F433BF5-B0B8-452B-8AA4-9C5B24D1B626}" destId="{9371F53A-64D7-4CCC-8881-A5CEB7ABA58F}" srcOrd="4" destOrd="0" presId="urn:microsoft.com/office/officeart/2018/5/layout/CenteredIconLabelDescriptionList"/>
    <dgm:cxn modelId="{657E5E79-FD6E-4A1D-856F-540D95C9A27B}" type="presParOf" srcId="{9371F53A-64D7-4CCC-8881-A5CEB7ABA58F}" destId="{AF47E327-9B9F-42C2-8789-97931FEB9979}" srcOrd="0" destOrd="0" presId="urn:microsoft.com/office/officeart/2018/5/layout/CenteredIconLabelDescriptionList"/>
    <dgm:cxn modelId="{005F454E-C7C9-44E3-AEE0-EFD299F236C6}" type="presParOf" srcId="{9371F53A-64D7-4CCC-8881-A5CEB7ABA58F}" destId="{9CBB9EC1-1416-4E9B-B991-3523AB5CE0A1}" srcOrd="1" destOrd="0" presId="urn:microsoft.com/office/officeart/2018/5/layout/CenteredIconLabelDescriptionList"/>
    <dgm:cxn modelId="{18EEADA1-EBA2-4F57-AF9A-4D666E76FB9A}" type="presParOf" srcId="{9371F53A-64D7-4CCC-8881-A5CEB7ABA58F}" destId="{71ACA7E7-FC3C-4FC9-9436-B80E8995F866}" srcOrd="2" destOrd="0" presId="urn:microsoft.com/office/officeart/2018/5/layout/CenteredIconLabelDescriptionList"/>
    <dgm:cxn modelId="{6720CD9C-817A-4735-ADC5-8DF3D7F96114}" type="presParOf" srcId="{9371F53A-64D7-4CCC-8881-A5CEB7ABA58F}" destId="{10960D71-C8F7-4898-BDF3-EF5D06587A2B}" srcOrd="3" destOrd="0" presId="urn:microsoft.com/office/officeart/2018/5/layout/CenteredIconLabelDescriptionList"/>
    <dgm:cxn modelId="{D67B8EF3-9632-48A6-B834-511026E99E8F}" type="presParOf" srcId="{9371F53A-64D7-4CCC-8881-A5CEB7ABA58F}" destId="{69275262-234E-435D-AD50-56EA033F1E52}" srcOrd="4" destOrd="0" presId="urn:microsoft.com/office/officeart/2018/5/layout/CenteredIconLabelDescriptionList"/>
    <dgm:cxn modelId="{A2F714FB-03F9-4945-89EF-EE2AE6DBD9EE}" type="presParOf" srcId="{8F433BF5-B0B8-452B-8AA4-9C5B24D1B626}" destId="{6140421D-397F-40C3-A3EF-575B64E59EA4}" srcOrd="5" destOrd="0" presId="urn:microsoft.com/office/officeart/2018/5/layout/CenteredIconLabelDescriptionList"/>
    <dgm:cxn modelId="{5AE2AAC6-087D-49D0-84E1-AE0ACE103CC3}" type="presParOf" srcId="{8F433BF5-B0B8-452B-8AA4-9C5B24D1B626}" destId="{5BAC65A7-3948-4734-9F21-1814B3AF72F6}" srcOrd="6" destOrd="0" presId="urn:microsoft.com/office/officeart/2018/5/layout/CenteredIconLabelDescriptionList"/>
    <dgm:cxn modelId="{86D36310-CE2A-4583-AE45-EE4BEEC2896D}" type="presParOf" srcId="{5BAC65A7-3948-4734-9F21-1814B3AF72F6}" destId="{E9D433D6-C312-441E-AA82-CEB1B779666F}" srcOrd="0" destOrd="0" presId="urn:microsoft.com/office/officeart/2018/5/layout/CenteredIconLabelDescriptionList"/>
    <dgm:cxn modelId="{B9DD4E6F-30F2-43EB-9D77-EF287EA7DC4E}" type="presParOf" srcId="{5BAC65A7-3948-4734-9F21-1814B3AF72F6}" destId="{4C4F671D-7CD6-450A-A189-FC228FF25FCC}" srcOrd="1" destOrd="0" presId="urn:microsoft.com/office/officeart/2018/5/layout/CenteredIconLabelDescriptionList"/>
    <dgm:cxn modelId="{2BF4E77A-2FF3-4D99-BCDC-C839033C4761}" type="presParOf" srcId="{5BAC65A7-3948-4734-9F21-1814B3AF72F6}" destId="{BC86DE05-6C47-46E9-B72C-65ACBD7AE87B}" srcOrd="2" destOrd="0" presId="urn:microsoft.com/office/officeart/2018/5/layout/CenteredIconLabelDescriptionList"/>
    <dgm:cxn modelId="{3A040F10-2677-42B7-9742-A152E124024A}" type="presParOf" srcId="{5BAC65A7-3948-4734-9F21-1814B3AF72F6}" destId="{7098D69D-BA32-4409-A43A-D367F9BF964C}" srcOrd="3" destOrd="0" presId="urn:microsoft.com/office/officeart/2018/5/layout/CenteredIconLabelDescriptionList"/>
    <dgm:cxn modelId="{4E8647C8-DE22-4EAA-B78C-6DA6A7299209}" type="presParOf" srcId="{5BAC65A7-3948-4734-9F21-1814B3AF72F6}" destId="{6C099898-087F-4500-898D-5D9FBF019BA0}"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6860454-977D-4808-9D76-6A0A19F844D0}" type="doc">
      <dgm:prSet loTypeId="urn:microsoft.com/office/officeart/2018/2/layout/IconVerticalSolidList" loCatId="icon" qsTypeId="urn:microsoft.com/office/officeart/2005/8/quickstyle/simple1" qsCatId="simple" csTypeId="urn:microsoft.com/office/officeart/2018/5/colors/Iconchunking_neutralicontext_accent0_3" csCatId="mainScheme" phldr="1"/>
      <dgm:spPr/>
      <dgm:t>
        <a:bodyPr/>
        <a:lstStyle/>
        <a:p>
          <a:endParaRPr lang="en-US"/>
        </a:p>
      </dgm:t>
    </dgm:pt>
    <dgm:pt modelId="{21E0929B-4734-4544-B0B1-E3FBC6A97B20}">
      <dgm:prSet/>
      <dgm:spPr/>
      <dgm:t>
        <a:bodyPr/>
        <a:lstStyle/>
        <a:p>
          <a:pPr>
            <a:lnSpc>
              <a:spcPct val="100000"/>
            </a:lnSpc>
          </a:pPr>
          <a:r>
            <a:rPr lang="en-US" b="1"/>
            <a:t>Dynamic Map </a:t>
          </a:r>
          <a:r>
            <a:rPr lang="en-US"/>
            <a:t>for distinguishing areas and showing traffic bottlenecks.</a:t>
          </a:r>
        </a:p>
      </dgm:t>
    </dgm:pt>
    <dgm:pt modelId="{210FAEFF-F6D8-4B76-BD5D-82FDC7C43F97}" type="parTrans" cxnId="{73961140-43E4-4EDD-B290-6987AD69B0DF}">
      <dgm:prSet/>
      <dgm:spPr/>
      <dgm:t>
        <a:bodyPr/>
        <a:lstStyle/>
        <a:p>
          <a:endParaRPr lang="en-US"/>
        </a:p>
      </dgm:t>
    </dgm:pt>
    <dgm:pt modelId="{8E044C24-EED9-40F2-BCDE-96C33A2F65E5}" type="sibTrans" cxnId="{73961140-43E4-4EDD-B290-6987AD69B0DF}">
      <dgm:prSet/>
      <dgm:spPr/>
      <dgm:t>
        <a:bodyPr/>
        <a:lstStyle/>
        <a:p>
          <a:endParaRPr lang="en-US"/>
        </a:p>
      </dgm:t>
    </dgm:pt>
    <dgm:pt modelId="{C77400AA-A110-4AF0-913B-9CD0E0FE2B87}">
      <dgm:prSet/>
      <dgm:spPr/>
      <dgm:t>
        <a:bodyPr/>
        <a:lstStyle/>
        <a:p>
          <a:pPr>
            <a:lnSpc>
              <a:spcPct val="100000"/>
            </a:lnSpc>
          </a:pPr>
          <a:r>
            <a:rPr lang="en-US" b="1"/>
            <a:t>Scatter Plot </a:t>
          </a:r>
          <a:r>
            <a:rPr lang="en-US"/>
            <a:t>for cluster to classify different lifestyles, with </a:t>
          </a:r>
          <a:r>
            <a:rPr lang="en-US" b="1"/>
            <a:t>pie charts</a:t>
          </a:r>
          <a:r>
            <a:rPr lang="en-US"/>
            <a:t> for details and comparison </a:t>
          </a:r>
        </a:p>
      </dgm:t>
    </dgm:pt>
    <dgm:pt modelId="{B451253F-EC8B-4204-B568-EB5019FF61AA}" type="parTrans" cxnId="{F7E09124-6B4A-4797-9F30-0A0BE633D464}">
      <dgm:prSet/>
      <dgm:spPr/>
      <dgm:t>
        <a:bodyPr/>
        <a:lstStyle/>
        <a:p>
          <a:endParaRPr lang="en-US"/>
        </a:p>
      </dgm:t>
    </dgm:pt>
    <dgm:pt modelId="{799DCC69-1FDF-45CB-B420-16C8DCAA177F}" type="sibTrans" cxnId="{F7E09124-6B4A-4797-9F30-0A0BE633D464}">
      <dgm:prSet/>
      <dgm:spPr/>
      <dgm:t>
        <a:bodyPr/>
        <a:lstStyle/>
        <a:p>
          <a:endParaRPr lang="en-US"/>
        </a:p>
      </dgm:t>
    </dgm:pt>
    <dgm:pt modelId="{6AC523DD-C405-4A0D-964F-532A5C4D9DBA}">
      <dgm:prSet/>
      <dgm:spPr/>
      <dgm:t>
        <a:bodyPr/>
        <a:lstStyle/>
        <a:p>
          <a:pPr>
            <a:lnSpc>
              <a:spcPct val="100000"/>
            </a:lnSpc>
          </a:pPr>
          <a:r>
            <a:rPr lang="en-US" b="1"/>
            <a:t>StreamRiver </a:t>
          </a:r>
          <a:r>
            <a:rPr lang="en-US"/>
            <a:t>and</a:t>
          </a:r>
          <a:r>
            <a:rPr lang="en-US" b="1"/>
            <a:t> Stacked Bar Graph </a:t>
          </a:r>
          <a:r>
            <a:rPr lang="en-US"/>
            <a:t>to show changes in city pattern</a:t>
          </a:r>
        </a:p>
      </dgm:t>
    </dgm:pt>
    <dgm:pt modelId="{A8292377-2FA6-4139-997E-DBFA54B717C2}" type="parTrans" cxnId="{1A525288-6D38-49BC-A8FB-77DB7A8B9FCC}">
      <dgm:prSet/>
      <dgm:spPr/>
      <dgm:t>
        <a:bodyPr/>
        <a:lstStyle/>
        <a:p>
          <a:endParaRPr lang="en-US"/>
        </a:p>
      </dgm:t>
    </dgm:pt>
    <dgm:pt modelId="{4744A809-E8A4-4C37-A28F-D144B0F3669E}" type="sibTrans" cxnId="{1A525288-6D38-49BC-A8FB-77DB7A8B9FCC}">
      <dgm:prSet/>
      <dgm:spPr/>
      <dgm:t>
        <a:bodyPr/>
        <a:lstStyle/>
        <a:p>
          <a:endParaRPr lang="en-US"/>
        </a:p>
      </dgm:t>
    </dgm:pt>
    <dgm:pt modelId="{507F1629-0B19-4D2A-9142-C7E55E37E914}" type="pres">
      <dgm:prSet presAssocID="{B6860454-977D-4808-9D76-6A0A19F844D0}" presName="root" presStyleCnt="0">
        <dgm:presLayoutVars>
          <dgm:dir/>
          <dgm:resizeHandles val="exact"/>
        </dgm:presLayoutVars>
      </dgm:prSet>
      <dgm:spPr/>
    </dgm:pt>
    <dgm:pt modelId="{2F98F924-A6D0-4B24-BF7F-57DDB22D6E4B}" type="pres">
      <dgm:prSet presAssocID="{21E0929B-4734-4544-B0B1-E3FBC6A97B20}" presName="compNode" presStyleCnt="0"/>
      <dgm:spPr/>
    </dgm:pt>
    <dgm:pt modelId="{623BE607-A0AA-4D9B-88A3-957EB2F539A9}" type="pres">
      <dgm:prSet presAssocID="{21E0929B-4734-4544-B0B1-E3FBC6A97B20}" presName="bgRect" presStyleLbl="bgShp" presStyleIdx="0" presStyleCnt="3"/>
      <dgm:spPr/>
    </dgm:pt>
    <dgm:pt modelId="{4324314E-5519-417D-AEDA-F7ED2AE65879}" type="pres">
      <dgm:prSet presAssocID="{21E0929B-4734-4544-B0B1-E3FBC6A97B20}"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ap with pin"/>
        </a:ext>
      </dgm:extLst>
    </dgm:pt>
    <dgm:pt modelId="{CF951EE5-54EC-426C-A0AA-7B39FD5C941D}" type="pres">
      <dgm:prSet presAssocID="{21E0929B-4734-4544-B0B1-E3FBC6A97B20}" presName="spaceRect" presStyleCnt="0"/>
      <dgm:spPr/>
    </dgm:pt>
    <dgm:pt modelId="{141AB2C9-A7BB-4B84-B521-5B3BD0CE4494}" type="pres">
      <dgm:prSet presAssocID="{21E0929B-4734-4544-B0B1-E3FBC6A97B20}" presName="parTx" presStyleLbl="revTx" presStyleIdx="0" presStyleCnt="3">
        <dgm:presLayoutVars>
          <dgm:chMax val="0"/>
          <dgm:chPref val="0"/>
        </dgm:presLayoutVars>
      </dgm:prSet>
      <dgm:spPr/>
    </dgm:pt>
    <dgm:pt modelId="{98378FF1-2EB5-4B68-A208-99DAFD0AA324}" type="pres">
      <dgm:prSet presAssocID="{8E044C24-EED9-40F2-BCDE-96C33A2F65E5}" presName="sibTrans" presStyleCnt="0"/>
      <dgm:spPr/>
    </dgm:pt>
    <dgm:pt modelId="{3689855D-990B-43A9-B8EA-9EC756B29DB1}" type="pres">
      <dgm:prSet presAssocID="{C77400AA-A110-4AF0-913B-9CD0E0FE2B87}" presName="compNode" presStyleCnt="0"/>
      <dgm:spPr/>
    </dgm:pt>
    <dgm:pt modelId="{2A349432-70F7-4FB6-8F5A-0DD291631D1B}" type="pres">
      <dgm:prSet presAssocID="{C77400AA-A110-4AF0-913B-9CD0E0FE2B87}" presName="bgRect" presStyleLbl="bgShp" presStyleIdx="1" presStyleCnt="3"/>
      <dgm:spPr/>
    </dgm:pt>
    <dgm:pt modelId="{D393F2F1-904B-46CB-8C0A-FDB278C3D8CA}" type="pres">
      <dgm:prSet presAssocID="{C77400AA-A110-4AF0-913B-9CD0E0FE2B87}"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ie chart"/>
        </a:ext>
      </dgm:extLst>
    </dgm:pt>
    <dgm:pt modelId="{C1B0DCE7-E697-4C95-B4E9-F49C3A36C278}" type="pres">
      <dgm:prSet presAssocID="{C77400AA-A110-4AF0-913B-9CD0E0FE2B87}" presName="spaceRect" presStyleCnt="0"/>
      <dgm:spPr/>
    </dgm:pt>
    <dgm:pt modelId="{114A0C56-0766-4624-9C75-9CC712F931E3}" type="pres">
      <dgm:prSet presAssocID="{C77400AA-A110-4AF0-913B-9CD0E0FE2B87}" presName="parTx" presStyleLbl="revTx" presStyleIdx="1" presStyleCnt="3">
        <dgm:presLayoutVars>
          <dgm:chMax val="0"/>
          <dgm:chPref val="0"/>
        </dgm:presLayoutVars>
      </dgm:prSet>
      <dgm:spPr/>
    </dgm:pt>
    <dgm:pt modelId="{A47DDD13-1816-42E7-8DC6-560322E07286}" type="pres">
      <dgm:prSet presAssocID="{799DCC69-1FDF-45CB-B420-16C8DCAA177F}" presName="sibTrans" presStyleCnt="0"/>
      <dgm:spPr/>
    </dgm:pt>
    <dgm:pt modelId="{7383D4E8-E5D6-4E10-91A1-7B2213584952}" type="pres">
      <dgm:prSet presAssocID="{6AC523DD-C405-4A0D-964F-532A5C4D9DBA}" presName="compNode" presStyleCnt="0"/>
      <dgm:spPr/>
    </dgm:pt>
    <dgm:pt modelId="{956FE475-4275-4930-BAC1-455685236AF8}" type="pres">
      <dgm:prSet presAssocID="{6AC523DD-C405-4A0D-964F-532A5C4D9DBA}" presName="bgRect" presStyleLbl="bgShp" presStyleIdx="2" presStyleCnt="3"/>
      <dgm:spPr/>
    </dgm:pt>
    <dgm:pt modelId="{95DFE902-5361-4E45-B831-BC73815CA8EB}" type="pres">
      <dgm:prSet presAssocID="{6AC523DD-C405-4A0D-964F-532A5C4D9DBA}"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ar chart"/>
        </a:ext>
      </dgm:extLst>
    </dgm:pt>
    <dgm:pt modelId="{1D20019C-F1D9-4FC9-8DD0-EA5A7C8B919B}" type="pres">
      <dgm:prSet presAssocID="{6AC523DD-C405-4A0D-964F-532A5C4D9DBA}" presName="spaceRect" presStyleCnt="0"/>
      <dgm:spPr/>
    </dgm:pt>
    <dgm:pt modelId="{3973B9B1-F20B-499E-B402-D9BA1AF758DB}" type="pres">
      <dgm:prSet presAssocID="{6AC523DD-C405-4A0D-964F-532A5C4D9DBA}" presName="parTx" presStyleLbl="revTx" presStyleIdx="2" presStyleCnt="3">
        <dgm:presLayoutVars>
          <dgm:chMax val="0"/>
          <dgm:chPref val="0"/>
        </dgm:presLayoutVars>
      </dgm:prSet>
      <dgm:spPr/>
    </dgm:pt>
  </dgm:ptLst>
  <dgm:cxnLst>
    <dgm:cxn modelId="{F7E09124-6B4A-4797-9F30-0A0BE633D464}" srcId="{B6860454-977D-4808-9D76-6A0A19F844D0}" destId="{C77400AA-A110-4AF0-913B-9CD0E0FE2B87}" srcOrd="1" destOrd="0" parTransId="{B451253F-EC8B-4204-B568-EB5019FF61AA}" sibTransId="{799DCC69-1FDF-45CB-B420-16C8DCAA177F}"/>
    <dgm:cxn modelId="{7AB54131-26F9-481E-99C7-D3C827ED205F}" type="presOf" srcId="{6AC523DD-C405-4A0D-964F-532A5C4D9DBA}" destId="{3973B9B1-F20B-499E-B402-D9BA1AF758DB}" srcOrd="0" destOrd="0" presId="urn:microsoft.com/office/officeart/2018/2/layout/IconVerticalSolidList"/>
    <dgm:cxn modelId="{73961140-43E4-4EDD-B290-6987AD69B0DF}" srcId="{B6860454-977D-4808-9D76-6A0A19F844D0}" destId="{21E0929B-4734-4544-B0B1-E3FBC6A97B20}" srcOrd="0" destOrd="0" parTransId="{210FAEFF-F6D8-4B76-BD5D-82FDC7C43F97}" sibTransId="{8E044C24-EED9-40F2-BCDE-96C33A2F65E5}"/>
    <dgm:cxn modelId="{5FD5FA60-6D88-4A17-A903-25B5CAAB9A97}" type="presOf" srcId="{21E0929B-4734-4544-B0B1-E3FBC6A97B20}" destId="{141AB2C9-A7BB-4B84-B521-5B3BD0CE4494}" srcOrd="0" destOrd="0" presId="urn:microsoft.com/office/officeart/2018/2/layout/IconVerticalSolidList"/>
    <dgm:cxn modelId="{1A525288-6D38-49BC-A8FB-77DB7A8B9FCC}" srcId="{B6860454-977D-4808-9D76-6A0A19F844D0}" destId="{6AC523DD-C405-4A0D-964F-532A5C4D9DBA}" srcOrd="2" destOrd="0" parTransId="{A8292377-2FA6-4139-997E-DBFA54B717C2}" sibTransId="{4744A809-E8A4-4C37-A28F-D144B0F3669E}"/>
    <dgm:cxn modelId="{DF589EF3-0733-4208-9BA5-F7F3820A365C}" type="presOf" srcId="{C77400AA-A110-4AF0-913B-9CD0E0FE2B87}" destId="{114A0C56-0766-4624-9C75-9CC712F931E3}" srcOrd="0" destOrd="0" presId="urn:microsoft.com/office/officeart/2018/2/layout/IconVerticalSolidList"/>
    <dgm:cxn modelId="{9C022EFF-F5A4-4046-A4E6-9EB45AC61492}" type="presOf" srcId="{B6860454-977D-4808-9D76-6A0A19F844D0}" destId="{507F1629-0B19-4D2A-9142-C7E55E37E914}" srcOrd="0" destOrd="0" presId="urn:microsoft.com/office/officeart/2018/2/layout/IconVerticalSolidList"/>
    <dgm:cxn modelId="{8483E270-D099-41D6-9EC3-0442B78CD483}" type="presParOf" srcId="{507F1629-0B19-4D2A-9142-C7E55E37E914}" destId="{2F98F924-A6D0-4B24-BF7F-57DDB22D6E4B}" srcOrd="0" destOrd="0" presId="urn:microsoft.com/office/officeart/2018/2/layout/IconVerticalSolidList"/>
    <dgm:cxn modelId="{18DFC533-0ED4-472C-9931-0FF18B1955AA}" type="presParOf" srcId="{2F98F924-A6D0-4B24-BF7F-57DDB22D6E4B}" destId="{623BE607-A0AA-4D9B-88A3-957EB2F539A9}" srcOrd="0" destOrd="0" presId="urn:microsoft.com/office/officeart/2018/2/layout/IconVerticalSolidList"/>
    <dgm:cxn modelId="{8A29D879-1CF1-4AB5-86D7-6E3FE83A7064}" type="presParOf" srcId="{2F98F924-A6D0-4B24-BF7F-57DDB22D6E4B}" destId="{4324314E-5519-417D-AEDA-F7ED2AE65879}" srcOrd="1" destOrd="0" presId="urn:microsoft.com/office/officeart/2018/2/layout/IconVerticalSolidList"/>
    <dgm:cxn modelId="{E63D8245-0D0B-4FC7-AA1E-475F1B25652A}" type="presParOf" srcId="{2F98F924-A6D0-4B24-BF7F-57DDB22D6E4B}" destId="{CF951EE5-54EC-426C-A0AA-7B39FD5C941D}" srcOrd="2" destOrd="0" presId="urn:microsoft.com/office/officeart/2018/2/layout/IconVerticalSolidList"/>
    <dgm:cxn modelId="{5B42AAAF-CC61-4431-8880-A8BA88F74C53}" type="presParOf" srcId="{2F98F924-A6D0-4B24-BF7F-57DDB22D6E4B}" destId="{141AB2C9-A7BB-4B84-B521-5B3BD0CE4494}" srcOrd="3" destOrd="0" presId="urn:microsoft.com/office/officeart/2018/2/layout/IconVerticalSolidList"/>
    <dgm:cxn modelId="{3CCC343D-F608-48E3-9186-13B8D837ACE5}" type="presParOf" srcId="{507F1629-0B19-4D2A-9142-C7E55E37E914}" destId="{98378FF1-2EB5-4B68-A208-99DAFD0AA324}" srcOrd="1" destOrd="0" presId="urn:microsoft.com/office/officeart/2018/2/layout/IconVerticalSolidList"/>
    <dgm:cxn modelId="{E4FF727F-9C97-4BF4-916E-014EE853E8DC}" type="presParOf" srcId="{507F1629-0B19-4D2A-9142-C7E55E37E914}" destId="{3689855D-990B-43A9-B8EA-9EC756B29DB1}" srcOrd="2" destOrd="0" presId="urn:microsoft.com/office/officeart/2018/2/layout/IconVerticalSolidList"/>
    <dgm:cxn modelId="{1EFA5F7D-E1EE-4F44-A48E-B316A48A2192}" type="presParOf" srcId="{3689855D-990B-43A9-B8EA-9EC756B29DB1}" destId="{2A349432-70F7-4FB6-8F5A-0DD291631D1B}" srcOrd="0" destOrd="0" presId="urn:microsoft.com/office/officeart/2018/2/layout/IconVerticalSolidList"/>
    <dgm:cxn modelId="{588C573D-C856-457D-A2C2-5938C191E614}" type="presParOf" srcId="{3689855D-990B-43A9-B8EA-9EC756B29DB1}" destId="{D393F2F1-904B-46CB-8C0A-FDB278C3D8CA}" srcOrd="1" destOrd="0" presId="urn:microsoft.com/office/officeart/2018/2/layout/IconVerticalSolidList"/>
    <dgm:cxn modelId="{9CBC98B0-B966-4E89-8464-67B6F94D5B6D}" type="presParOf" srcId="{3689855D-990B-43A9-B8EA-9EC756B29DB1}" destId="{C1B0DCE7-E697-4C95-B4E9-F49C3A36C278}" srcOrd="2" destOrd="0" presId="urn:microsoft.com/office/officeart/2018/2/layout/IconVerticalSolidList"/>
    <dgm:cxn modelId="{4349758E-BCD3-46BE-A1FF-3DEA001DAA71}" type="presParOf" srcId="{3689855D-990B-43A9-B8EA-9EC756B29DB1}" destId="{114A0C56-0766-4624-9C75-9CC712F931E3}" srcOrd="3" destOrd="0" presId="urn:microsoft.com/office/officeart/2018/2/layout/IconVerticalSolidList"/>
    <dgm:cxn modelId="{478E6E88-37F1-4629-B71B-E36803CF5E3F}" type="presParOf" srcId="{507F1629-0B19-4D2A-9142-C7E55E37E914}" destId="{A47DDD13-1816-42E7-8DC6-560322E07286}" srcOrd="3" destOrd="0" presId="urn:microsoft.com/office/officeart/2018/2/layout/IconVerticalSolidList"/>
    <dgm:cxn modelId="{5B3C90BB-8EF8-460E-9759-695504BA8B54}" type="presParOf" srcId="{507F1629-0B19-4D2A-9142-C7E55E37E914}" destId="{7383D4E8-E5D6-4E10-91A1-7B2213584952}" srcOrd="4" destOrd="0" presId="urn:microsoft.com/office/officeart/2018/2/layout/IconVerticalSolidList"/>
    <dgm:cxn modelId="{5AF73F05-A3A9-4E44-9C53-28FB0F53B44B}" type="presParOf" srcId="{7383D4E8-E5D6-4E10-91A1-7B2213584952}" destId="{956FE475-4275-4930-BAC1-455685236AF8}" srcOrd="0" destOrd="0" presId="urn:microsoft.com/office/officeart/2018/2/layout/IconVerticalSolidList"/>
    <dgm:cxn modelId="{BE836655-F632-4F59-AFB3-33752B99105B}" type="presParOf" srcId="{7383D4E8-E5D6-4E10-91A1-7B2213584952}" destId="{95DFE902-5361-4E45-B831-BC73815CA8EB}" srcOrd="1" destOrd="0" presId="urn:microsoft.com/office/officeart/2018/2/layout/IconVerticalSolidList"/>
    <dgm:cxn modelId="{F8594839-A3B0-4D2A-8D98-5DDC771DB978}" type="presParOf" srcId="{7383D4E8-E5D6-4E10-91A1-7B2213584952}" destId="{1D20019C-F1D9-4FC9-8DD0-EA5A7C8B919B}" srcOrd="2" destOrd="0" presId="urn:microsoft.com/office/officeart/2018/2/layout/IconVerticalSolidList"/>
    <dgm:cxn modelId="{A5E5E52B-2F1F-43D0-8793-DEE92686CD12}" type="presParOf" srcId="{7383D4E8-E5D6-4E10-91A1-7B2213584952}" destId="{3973B9B1-F20B-499E-B402-D9BA1AF758DB}"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22E64E-8643-47FD-A05D-B42C9C9BE4DD}">
      <dsp:nvSpPr>
        <dsp:cNvPr id="0" name=""/>
        <dsp:cNvSpPr/>
      </dsp:nvSpPr>
      <dsp:spPr>
        <a:xfrm>
          <a:off x="788484" y="1106036"/>
          <a:ext cx="844593" cy="84459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4D7A705-D768-4FA3-ABD4-8FA9687F5FCD}">
      <dsp:nvSpPr>
        <dsp:cNvPr id="0" name=""/>
        <dsp:cNvSpPr/>
      </dsp:nvSpPr>
      <dsp:spPr>
        <a:xfrm>
          <a:off x="4219" y="2035801"/>
          <a:ext cx="2413125" cy="4411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b="1"/>
          </a:pPr>
          <a:r>
            <a:rPr lang="en-US" sz="1400" kern="1200"/>
            <a:t>Draw a map</a:t>
          </a:r>
        </a:p>
      </dsp:txBody>
      <dsp:txXfrm>
        <a:off x="4219" y="2035801"/>
        <a:ext cx="2413125" cy="441149"/>
      </dsp:txXfrm>
    </dsp:sp>
    <dsp:sp modelId="{F57415F6-BD3A-4450-8EAD-30EF18107881}">
      <dsp:nvSpPr>
        <dsp:cNvPr id="0" name=""/>
        <dsp:cNvSpPr/>
      </dsp:nvSpPr>
      <dsp:spPr>
        <a:xfrm>
          <a:off x="4219" y="2516565"/>
          <a:ext cx="2413125" cy="570202"/>
        </a:xfrm>
        <a:prstGeom prst="rect">
          <a:avLst/>
        </a:prstGeom>
        <a:noFill/>
        <a:ln>
          <a:noFill/>
        </a:ln>
        <a:effectLst/>
      </dsp:spPr>
      <dsp:style>
        <a:lnRef idx="0">
          <a:scrgbClr r="0" g="0" b="0"/>
        </a:lnRef>
        <a:fillRef idx="0">
          <a:scrgbClr r="0" g="0" b="0"/>
        </a:fillRef>
        <a:effectRef idx="0">
          <a:scrgbClr r="0" g="0" b="0"/>
        </a:effectRef>
        <a:fontRef idx="minor"/>
      </dsp:style>
    </dsp:sp>
    <dsp:sp modelId="{DAEF2AE5-B9EF-4C71-ADD4-F69151717E46}">
      <dsp:nvSpPr>
        <dsp:cNvPr id="0" name=""/>
        <dsp:cNvSpPr/>
      </dsp:nvSpPr>
      <dsp:spPr>
        <a:xfrm>
          <a:off x="3623906" y="1062232"/>
          <a:ext cx="844593" cy="84459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86B65C0-7EC5-4A19-99A8-4C6EF3673782}">
      <dsp:nvSpPr>
        <dsp:cNvPr id="0" name=""/>
        <dsp:cNvSpPr/>
      </dsp:nvSpPr>
      <dsp:spPr>
        <a:xfrm>
          <a:off x="2839641" y="1995765"/>
          <a:ext cx="2413125" cy="4411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b="1"/>
          </a:pPr>
          <a:r>
            <a:rPr lang="en-US" sz="1400" kern="1200"/>
            <a:t>Analyze City Patterns</a:t>
          </a:r>
        </a:p>
      </dsp:txBody>
      <dsp:txXfrm>
        <a:off x="2839641" y="1995765"/>
        <a:ext cx="2413125" cy="441149"/>
      </dsp:txXfrm>
    </dsp:sp>
    <dsp:sp modelId="{352148E0-52BC-40B8-84DA-99B794F3B92B}">
      <dsp:nvSpPr>
        <dsp:cNvPr id="0" name=""/>
        <dsp:cNvSpPr/>
      </dsp:nvSpPr>
      <dsp:spPr>
        <a:xfrm>
          <a:off x="2839641" y="2478281"/>
          <a:ext cx="2413125" cy="6522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Busy areas </a:t>
          </a:r>
        </a:p>
        <a:p>
          <a:pPr marL="0" lvl="0" indent="0" algn="ctr" defTabSz="488950">
            <a:lnSpc>
              <a:spcPct val="90000"/>
            </a:lnSpc>
            <a:spcBef>
              <a:spcPct val="0"/>
            </a:spcBef>
            <a:spcAft>
              <a:spcPct val="35000"/>
            </a:spcAft>
            <a:buNone/>
          </a:pPr>
          <a:r>
            <a:rPr lang="en-US" sz="1100" kern="1200"/>
            <a:t>Traffic bottlenecks</a:t>
          </a:r>
        </a:p>
        <a:p>
          <a:pPr marL="0" lvl="0" indent="0" algn="ctr" defTabSz="488950">
            <a:lnSpc>
              <a:spcPct val="90000"/>
            </a:lnSpc>
            <a:spcBef>
              <a:spcPct val="0"/>
            </a:spcBef>
            <a:spcAft>
              <a:spcPct val="35000"/>
            </a:spcAft>
            <a:buNone/>
          </a:pPr>
          <a:r>
            <a:rPr lang="en-US" sz="1100" kern="1200"/>
            <a:t>Economic changes</a:t>
          </a:r>
        </a:p>
      </dsp:txBody>
      <dsp:txXfrm>
        <a:off x="2839641" y="2478281"/>
        <a:ext cx="2413125" cy="652290"/>
      </dsp:txXfrm>
    </dsp:sp>
    <dsp:sp modelId="{AF47E327-9B9F-42C2-8789-97931FEB9979}">
      <dsp:nvSpPr>
        <dsp:cNvPr id="0" name=""/>
        <dsp:cNvSpPr/>
      </dsp:nvSpPr>
      <dsp:spPr>
        <a:xfrm>
          <a:off x="6459328" y="1062232"/>
          <a:ext cx="844593" cy="84459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1ACA7E7-FC3C-4FC9-9436-B80E8995F866}">
      <dsp:nvSpPr>
        <dsp:cNvPr id="0" name=""/>
        <dsp:cNvSpPr/>
      </dsp:nvSpPr>
      <dsp:spPr>
        <a:xfrm>
          <a:off x="5675062" y="1995765"/>
          <a:ext cx="2413125" cy="4411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b="1"/>
          </a:pPr>
          <a:r>
            <a:rPr lang="en-US" sz="1400" kern="1200"/>
            <a:t>Reveal Life Patterns of Citizens</a:t>
          </a:r>
        </a:p>
      </dsp:txBody>
      <dsp:txXfrm>
        <a:off x="5675062" y="1995765"/>
        <a:ext cx="2413125" cy="441149"/>
      </dsp:txXfrm>
    </dsp:sp>
    <dsp:sp modelId="{69275262-234E-435D-AD50-56EA033F1E52}">
      <dsp:nvSpPr>
        <dsp:cNvPr id="0" name=""/>
        <dsp:cNvSpPr/>
      </dsp:nvSpPr>
      <dsp:spPr>
        <a:xfrm>
          <a:off x="5675062" y="2478281"/>
          <a:ext cx="2413125" cy="6522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Money expenses for different purpose</a:t>
          </a:r>
        </a:p>
        <a:p>
          <a:pPr marL="0" lvl="0" indent="0" algn="ctr" defTabSz="488950">
            <a:lnSpc>
              <a:spcPct val="90000"/>
            </a:lnSpc>
            <a:spcBef>
              <a:spcPct val="0"/>
            </a:spcBef>
            <a:spcAft>
              <a:spcPct val="35000"/>
            </a:spcAft>
            <a:buNone/>
          </a:pPr>
          <a:r>
            <a:rPr lang="en-US" sz="1100" kern="1200"/>
            <a:t>Time spent for different purpose</a:t>
          </a:r>
        </a:p>
      </dsp:txBody>
      <dsp:txXfrm>
        <a:off x="5675062" y="2478281"/>
        <a:ext cx="2413125" cy="652290"/>
      </dsp:txXfrm>
    </dsp:sp>
    <dsp:sp modelId="{E9D433D6-C312-441E-AA82-CEB1B779666F}">
      <dsp:nvSpPr>
        <dsp:cNvPr id="0" name=""/>
        <dsp:cNvSpPr/>
      </dsp:nvSpPr>
      <dsp:spPr>
        <a:xfrm>
          <a:off x="9294750" y="1062232"/>
          <a:ext cx="844593" cy="84459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C86DE05-6C47-46E9-B72C-65ACBD7AE87B}">
      <dsp:nvSpPr>
        <dsp:cNvPr id="0" name=""/>
        <dsp:cNvSpPr/>
      </dsp:nvSpPr>
      <dsp:spPr>
        <a:xfrm>
          <a:off x="8510484" y="1995765"/>
          <a:ext cx="2413125" cy="4411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b="1"/>
          </a:pPr>
          <a:r>
            <a:rPr lang="en-US" sz="1400" kern="1200"/>
            <a:t>Better City, Better Life</a:t>
          </a:r>
        </a:p>
      </dsp:txBody>
      <dsp:txXfrm>
        <a:off x="8510484" y="1995765"/>
        <a:ext cx="2413125" cy="441149"/>
      </dsp:txXfrm>
    </dsp:sp>
    <dsp:sp modelId="{6C099898-087F-4500-898D-5D9FBF019BA0}">
      <dsp:nvSpPr>
        <dsp:cNvPr id="0" name=""/>
        <dsp:cNvSpPr/>
      </dsp:nvSpPr>
      <dsp:spPr>
        <a:xfrm>
          <a:off x="8510484" y="2478281"/>
          <a:ext cx="2413125" cy="6522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Provide</a:t>
          </a:r>
          <a:r>
            <a:rPr lang="zh-CN" sz="1100" kern="1200"/>
            <a:t> </a:t>
          </a:r>
          <a:r>
            <a:rPr lang="en-US" sz="1100" kern="1200"/>
            <a:t>insights for the government to improve</a:t>
          </a:r>
        </a:p>
      </dsp:txBody>
      <dsp:txXfrm>
        <a:off x="8510484" y="2478281"/>
        <a:ext cx="2413125" cy="65229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3BE607-A0AA-4D9B-88A3-957EB2F539A9}">
      <dsp:nvSpPr>
        <dsp:cNvPr id="0" name=""/>
        <dsp:cNvSpPr/>
      </dsp:nvSpPr>
      <dsp:spPr>
        <a:xfrm>
          <a:off x="0" y="531"/>
          <a:ext cx="10515600" cy="1242935"/>
        </a:xfrm>
        <a:prstGeom prst="roundRect">
          <a:avLst>
            <a:gd name="adj" fmla="val 10000"/>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324314E-5519-417D-AEDA-F7ED2AE65879}">
      <dsp:nvSpPr>
        <dsp:cNvPr id="0" name=""/>
        <dsp:cNvSpPr/>
      </dsp:nvSpPr>
      <dsp:spPr>
        <a:xfrm>
          <a:off x="375988" y="280191"/>
          <a:ext cx="683614" cy="6836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41AB2C9-A7BB-4B84-B521-5B3BD0CE4494}">
      <dsp:nvSpPr>
        <dsp:cNvPr id="0" name=""/>
        <dsp:cNvSpPr/>
      </dsp:nvSpPr>
      <dsp:spPr>
        <a:xfrm>
          <a:off x="1435590" y="53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100000"/>
            </a:lnSpc>
            <a:spcBef>
              <a:spcPct val="0"/>
            </a:spcBef>
            <a:spcAft>
              <a:spcPct val="35000"/>
            </a:spcAft>
            <a:buNone/>
          </a:pPr>
          <a:r>
            <a:rPr lang="en-US" sz="2500" b="1" kern="1200"/>
            <a:t>Dynamic Map </a:t>
          </a:r>
          <a:r>
            <a:rPr lang="en-US" sz="2500" kern="1200"/>
            <a:t>for distinguishing areas and showing traffic bottlenecks.</a:t>
          </a:r>
        </a:p>
      </dsp:txBody>
      <dsp:txXfrm>
        <a:off x="1435590" y="531"/>
        <a:ext cx="9080009" cy="1242935"/>
      </dsp:txXfrm>
    </dsp:sp>
    <dsp:sp modelId="{2A349432-70F7-4FB6-8F5A-0DD291631D1B}">
      <dsp:nvSpPr>
        <dsp:cNvPr id="0" name=""/>
        <dsp:cNvSpPr/>
      </dsp:nvSpPr>
      <dsp:spPr>
        <a:xfrm>
          <a:off x="0" y="1554201"/>
          <a:ext cx="10515600" cy="1242935"/>
        </a:xfrm>
        <a:prstGeom prst="roundRect">
          <a:avLst>
            <a:gd name="adj" fmla="val 10000"/>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393F2F1-904B-46CB-8C0A-FDB278C3D8CA}">
      <dsp:nvSpPr>
        <dsp:cNvPr id="0" name=""/>
        <dsp:cNvSpPr/>
      </dsp:nvSpPr>
      <dsp:spPr>
        <a:xfrm>
          <a:off x="375988" y="1833861"/>
          <a:ext cx="683614" cy="6836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14A0C56-0766-4624-9C75-9CC712F931E3}">
      <dsp:nvSpPr>
        <dsp:cNvPr id="0" name=""/>
        <dsp:cNvSpPr/>
      </dsp:nvSpPr>
      <dsp:spPr>
        <a:xfrm>
          <a:off x="1435590" y="155420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100000"/>
            </a:lnSpc>
            <a:spcBef>
              <a:spcPct val="0"/>
            </a:spcBef>
            <a:spcAft>
              <a:spcPct val="35000"/>
            </a:spcAft>
            <a:buNone/>
          </a:pPr>
          <a:r>
            <a:rPr lang="en-US" sz="2500" b="1" kern="1200"/>
            <a:t>Scatter Plot </a:t>
          </a:r>
          <a:r>
            <a:rPr lang="en-US" sz="2500" kern="1200"/>
            <a:t>for cluster to classify different lifestyles, with </a:t>
          </a:r>
          <a:r>
            <a:rPr lang="en-US" sz="2500" b="1" kern="1200"/>
            <a:t>pie charts</a:t>
          </a:r>
          <a:r>
            <a:rPr lang="en-US" sz="2500" kern="1200"/>
            <a:t> for details and comparison </a:t>
          </a:r>
        </a:p>
      </dsp:txBody>
      <dsp:txXfrm>
        <a:off x="1435590" y="1554201"/>
        <a:ext cx="9080009" cy="1242935"/>
      </dsp:txXfrm>
    </dsp:sp>
    <dsp:sp modelId="{956FE475-4275-4930-BAC1-455685236AF8}">
      <dsp:nvSpPr>
        <dsp:cNvPr id="0" name=""/>
        <dsp:cNvSpPr/>
      </dsp:nvSpPr>
      <dsp:spPr>
        <a:xfrm>
          <a:off x="0" y="3107870"/>
          <a:ext cx="10515600" cy="1242935"/>
        </a:xfrm>
        <a:prstGeom prst="roundRect">
          <a:avLst>
            <a:gd name="adj" fmla="val 10000"/>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5DFE902-5361-4E45-B831-BC73815CA8EB}">
      <dsp:nvSpPr>
        <dsp:cNvPr id="0" name=""/>
        <dsp:cNvSpPr/>
      </dsp:nvSpPr>
      <dsp:spPr>
        <a:xfrm>
          <a:off x="375988" y="3387531"/>
          <a:ext cx="683614" cy="6836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973B9B1-F20B-499E-B402-D9BA1AF758DB}">
      <dsp:nvSpPr>
        <dsp:cNvPr id="0" name=""/>
        <dsp:cNvSpPr/>
      </dsp:nvSpPr>
      <dsp:spPr>
        <a:xfrm>
          <a:off x="1435590" y="3107870"/>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100000"/>
            </a:lnSpc>
            <a:spcBef>
              <a:spcPct val="0"/>
            </a:spcBef>
            <a:spcAft>
              <a:spcPct val="35000"/>
            </a:spcAft>
            <a:buNone/>
          </a:pPr>
          <a:r>
            <a:rPr lang="en-US" sz="2500" b="1" kern="1200"/>
            <a:t>StreamRiver </a:t>
          </a:r>
          <a:r>
            <a:rPr lang="en-US" sz="2500" kern="1200"/>
            <a:t>and</a:t>
          </a:r>
          <a:r>
            <a:rPr lang="en-US" sz="2500" b="1" kern="1200"/>
            <a:t> Stacked Bar Graph </a:t>
          </a:r>
          <a:r>
            <a:rPr lang="en-US" sz="2500" kern="1200"/>
            <a:t>to show changes in city pattern</a:t>
          </a:r>
        </a:p>
      </dsp:txBody>
      <dsp:txXfrm>
        <a:off x="1435590" y="3107870"/>
        <a:ext cx="9080009" cy="1242935"/>
      </dsp:txXfrm>
    </dsp:sp>
  </dsp:spTree>
</dsp:drawing>
</file>

<file path=ppt/diagrams/layout1.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5CC75F-9C6E-4264-B089-26E2AA0AE8F1}" type="datetimeFigureOut">
              <a:rPr lang="zh-CN" altLang="en-US" smtClean="0"/>
              <a:t>2024/4/30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D61893-5188-487B-A2DB-A49204E416E8}" type="slidenum">
              <a:rPr lang="zh-CN" altLang="en-US" smtClean="0"/>
              <a:t>‹#›</a:t>
            </a:fld>
            <a:endParaRPr lang="zh-CN" altLang="en-US"/>
          </a:p>
        </p:txBody>
      </p:sp>
    </p:spTree>
    <p:extLst>
      <p:ext uri="{BB962C8B-B14F-4D97-AF65-F5344CB8AC3E}">
        <p14:creationId xmlns:p14="http://schemas.microsoft.com/office/powerpoint/2010/main" val="22535686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6D61893-5188-487B-A2DB-A49204E416E8}" type="slidenum">
              <a:rPr lang="zh-CN" altLang="en-US" smtClean="0"/>
              <a:t>4</a:t>
            </a:fld>
            <a:endParaRPr lang="zh-CN" altLang="en-US"/>
          </a:p>
        </p:txBody>
      </p:sp>
    </p:spTree>
    <p:extLst>
      <p:ext uri="{BB962C8B-B14F-4D97-AF65-F5344CB8AC3E}">
        <p14:creationId xmlns:p14="http://schemas.microsoft.com/office/powerpoint/2010/main" val="12477122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6D61893-5188-487B-A2DB-A49204E416E8}" type="slidenum">
              <a:rPr lang="zh-CN" altLang="en-US" smtClean="0"/>
              <a:t>7</a:t>
            </a:fld>
            <a:endParaRPr lang="zh-CN" altLang="en-US"/>
          </a:p>
        </p:txBody>
      </p:sp>
    </p:spTree>
    <p:extLst>
      <p:ext uri="{BB962C8B-B14F-4D97-AF65-F5344CB8AC3E}">
        <p14:creationId xmlns:p14="http://schemas.microsoft.com/office/powerpoint/2010/main" val="24129391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The final weight of each activity time per person is obtained by summarizing the data in activitylog.csv, focusing mainly on the </a:t>
            </a:r>
            <a:r>
              <a:rPr lang="en-US" altLang="zh-CN" dirty="0" err="1"/>
              <a:t>currentMode</a:t>
            </a:r>
            <a:r>
              <a:rPr lang="en-US" altLang="zh-CN" dirty="0"/>
              <a:t> column.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By aggregating the data in FinancialJournal.csv, the percentage of each person's economic activity is counted, and these characteristics are then used to characterize a person's economic situation.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16D61893-5188-487B-A2DB-A49204E416E8}" type="slidenum">
              <a:rPr lang="zh-CN" altLang="en-US" smtClean="0"/>
              <a:t>8</a:t>
            </a:fld>
            <a:endParaRPr lang="zh-CN" altLang="en-US"/>
          </a:p>
        </p:txBody>
      </p:sp>
    </p:spTree>
    <p:extLst>
      <p:ext uri="{BB962C8B-B14F-4D97-AF65-F5344CB8AC3E}">
        <p14:creationId xmlns:p14="http://schemas.microsoft.com/office/powerpoint/2010/main" val="34046273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F9DD33-977D-5B4B-9F04-7AB5A64EB37E}"/>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BC6AABDE-6016-1483-37FF-7A0D69155E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086C21A6-94B9-3FAC-289D-5D14C83A5ACF}"/>
              </a:ext>
            </a:extLst>
          </p:cNvPr>
          <p:cNvSpPr>
            <a:spLocks noGrp="1"/>
          </p:cNvSpPr>
          <p:nvPr>
            <p:ph type="dt" sz="half" idx="10"/>
          </p:nvPr>
        </p:nvSpPr>
        <p:spPr/>
        <p:txBody>
          <a:bodyPr/>
          <a:lstStyle/>
          <a:p>
            <a:fld id="{AE2E74A2-AF49-4D61-8A99-1F92D7288135}" type="datetimeFigureOut">
              <a:rPr lang="zh-CN" altLang="en-US" smtClean="0"/>
              <a:t>2024/4/30</a:t>
            </a:fld>
            <a:endParaRPr lang="zh-CN" altLang="en-US"/>
          </a:p>
        </p:txBody>
      </p:sp>
      <p:sp>
        <p:nvSpPr>
          <p:cNvPr id="5" name="页脚占位符 4">
            <a:extLst>
              <a:ext uri="{FF2B5EF4-FFF2-40B4-BE49-F238E27FC236}">
                <a16:creationId xmlns:a16="http://schemas.microsoft.com/office/drawing/2014/main" id="{BF109E00-3075-DDB1-0447-5D80A25A165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09456D2-EFBA-7635-5773-D13A4B12708A}"/>
              </a:ext>
            </a:extLst>
          </p:cNvPr>
          <p:cNvSpPr>
            <a:spLocks noGrp="1"/>
          </p:cNvSpPr>
          <p:nvPr>
            <p:ph type="sldNum" sz="quarter" idx="12"/>
          </p:nvPr>
        </p:nvSpPr>
        <p:spPr/>
        <p:txBody>
          <a:bodyPr/>
          <a:lstStyle/>
          <a:p>
            <a:fld id="{905F40B2-5DDC-4DA7-AA50-C0998B0BE4C2}" type="slidenum">
              <a:rPr lang="zh-CN" altLang="en-US" smtClean="0"/>
              <a:t>‹#›</a:t>
            </a:fld>
            <a:endParaRPr lang="zh-CN" altLang="en-US"/>
          </a:p>
        </p:txBody>
      </p:sp>
    </p:spTree>
    <p:extLst>
      <p:ext uri="{BB962C8B-B14F-4D97-AF65-F5344CB8AC3E}">
        <p14:creationId xmlns:p14="http://schemas.microsoft.com/office/powerpoint/2010/main" val="15624084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BBBAB4-408D-DF40-0ED4-6D2810C7C1D8}"/>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2494DE42-8B6E-9B17-6F43-E4A3F3D27166}"/>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EC58F88-4E16-C6A8-79E6-D81015AFBA31}"/>
              </a:ext>
            </a:extLst>
          </p:cNvPr>
          <p:cNvSpPr>
            <a:spLocks noGrp="1"/>
          </p:cNvSpPr>
          <p:nvPr>
            <p:ph type="dt" sz="half" idx="10"/>
          </p:nvPr>
        </p:nvSpPr>
        <p:spPr/>
        <p:txBody>
          <a:bodyPr/>
          <a:lstStyle/>
          <a:p>
            <a:fld id="{AE2E74A2-AF49-4D61-8A99-1F92D7288135}" type="datetimeFigureOut">
              <a:rPr lang="zh-CN" altLang="en-US" smtClean="0"/>
              <a:t>2024/4/30</a:t>
            </a:fld>
            <a:endParaRPr lang="zh-CN" altLang="en-US"/>
          </a:p>
        </p:txBody>
      </p:sp>
      <p:sp>
        <p:nvSpPr>
          <p:cNvPr id="5" name="页脚占位符 4">
            <a:extLst>
              <a:ext uri="{FF2B5EF4-FFF2-40B4-BE49-F238E27FC236}">
                <a16:creationId xmlns:a16="http://schemas.microsoft.com/office/drawing/2014/main" id="{FD0455B4-B6F9-7ECA-ACAB-C757E6A44EC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52BAFA3-1110-54E5-162D-ED9BCCFCC0B3}"/>
              </a:ext>
            </a:extLst>
          </p:cNvPr>
          <p:cNvSpPr>
            <a:spLocks noGrp="1"/>
          </p:cNvSpPr>
          <p:nvPr>
            <p:ph type="sldNum" sz="quarter" idx="12"/>
          </p:nvPr>
        </p:nvSpPr>
        <p:spPr/>
        <p:txBody>
          <a:bodyPr/>
          <a:lstStyle/>
          <a:p>
            <a:fld id="{905F40B2-5DDC-4DA7-AA50-C0998B0BE4C2}" type="slidenum">
              <a:rPr lang="zh-CN" altLang="en-US" smtClean="0"/>
              <a:t>‹#›</a:t>
            </a:fld>
            <a:endParaRPr lang="zh-CN" altLang="en-US"/>
          </a:p>
        </p:txBody>
      </p:sp>
    </p:spTree>
    <p:extLst>
      <p:ext uri="{BB962C8B-B14F-4D97-AF65-F5344CB8AC3E}">
        <p14:creationId xmlns:p14="http://schemas.microsoft.com/office/powerpoint/2010/main" val="38211963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96652E1E-9B44-657A-267F-C7E29AE4598E}"/>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D809484D-E44C-74F8-1F6E-E8EB6C7DD456}"/>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F37CFAD-0DB4-D3DC-82D2-4A9C344E90A3}"/>
              </a:ext>
            </a:extLst>
          </p:cNvPr>
          <p:cNvSpPr>
            <a:spLocks noGrp="1"/>
          </p:cNvSpPr>
          <p:nvPr>
            <p:ph type="dt" sz="half" idx="10"/>
          </p:nvPr>
        </p:nvSpPr>
        <p:spPr/>
        <p:txBody>
          <a:bodyPr/>
          <a:lstStyle/>
          <a:p>
            <a:fld id="{AE2E74A2-AF49-4D61-8A99-1F92D7288135}" type="datetimeFigureOut">
              <a:rPr lang="zh-CN" altLang="en-US" smtClean="0"/>
              <a:t>2024/4/30</a:t>
            </a:fld>
            <a:endParaRPr lang="zh-CN" altLang="en-US"/>
          </a:p>
        </p:txBody>
      </p:sp>
      <p:sp>
        <p:nvSpPr>
          <p:cNvPr id="5" name="页脚占位符 4">
            <a:extLst>
              <a:ext uri="{FF2B5EF4-FFF2-40B4-BE49-F238E27FC236}">
                <a16:creationId xmlns:a16="http://schemas.microsoft.com/office/drawing/2014/main" id="{ADD3B162-C6F9-5479-93B4-A0B2AFAC2DF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77B66E2-7B1C-279A-EC01-C8870FA35CE8}"/>
              </a:ext>
            </a:extLst>
          </p:cNvPr>
          <p:cNvSpPr>
            <a:spLocks noGrp="1"/>
          </p:cNvSpPr>
          <p:nvPr>
            <p:ph type="sldNum" sz="quarter" idx="12"/>
          </p:nvPr>
        </p:nvSpPr>
        <p:spPr/>
        <p:txBody>
          <a:bodyPr/>
          <a:lstStyle/>
          <a:p>
            <a:fld id="{905F40B2-5DDC-4DA7-AA50-C0998B0BE4C2}" type="slidenum">
              <a:rPr lang="zh-CN" altLang="en-US" smtClean="0"/>
              <a:t>‹#›</a:t>
            </a:fld>
            <a:endParaRPr lang="zh-CN" altLang="en-US"/>
          </a:p>
        </p:txBody>
      </p:sp>
    </p:spTree>
    <p:extLst>
      <p:ext uri="{BB962C8B-B14F-4D97-AF65-F5344CB8AC3E}">
        <p14:creationId xmlns:p14="http://schemas.microsoft.com/office/powerpoint/2010/main" val="19196072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FA973A-4EF4-C2BB-FB09-31B76FE4BED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B8B8DEE-52C9-A5EB-2786-74B301300DE4}"/>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328D862-3B52-68CB-FD5E-F23117A5F176}"/>
              </a:ext>
            </a:extLst>
          </p:cNvPr>
          <p:cNvSpPr>
            <a:spLocks noGrp="1"/>
          </p:cNvSpPr>
          <p:nvPr>
            <p:ph type="dt" sz="half" idx="10"/>
          </p:nvPr>
        </p:nvSpPr>
        <p:spPr/>
        <p:txBody>
          <a:bodyPr/>
          <a:lstStyle/>
          <a:p>
            <a:fld id="{AE2E74A2-AF49-4D61-8A99-1F92D7288135}" type="datetimeFigureOut">
              <a:rPr lang="zh-CN" altLang="en-US" smtClean="0"/>
              <a:t>2024/4/30</a:t>
            </a:fld>
            <a:endParaRPr lang="zh-CN" altLang="en-US"/>
          </a:p>
        </p:txBody>
      </p:sp>
      <p:sp>
        <p:nvSpPr>
          <p:cNvPr id="5" name="页脚占位符 4">
            <a:extLst>
              <a:ext uri="{FF2B5EF4-FFF2-40B4-BE49-F238E27FC236}">
                <a16:creationId xmlns:a16="http://schemas.microsoft.com/office/drawing/2014/main" id="{4FC51E70-0C68-3D97-7498-CA7E10BE678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9460B7B-54C8-4E1E-7765-39B9334260B0}"/>
              </a:ext>
            </a:extLst>
          </p:cNvPr>
          <p:cNvSpPr>
            <a:spLocks noGrp="1"/>
          </p:cNvSpPr>
          <p:nvPr>
            <p:ph type="sldNum" sz="quarter" idx="12"/>
          </p:nvPr>
        </p:nvSpPr>
        <p:spPr/>
        <p:txBody>
          <a:bodyPr/>
          <a:lstStyle/>
          <a:p>
            <a:fld id="{905F40B2-5DDC-4DA7-AA50-C0998B0BE4C2}" type="slidenum">
              <a:rPr lang="zh-CN" altLang="en-US" smtClean="0"/>
              <a:t>‹#›</a:t>
            </a:fld>
            <a:endParaRPr lang="zh-CN" altLang="en-US"/>
          </a:p>
        </p:txBody>
      </p:sp>
    </p:spTree>
    <p:extLst>
      <p:ext uri="{BB962C8B-B14F-4D97-AF65-F5344CB8AC3E}">
        <p14:creationId xmlns:p14="http://schemas.microsoft.com/office/powerpoint/2010/main" val="3909092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16B2AD-E433-5EEB-A975-43FE1E9F6890}"/>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B0C7377D-BF0F-98CA-B365-B83117CA9D9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41C4C36C-E65F-D191-B30F-2E5BC6CE9892}"/>
              </a:ext>
            </a:extLst>
          </p:cNvPr>
          <p:cNvSpPr>
            <a:spLocks noGrp="1"/>
          </p:cNvSpPr>
          <p:nvPr>
            <p:ph type="dt" sz="half" idx="10"/>
          </p:nvPr>
        </p:nvSpPr>
        <p:spPr/>
        <p:txBody>
          <a:bodyPr/>
          <a:lstStyle/>
          <a:p>
            <a:fld id="{AE2E74A2-AF49-4D61-8A99-1F92D7288135}" type="datetimeFigureOut">
              <a:rPr lang="zh-CN" altLang="en-US" smtClean="0"/>
              <a:t>2024/4/30</a:t>
            </a:fld>
            <a:endParaRPr lang="zh-CN" altLang="en-US"/>
          </a:p>
        </p:txBody>
      </p:sp>
      <p:sp>
        <p:nvSpPr>
          <p:cNvPr id="5" name="页脚占位符 4">
            <a:extLst>
              <a:ext uri="{FF2B5EF4-FFF2-40B4-BE49-F238E27FC236}">
                <a16:creationId xmlns:a16="http://schemas.microsoft.com/office/drawing/2014/main" id="{2C72F49C-0953-93BD-72DB-7163CA0F4DD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03C15F3-69A3-B9C0-B73C-7DC1730AEA7B}"/>
              </a:ext>
            </a:extLst>
          </p:cNvPr>
          <p:cNvSpPr>
            <a:spLocks noGrp="1"/>
          </p:cNvSpPr>
          <p:nvPr>
            <p:ph type="sldNum" sz="quarter" idx="12"/>
          </p:nvPr>
        </p:nvSpPr>
        <p:spPr/>
        <p:txBody>
          <a:bodyPr/>
          <a:lstStyle/>
          <a:p>
            <a:fld id="{905F40B2-5DDC-4DA7-AA50-C0998B0BE4C2}" type="slidenum">
              <a:rPr lang="zh-CN" altLang="en-US" smtClean="0"/>
              <a:t>‹#›</a:t>
            </a:fld>
            <a:endParaRPr lang="zh-CN" altLang="en-US"/>
          </a:p>
        </p:txBody>
      </p:sp>
    </p:spTree>
    <p:extLst>
      <p:ext uri="{BB962C8B-B14F-4D97-AF65-F5344CB8AC3E}">
        <p14:creationId xmlns:p14="http://schemas.microsoft.com/office/powerpoint/2010/main" val="29401698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F8DCC6-15B6-A599-6960-DFE014FD081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CF12B0A-1E86-5ECE-8362-60D0C2D960D3}"/>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CE4B4DBD-6C37-464F-3434-BE57C7EA0F02}"/>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E65BB684-9115-AB3D-3DCD-A70ECB08A3AB}"/>
              </a:ext>
            </a:extLst>
          </p:cNvPr>
          <p:cNvSpPr>
            <a:spLocks noGrp="1"/>
          </p:cNvSpPr>
          <p:nvPr>
            <p:ph type="dt" sz="half" idx="10"/>
          </p:nvPr>
        </p:nvSpPr>
        <p:spPr/>
        <p:txBody>
          <a:bodyPr/>
          <a:lstStyle/>
          <a:p>
            <a:fld id="{AE2E74A2-AF49-4D61-8A99-1F92D7288135}" type="datetimeFigureOut">
              <a:rPr lang="zh-CN" altLang="en-US" smtClean="0"/>
              <a:t>2024/4/30</a:t>
            </a:fld>
            <a:endParaRPr lang="zh-CN" altLang="en-US"/>
          </a:p>
        </p:txBody>
      </p:sp>
      <p:sp>
        <p:nvSpPr>
          <p:cNvPr id="6" name="页脚占位符 5">
            <a:extLst>
              <a:ext uri="{FF2B5EF4-FFF2-40B4-BE49-F238E27FC236}">
                <a16:creationId xmlns:a16="http://schemas.microsoft.com/office/drawing/2014/main" id="{B16BDAE7-4173-11B2-9018-00E58495B76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34AE757-D3DF-D451-9B88-4388B71D0476}"/>
              </a:ext>
            </a:extLst>
          </p:cNvPr>
          <p:cNvSpPr>
            <a:spLocks noGrp="1"/>
          </p:cNvSpPr>
          <p:nvPr>
            <p:ph type="sldNum" sz="quarter" idx="12"/>
          </p:nvPr>
        </p:nvSpPr>
        <p:spPr/>
        <p:txBody>
          <a:bodyPr/>
          <a:lstStyle/>
          <a:p>
            <a:fld id="{905F40B2-5DDC-4DA7-AA50-C0998B0BE4C2}" type="slidenum">
              <a:rPr lang="zh-CN" altLang="en-US" smtClean="0"/>
              <a:t>‹#›</a:t>
            </a:fld>
            <a:endParaRPr lang="zh-CN" altLang="en-US"/>
          </a:p>
        </p:txBody>
      </p:sp>
    </p:spTree>
    <p:extLst>
      <p:ext uri="{BB962C8B-B14F-4D97-AF65-F5344CB8AC3E}">
        <p14:creationId xmlns:p14="http://schemas.microsoft.com/office/powerpoint/2010/main" val="19012572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AAC685-64B7-0991-8F95-28B1CAC74946}"/>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15327022-D0E6-7181-68D2-9795136E428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5B49731E-6749-A2E1-342B-CBBF6B5FF30B}"/>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93752990-FA5A-9670-0C4D-A43240F60E8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A8A941B3-D6A7-BA4E-0003-8CBED76A0A70}"/>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B8F914E5-CFFB-AD22-34AF-4FDD31FFBDB7}"/>
              </a:ext>
            </a:extLst>
          </p:cNvPr>
          <p:cNvSpPr>
            <a:spLocks noGrp="1"/>
          </p:cNvSpPr>
          <p:nvPr>
            <p:ph type="dt" sz="half" idx="10"/>
          </p:nvPr>
        </p:nvSpPr>
        <p:spPr/>
        <p:txBody>
          <a:bodyPr/>
          <a:lstStyle/>
          <a:p>
            <a:fld id="{AE2E74A2-AF49-4D61-8A99-1F92D7288135}" type="datetimeFigureOut">
              <a:rPr lang="zh-CN" altLang="en-US" smtClean="0"/>
              <a:t>2024/4/30</a:t>
            </a:fld>
            <a:endParaRPr lang="zh-CN" altLang="en-US"/>
          </a:p>
        </p:txBody>
      </p:sp>
      <p:sp>
        <p:nvSpPr>
          <p:cNvPr id="8" name="页脚占位符 7">
            <a:extLst>
              <a:ext uri="{FF2B5EF4-FFF2-40B4-BE49-F238E27FC236}">
                <a16:creationId xmlns:a16="http://schemas.microsoft.com/office/drawing/2014/main" id="{53282E73-7C81-6A37-3C4E-22410E1E5CAF}"/>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90210EF0-9DFE-341E-8ED6-F8AA3B17649B}"/>
              </a:ext>
            </a:extLst>
          </p:cNvPr>
          <p:cNvSpPr>
            <a:spLocks noGrp="1"/>
          </p:cNvSpPr>
          <p:nvPr>
            <p:ph type="sldNum" sz="quarter" idx="12"/>
          </p:nvPr>
        </p:nvSpPr>
        <p:spPr/>
        <p:txBody>
          <a:bodyPr/>
          <a:lstStyle/>
          <a:p>
            <a:fld id="{905F40B2-5DDC-4DA7-AA50-C0998B0BE4C2}" type="slidenum">
              <a:rPr lang="zh-CN" altLang="en-US" smtClean="0"/>
              <a:t>‹#›</a:t>
            </a:fld>
            <a:endParaRPr lang="zh-CN" altLang="en-US"/>
          </a:p>
        </p:txBody>
      </p:sp>
    </p:spTree>
    <p:extLst>
      <p:ext uri="{BB962C8B-B14F-4D97-AF65-F5344CB8AC3E}">
        <p14:creationId xmlns:p14="http://schemas.microsoft.com/office/powerpoint/2010/main" val="23911530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8E86EA-DEDE-31D3-1050-36AB4BDD534E}"/>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A3938645-C1BC-1BEC-A4A4-5C405FF91103}"/>
              </a:ext>
            </a:extLst>
          </p:cNvPr>
          <p:cNvSpPr>
            <a:spLocks noGrp="1"/>
          </p:cNvSpPr>
          <p:nvPr>
            <p:ph type="dt" sz="half" idx="10"/>
          </p:nvPr>
        </p:nvSpPr>
        <p:spPr/>
        <p:txBody>
          <a:bodyPr/>
          <a:lstStyle/>
          <a:p>
            <a:fld id="{AE2E74A2-AF49-4D61-8A99-1F92D7288135}" type="datetimeFigureOut">
              <a:rPr lang="zh-CN" altLang="en-US" smtClean="0"/>
              <a:t>2024/4/30</a:t>
            </a:fld>
            <a:endParaRPr lang="zh-CN" altLang="en-US"/>
          </a:p>
        </p:txBody>
      </p:sp>
      <p:sp>
        <p:nvSpPr>
          <p:cNvPr id="4" name="页脚占位符 3">
            <a:extLst>
              <a:ext uri="{FF2B5EF4-FFF2-40B4-BE49-F238E27FC236}">
                <a16:creationId xmlns:a16="http://schemas.microsoft.com/office/drawing/2014/main" id="{A64DB153-C6DC-4275-5907-ACE0C798208D}"/>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BE140BEC-D0B6-B8B6-13F7-DA0185D0E885}"/>
              </a:ext>
            </a:extLst>
          </p:cNvPr>
          <p:cNvSpPr>
            <a:spLocks noGrp="1"/>
          </p:cNvSpPr>
          <p:nvPr>
            <p:ph type="sldNum" sz="quarter" idx="12"/>
          </p:nvPr>
        </p:nvSpPr>
        <p:spPr/>
        <p:txBody>
          <a:bodyPr/>
          <a:lstStyle/>
          <a:p>
            <a:fld id="{905F40B2-5DDC-4DA7-AA50-C0998B0BE4C2}" type="slidenum">
              <a:rPr lang="zh-CN" altLang="en-US" smtClean="0"/>
              <a:t>‹#›</a:t>
            </a:fld>
            <a:endParaRPr lang="zh-CN" altLang="en-US"/>
          </a:p>
        </p:txBody>
      </p:sp>
    </p:spTree>
    <p:extLst>
      <p:ext uri="{BB962C8B-B14F-4D97-AF65-F5344CB8AC3E}">
        <p14:creationId xmlns:p14="http://schemas.microsoft.com/office/powerpoint/2010/main" val="2871811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3A68B3E3-9F79-EDC8-10F9-9E9AE4FF5B83}"/>
              </a:ext>
            </a:extLst>
          </p:cNvPr>
          <p:cNvSpPr>
            <a:spLocks noGrp="1"/>
          </p:cNvSpPr>
          <p:nvPr>
            <p:ph type="dt" sz="half" idx="10"/>
          </p:nvPr>
        </p:nvSpPr>
        <p:spPr/>
        <p:txBody>
          <a:bodyPr/>
          <a:lstStyle/>
          <a:p>
            <a:fld id="{AE2E74A2-AF49-4D61-8A99-1F92D7288135}" type="datetimeFigureOut">
              <a:rPr lang="zh-CN" altLang="en-US" smtClean="0"/>
              <a:t>2024/4/30</a:t>
            </a:fld>
            <a:endParaRPr lang="zh-CN" altLang="en-US"/>
          </a:p>
        </p:txBody>
      </p:sp>
      <p:sp>
        <p:nvSpPr>
          <p:cNvPr id="3" name="页脚占位符 2">
            <a:extLst>
              <a:ext uri="{FF2B5EF4-FFF2-40B4-BE49-F238E27FC236}">
                <a16:creationId xmlns:a16="http://schemas.microsoft.com/office/drawing/2014/main" id="{96969823-7531-07E4-F220-E246363145DC}"/>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6EBE4007-8141-9E22-57BC-C0A509C636A3}"/>
              </a:ext>
            </a:extLst>
          </p:cNvPr>
          <p:cNvSpPr>
            <a:spLocks noGrp="1"/>
          </p:cNvSpPr>
          <p:nvPr>
            <p:ph type="sldNum" sz="quarter" idx="12"/>
          </p:nvPr>
        </p:nvSpPr>
        <p:spPr/>
        <p:txBody>
          <a:bodyPr/>
          <a:lstStyle/>
          <a:p>
            <a:fld id="{905F40B2-5DDC-4DA7-AA50-C0998B0BE4C2}" type="slidenum">
              <a:rPr lang="zh-CN" altLang="en-US" smtClean="0"/>
              <a:t>‹#›</a:t>
            </a:fld>
            <a:endParaRPr lang="zh-CN" altLang="en-US"/>
          </a:p>
        </p:txBody>
      </p:sp>
    </p:spTree>
    <p:extLst>
      <p:ext uri="{BB962C8B-B14F-4D97-AF65-F5344CB8AC3E}">
        <p14:creationId xmlns:p14="http://schemas.microsoft.com/office/powerpoint/2010/main" val="19184488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CF79F8-B46D-A0A6-1661-E4D4F6B80EB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80DA2B9A-643A-69AA-5549-64FB8A54B16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577EA5AC-DD89-A09F-6311-543CF5F890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6A1F07A-5A1B-7C4E-E7F7-EFFF086B26A1}"/>
              </a:ext>
            </a:extLst>
          </p:cNvPr>
          <p:cNvSpPr>
            <a:spLocks noGrp="1"/>
          </p:cNvSpPr>
          <p:nvPr>
            <p:ph type="dt" sz="half" idx="10"/>
          </p:nvPr>
        </p:nvSpPr>
        <p:spPr/>
        <p:txBody>
          <a:bodyPr/>
          <a:lstStyle/>
          <a:p>
            <a:fld id="{AE2E74A2-AF49-4D61-8A99-1F92D7288135}" type="datetimeFigureOut">
              <a:rPr lang="zh-CN" altLang="en-US" smtClean="0"/>
              <a:t>2024/4/30</a:t>
            </a:fld>
            <a:endParaRPr lang="zh-CN" altLang="en-US"/>
          </a:p>
        </p:txBody>
      </p:sp>
      <p:sp>
        <p:nvSpPr>
          <p:cNvPr id="6" name="页脚占位符 5">
            <a:extLst>
              <a:ext uri="{FF2B5EF4-FFF2-40B4-BE49-F238E27FC236}">
                <a16:creationId xmlns:a16="http://schemas.microsoft.com/office/drawing/2014/main" id="{1E97C84F-0BEC-6283-48CB-A4A8D80E0FA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E86ADD8-D56C-09A0-5287-3A1220898944}"/>
              </a:ext>
            </a:extLst>
          </p:cNvPr>
          <p:cNvSpPr>
            <a:spLocks noGrp="1"/>
          </p:cNvSpPr>
          <p:nvPr>
            <p:ph type="sldNum" sz="quarter" idx="12"/>
          </p:nvPr>
        </p:nvSpPr>
        <p:spPr/>
        <p:txBody>
          <a:bodyPr/>
          <a:lstStyle/>
          <a:p>
            <a:fld id="{905F40B2-5DDC-4DA7-AA50-C0998B0BE4C2}" type="slidenum">
              <a:rPr lang="zh-CN" altLang="en-US" smtClean="0"/>
              <a:t>‹#›</a:t>
            </a:fld>
            <a:endParaRPr lang="zh-CN" altLang="en-US"/>
          </a:p>
        </p:txBody>
      </p:sp>
    </p:spTree>
    <p:extLst>
      <p:ext uri="{BB962C8B-B14F-4D97-AF65-F5344CB8AC3E}">
        <p14:creationId xmlns:p14="http://schemas.microsoft.com/office/powerpoint/2010/main" val="12618926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C43996-2D56-8C71-CD7D-EACE5582B15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8971BF4B-2C5A-1381-D083-50208A65E18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60B2CAF3-5C28-CEFE-34AD-07A5250DB7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A6E39880-5C14-4D79-1040-8E4F078C8BC5}"/>
              </a:ext>
            </a:extLst>
          </p:cNvPr>
          <p:cNvSpPr>
            <a:spLocks noGrp="1"/>
          </p:cNvSpPr>
          <p:nvPr>
            <p:ph type="dt" sz="half" idx="10"/>
          </p:nvPr>
        </p:nvSpPr>
        <p:spPr/>
        <p:txBody>
          <a:bodyPr/>
          <a:lstStyle/>
          <a:p>
            <a:fld id="{AE2E74A2-AF49-4D61-8A99-1F92D7288135}" type="datetimeFigureOut">
              <a:rPr lang="zh-CN" altLang="en-US" smtClean="0"/>
              <a:t>2024/4/30</a:t>
            </a:fld>
            <a:endParaRPr lang="zh-CN" altLang="en-US"/>
          </a:p>
        </p:txBody>
      </p:sp>
      <p:sp>
        <p:nvSpPr>
          <p:cNvPr id="6" name="页脚占位符 5">
            <a:extLst>
              <a:ext uri="{FF2B5EF4-FFF2-40B4-BE49-F238E27FC236}">
                <a16:creationId xmlns:a16="http://schemas.microsoft.com/office/drawing/2014/main" id="{C352D8B2-0421-A019-F06E-39DA998EB80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156EAED-28B6-E95A-E564-654542CB7505}"/>
              </a:ext>
            </a:extLst>
          </p:cNvPr>
          <p:cNvSpPr>
            <a:spLocks noGrp="1"/>
          </p:cNvSpPr>
          <p:nvPr>
            <p:ph type="sldNum" sz="quarter" idx="12"/>
          </p:nvPr>
        </p:nvSpPr>
        <p:spPr/>
        <p:txBody>
          <a:bodyPr/>
          <a:lstStyle/>
          <a:p>
            <a:fld id="{905F40B2-5DDC-4DA7-AA50-C0998B0BE4C2}" type="slidenum">
              <a:rPr lang="zh-CN" altLang="en-US" smtClean="0"/>
              <a:t>‹#›</a:t>
            </a:fld>
            <a:endParaRPr lang="zh-CN" altLang="en-US"/>
          </a:p>
        </p:txBody>
      </p:sp>
    </p:spTree>
    <p:extLst>
      <p:ext uri="{BB962C8B-B14F-4D97-AF65-F5344CB8AC3E}">
        <p14:creationId xmlns:p14="http://schemas.microsoft.com/office/powerpoint/2010/main" val="5498739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706B7ACA-9D0D-251C-9E61-32E8FFA58E7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2135FC18-A653-2413-C93F-A128DE720D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6271900-8FDD-9DD3-DBE3-09A2AB51614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2E74A2-AF49-4D61-8A99-1F92D7288135}" type="datetimeFigureOut">
              <a:rPr lang="zh-CN" altLang="en-US" smtClean="0"/>
              <a:t>2024/4/30</a:t>
            </a:fld>
            <a:endParaRPr lang="zh-CN" altLang="en-US"/>
          </a:p>
        </p:txBody>
      </p:sp>
      <p:sp>
        <p:nvSpPr>
          <p:cNvPr id="5" name="页脚占位符 4">
            <a:extLst>
              <a:ext uri="{FF2B5EF4-FFF2-40B4-BE49-F238E27FC236}">
                <a16:creationId xmlns:a16="http://schemas.microsoft.com/office/drawing/2014/main" id="{01E82CCD-F02D-9ED1-8B4D-EAEFCC2AD95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57862924-9549-727D-F014-AA6039F772F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5F40B2-5DDC-4DA7-AA50-C0998B0BE4C2}" type="slidenum">
              <a:rPr lang="zh-CN" altLang="en-US" smtClean="0"/>
              <a:t>‹#›</a:t>
            </a:fld>
            <a:endParaRPr lang="zh-CN" altLang="en-US"/>
          </a:p>
        </p:txBody>
      </p:sp>
    </p:spTree>
    <p:extLst>
      <p:ext uri="{BB962C8B-B14F-4D97-AF65-F5344CB8AC3E}">
        <p14:creationId xmlns:p14="http://schemas.microsoft.com/office/powerpoint/2010/main" val="22345021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图片 4" descr="图表, 散点图&#10;&#10;描述已自动生成">
            <a:extLst>
              <a:ext uri="{FF2B5EF4-FFF2-40B4-BE49-F238E27FC236}">
                <a16:creationId xmlns:a16="http://schemas.microsoft.com/office/drawing/2014/main" id="{EB49C3FE-2F24-97A7-88D1-E3D157CBFDB0}"/>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l="20711" r="4178"/>
          <a:stretch/>
        </p:blipFill>
        <p:spPr>
          <a:xfrm>
            <a:off x="20" y="1"/>
            <a:ext cx="12191980" cy="6857999"/>
          </a:xfrm>
          <a:prstGeom prst="rect">
            <a:avLst/>
          </a:prstGeom>
        </p:spPr>
      </p:pic>
      <p:sp>
        <p:nvSpPr>
          <p:cNvPr id="2" name="标题 1">
            <a:extLst>
              <a:ext uri="{FF2B5EF4-FFF2-40B4-BE49-F238E27FC236}">
                <a16:creationId xmlns:a16="http://schemas.microsoft.com/office/drawing/2014/main" id="{D8E8B74C-AC2C-FC3B-EA00-B01238E482AA}"/>
              </a:ext>
            </a:extLst>
          </p:cNvPr>
          <p:cNvSpPr>
            <a:spLocks noGrp="1"/>
          </p:cNvSpPr>
          <p:nvPr>
            <p:ph type="ctrTitle"/>
          </p:nvPr>
        </p:nvSpPr>
        <p:spPr>
          <a:xfrm>
            <a:off x="1524000" y="1122362"/>
            <a:ext cx="9144000" cy="2900518"/>
          </a:xfrm>
        </p:spPr>
        <p:txBody>
          <a:bodyPr>
            <a:normAutofit/>
          </a:bodyPr>
          <a:lstStyle/>
          <a:p>
            <a:r>
              <a:rPr lang="en-US" altLang="zh-CN">
                <a:solidFill>
                  <a:srgbClr val="FFFFFF"/>
                </a:solidFill>
              </a:rPr>
              <a:t>Pattern of Life in ShanghaiTech City</a:t>
            </a:r>
            <a:endParaRPr lang="zh-CN" altLang="en-US">
              <a:solidFill>
                <a:srgbClr val="FFFFFF"/>
              </a:solidFill>
            </a:endParaRPr>
          </a:p>
        </p:txBody>
      </p:sp>
      <p:sp>
        <p:nvSpPr>
          <p:cNvPr id="3" name="副标题 2">
            <a:extLst>
              <a:ext uri="{FF2B5EF4-FFF2-40B4-BE49-F238E27FC236}">
                <a16:creationId xmlns:a16="http://schemas.microsoft.com/office/drawing/2014/main" id="{C0ED40B0-5372-77A1-93E8-E83EE233A61A}"/>
              </a:ext>
            </a:extLst>
          </p:cNvPr>
          <p:cNvSpPr>
            <a:spLocks noGrp="1"/>
          </p:cNvSpPr>
          <p:nvPr>
            <p:ph type="subTitle" idx="1"/>
          </p:nvPr>
        </p:nvSpPr>
        <p:spPr>
          <a:xfrm>
            <a:off x="1524000" y="4159404"/>
            <a:ext cx="9144000" cy="1098395"/>
          </a:xfrm>
        </p:spPr>
        <p:txBody>
          <a:bodyPr>
            <a:normAutofit/>
          </a:bodyPr>
          <a:lstStyle/>
          <a:p>
            <a:r>
              <a:rPr lang="zh-CN" altLang="en-US">
                <a:solidFill>
                  <a:srgbClr val="FFFFFF"/>
                </a:solidFill>
              </a:rPr>
              <a:t>王芸飞，贾舜康，夏康杰</a:t>
            </a:r>
          </a:p>
        </p:txBody>
      </p:sp>
    </p:spTree>
    <p:extLst>
      <p:ext uri="{BB962C8B-B14F-4D97-AF65-F5344CB8AC3E}">
        <p14:creationId xmlns:p14="http://schemas.microsoft.com/office/powerpoint/2010/main" val="104991334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53D71AC3-5123-5BC6-9175-3D9D89D6678C}"/>
              </a:ext>
            </a:extLst>
          </p:cNvPr>
          <p:cNvSpPr>
            <a:spLocks noGrp="1"/>
          </p:cNvSpPr>
          <p:nvPr>
            <p:ph type="title"/>
          </p:nvPr>
        </p:nvSpPr>
        <p:spPr>
          <a:xfrm>
            <a:off x="1136397" y="502021"/>
            <a:ext cx="4959603" cy="1642969"/>
          </a:xfrm>
        </p:spPr>
        <p:txBody>
          <a:bodyPr vert="horz" lIns="91440" tIns="45720" rIns="91440" bIns="45720" rtlCol="0" anchor="b">
            <a:normAutofit/>
          </a:bodyPr>
          <a:lstStyle/>
          <a:p>
            <a:r>
              <a:rPr lang="en-US" altLang="zh-CN" sz="4000" kern="1200">
                <a:solidFill>
                  <a:schemeClr val="tx1"/>
                </a:solidFill>
                <a:latin typeface="+mj-lt"/>
                <a:ea typeface="+mj-ea"/>
                <a:cs typeface="+mj-cs"/>
              </a:rPr>
              <a:t>Comparison(Money)</a:t>
            </a:r>
          </a:p>
        </p:txBody>
      </p:sp>
      <p:sp>
        <p:nvSpPr>
          <p:cNvPr id="7" name="内容占位符 2">
            <a:extLst>
              <a:ext uri="{FF2B5EF4-FFF2-40B4-BE49-F238E27FC236}">
                <a16:creationId xmlns:a16="http://schemas.microsoft.com/office/drawing/2014/main" id="{C7FCFEFC-6A64-24D5-0616-A8FE59EB9A11}"/>
              </a:ext>
            </a:extLst>
          </p:cNvPr>
          <p:cNvSpPr txBox="1">
            <a:spLocks/>
          </p:cNvSpPr>
          <p:nvPr/>
        </p:nvSpPr>
        <p:spPr>
          <a:xfrm>
            <a:off x="1136397" y="2418408"/>
            <a:ext cx="4959603" cy="3522569"/>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altLang="zh-CN" sz="2000" dirty="0"/>
              <a:t>Circle Track</a:t>
            </a:r>
          </a:p>
          <a:p>
            <a:pPr lvl="2"/>
            <a:r>
              <a:rPr lang="en-US" altLang="zh-CN" dirty="0"/>
              <a:t>Show and compare the consumption habit of different types persons </a:t>
            </a:r>
          </a:p>
        </p:txBody>
      </p:sp>
      <p:pic>
        <p:nvPicPr>
          <p:cNvPr id="4" name="内容占位符 3">
            <a:extLst>
              <a:ext uri="{FF2B5EF4-FFF2-40B4-BE49-F238E27FC236}">
                <a16:creationId xmlns:a16="http://schemas.microsoft.com/office/drawing/2014/main" id="{26E3104C-E8D1-B87A-6CF2-36304B8B1F13}"/>
              </a:ext>
            </a:extLst>
          </p:cNvPr>
          <p:cNvPicPr>
            <a:picLocks noGrp="1" noChangeAspect="1"/>
          </p:cNvPicPr>
          <p:nvPr>
            <p:ph idx="1"/>
          </p:nvPr>
        </p:nvPicPr>
        <p:blipFill>
          <a:blip r:embed="rId2"/>
          <a:stretch>
            <a:fillRect/>
          </a:stretch>
        </p:blipFill>
        <p:spPr>
          <a:xfrm>
            <a:off x="6512442" y="1109206"/>
            <a:ext cx="5201023" cy="4225830"/>
          </a:xfrm>
          <a:prstGeom prst="rect">
            <a:avLst/>
          </a:prstGeom>
        </p:spPr>
      </p:pic>
      <p:sp>
        <p:nvSpPr>
          <p:cNvPr id="21" name="Rectangle 20">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59724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Rectangle 18">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标题 1">
            <a:extLst>
              <a:ext uri="{FF2B5EF4-FFF2-40B4-BE49-F238E27FC236}">
                <a16:creationId xmlns:a16="http://schemas.microsoft.com/office/drawing/2014/main" id="{7244B2D6-1807-3F2A-E798-6EA233E419C7}"/>
              </a:ext>
            </a:extLst>
          </p:cNvPr>
          <p:cNvSpPr>
            <a:spLocks noGrp="1"/>
          </p:cNvSpPr>
          <p:nvPr>
            <p:ph type="title"/>
          </p:nvPr>
        </p:nvSpPr>
        <p:spPr>
          <a:xfrm>
            <a:off x="1046746" y="586822"/>
            <a:ext cx="3560252" cy="1645920"/>
          </a:xfrm>
        </p:spPr>
        <p:txBody>
          <a:bodyPr>
            <a:normAutofit/>
          </a:bodyPr>
          <a:lstStyle/>
          <a:p>
            <a:r>
              <a:rPr lang="en-US" altLang="zh-CN" sz="3200"/>
              <a:t>Changes</a:t>
            </a:r>
            <a:endParaRPr lang="zh-CN" altLang="en-US" sz="3200"/>
          </a:p>
        </p:txBody>
      </p:sp>
      <p:sp>
        <p:nvSpPr>
          <p:cNvPr id="21" name="Rectangle 20">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30" name="Rectangle 22">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内容占位符 2">
            <a:extLst>
              <a:ext uri="{FF2B5EF4-FFF2-40B4-BE49-F238E27FC236}">
                <a16:creationId xmlns:a16="http://schemas.microsoft.com/office/drawing/2014/main" id="{9C68E805-60F9-8EFD-829D-402FC0E1C5F1}"/>
              </a:ext>
            </a:extLst>
          </p:cNvPr>
          <p:cNvSpPr>
            <a:spLocks noGrp="1"/>
          </p:cNvSpPr>
          <p:nvPr>
            <p:ph idx="1"/>
          </p:nvPr>
        </p:nvSpPr>
        <p:spPr>
          <a:xfrm>
            <a:off x="5351164" y="586822"/>
            <a:ext cx="6002636" cy="1645920"/>
          </a:xfrm>
        </p:spPr>
        <p:txBody>
          <a:bodyPr anchor="ctr">
            <a:normAutofit/>
          </a:bodyPr>
          <a:lstStyle/>
          <a:p>
            <a:r>
              <a:rPr lang="en-US" altLang="zh-CN" sz="1800"/>
              <a:t>Streamriver Graph</a:t>
            </a:r>
          </a:p>
          <a:p>
            <a:pPr lvl="1"/>
            <a:r>
              <a:rPr lang="en-US" altLang="zh-CN" sz="1800"/>
              <a:t>Time consumption of all citizens monthly</a:t>
            </a:r>
          </a:p>
          <a:p>
            <a:r>
              <a:rPr lang="en-US" altLang="zh-CN" sz="1800"/>
              <a:t>Horizontal Stack Bar Chart</a:t>
            </a:r>
          </a:p>
          <a:p>
            <a:pPr lvl="1"/>
            <a:r>
              <a:rPr lang="en-US" altLang="zh-CN" sz="1800"/>
              <a:t>Consumption of all citizens monthly</a:t>
            </a:r>
          </a:p>
        </p:txBody>
      </p:sp>
      <p:pic>
        <p:nvPicPr>
          <p:cNvPr id="5" name="图片 4">
            <a:extLst>
              <a:ext uri="{FF2B5EF4-FFF2-40B4-BE49-F238E27FC236}">
                <a16:creationId xmlns:a16="http://schemas.microsoft.com/office/drawing/2014/main" id="{88C57DFB-D2E0-1FB3-D9BB-D44185CFC28E}"/>
              </a:ext>
            </a:extLst>
          </p:cNvPr>
          <p:cNvPicPr>
            <a:picLocks noChangeAspect="1"/>
          </p:cNvPicPr>
          <p:nvPr/>
        </p:nvPicPr>
        <p:blipFill>
          <a:blip r:embed="rId2"/>
          <a:stretch>
            <a:fillRect/>
          </a:stretch>
        </p:blipFill>
        <p:spPr>
          <a:xfrm>
            <a:off x="1812414" y="2734056"/>
            <a:ext cx="8655563" cy="3483864"/>
          </a:xfrm>
          <a:prstGeom prst="rect">
            <a:avLst/>
          </a:prstGeom>
        </p:spPr>
      </p:pic>
    </p:spTree>
    <p:extLst>
      <p:ext uri="{BB962C8B-B14F-4D97-AF65-F5344CB8AC3E}">
        <p14:creationId xmlns:p14="http://schemas.microsoft.com/office/powerpoint/2010/main" val="27574526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5A76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内容占位符 4" descr="图表, 散点图&#10;&#10;描述已自动生成">
            <a:extLst>
              <a:ext uri="{FF2B5EF4-FFF2-40B4-BE49-F238E27FC236}">
                <a16:creationId xmlns:a16="http://schemas.microsoft.com/office/drawing/2014/main" id="{CA697F94-BF76-4FA7-AC66-0AA79D25329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3467" y="1125305"/>
            <a:ext cx="10905066" cy="4607389"/>
          </a:xfrm>
          <a:prstGeom prst="rect">
            <a:avLst/>
          </a:prstGeom>
        </p:spPr>
      </p:pic>
    </p:spTree>
    <p:extLst>
      <p:ext uri="{BB962C8B-B14F-4D97-AF65-F5344CB8AC3E}">
        <p14:creationId xmlns:p14="http://schemas.microsoft.com/office/powerpoint/2010/main" val="17216320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FEA92E-0965-F532-463F-47B2EE9EF832}"/>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E6F0025E-EA5B-1D2C-34A9-787995CD4D72}"/>
              </a:ext>
            </a:extLst>
          </p:cNvPr>
          <p:cNvSpPr>
            <a:spLocks noGrp="1"/>
          </p:cNvSpPr>
          <p:nvPr>
            <p:ph idx="1"/>
          </p:nvPr>
        </p:nvSpPr>
        <p:spPr/>
        <p:txBody>
          <a:bodyPr>
            <a:normAutofit fontScale="40000" lnSpcReduction="20000"/>
          </a:bodyPr>
          <a:lstStyle/>
          <a:p>
            <a:r>
              <a:rPr lang="en-US" altLang="zh-CN" dirty="0"/>
              <a:t>Cluster</a:t>
            </a:r>
          </a:p>
          <a:p>
            <a:endParaRPr lang="en-US" altLang="zh-CN" dirty="0"/>
          </a:p>
          <a:p>
            <a:r>
              <a:rPr lang="en-US" altLang="zh-CN" dirty="0"/>
              <a:t>Full data summary</a:t>
            </a:r>
          </a:p>
          <a:p>
            <a:endParaRPr lang="en-US" altLang="zh-CN" dirty="0"/>
          </a:p>
          <a:p>
            <a:r>
              <a:rPr lang="en-US" altLang="zh-CN" dirty="0" err="1"/>
              <a:t>Time_weighting</a:t>
            </a:r>
            <a:r>
              <a:rPr lang="en-US" altLang="zh-CN" dirty="0"/>
              <a:t> </a:t>
            </a:r>
            <a:r>
              <a:rPr lang="zh-CN" altLang="en-US" dirty="0"/>
              <a:t>：</a:t>
            </a:r>
            <a:r>
              <a:rPr lang="en-US" altLang="zh-CN" dirty="0"/>
              <a:t>The final weight of each activity time per person is obtained by summarizing the data in activitylog.csv, focusing mainly on the </a:t>
            </a:r>
            <a:r>
              <a:rPr lang="en-US" altLang="zh-CN" dirty="0" err="1"/>
              <a:t>currentMode</a:t>
            </a:r>
            <a:r>
              <a:rPr lang="en-US" altLang="zh-CN" dirty="0"/>
              <a:t> column.</a:t>
            </a:r>
          </a:p>
          <a:p>
            <a:r>
              <a:rPr lang="en-US" altLang="zh-CN" dirty="0" err="1"/>
              <a:t>Money_weighting</a:t>
            </a:r>
            <a:r>
              <a:rPr lang="en-US" altLang="zh-CN" dirty="0"/>
              <a:t> </a:t>
            </a:r>
            <a:r>
              <a:rPr lang="zh-CN" altLang="en-US" dirty="0"/>
              <a:t>：</a:t>
            </a:r>
            <a:r>
              <a:rPr lang="en-US" altLang="zh-CN" dirty="0"/>
              <a:t>By aggregating the data in FinancialJournal.csv, the percentage of each person's economic activity is counted, and these characteristics are then used to characterize a person's economic situation.</a:t>
            </a:r>
          </a:p>
          <a:p>
            <a:endParaRPr lang="en-US" altLang="zh-CN" dirty="0"/>
          </a:p>
          <a:p>
            <a:r>
              <a:rPr lang="zh-CN" altLang="en-US" dirty="0"/>
              <a:t>最终使用这</a:t>
            </a:r>
            <a:r>
              <a:rPr lang="en-US" altLang="zh-CN" dirty="0"/>
              <a:t>10</a:t>
            </a:r>
            <a:r>
              <a:rPr lang="zh-CN" altLang="en-US" dirty="0"/>
              <a:t>个特征进行聚类，分别使用了</a:t>
            </a:r>
            <a:r>
              <a:rPr lang="en-US" altLang="zh-CN" dirty="0"/>
              <a:t>PCA,TSNE,MDS</a:t>
            </a:r>
            <a:r>
              <a:rPr lang="zh-CN" altLang="en-US" dirty="0"/>
              <a:t>三种聚类方法，最终选择了</a:t>
            </a:r>
            <a:r>
              <a:rPr lang="en-US" altLang="zh-CN" dirty="0"/>
              <a:t>TSNE</a:t>
            </a:r>
            <a:r>
              <a:rPr lang="zh-CN" altLang="en-US" dirty="0"/>
              <a:t>聚类的结果并将其绘制。然后将</a:t>
            </a:r>
            <a:r>
              <a:rPr lang="en-US" altLang="zh-CN" dirty="0"/>
              <a:t>label</a:t>
            </a:r>
            <a:r>
              <a:rPr lang="zh-CN" altLang="en-US" dirty="0"/>
              <a:t>带回，再去计算了每个类别在高维情况下的聚类中心，绘制了每个类别对应的饼图图表，来清晰的展示和比较该类别的不同之处</a:t>
            </a:r>
          </a:p>
          <a:p>
            <a:r>
              <a:rPr lang="en-US" altLang="zh-CN" dirty="0"/>
              <a:t>The final clustering using these 10 features was done using three clustering methods PCA,TSNE,MDS and finally the results of TSNE clustering was chosen and plotted. Then the labels were brought back and the clustering centers were calculated for each category in the high dimensional case, and the corresponding pie charts for each category were drawn to clearly show and compare the differences between the categories.</a:t>
            </a:r>
          </a:p>
          <a:p>
            <a:endParaRPr lang="en-US" altLang="zh-CN" dirty="0"/>
          </a:p>
          <a:p>
            <a:r>
              <a:rPr lang="zh-CN" altLang="en-US" dirty="0"/>
              <a:t>在第三问的处理数据基础上，我们稍加修改，就可以统计出每天或每月每人的时间花费情况以及每月每人的消费情况来绘制对应的河流图和柱状图，以便发现在一天中或随季节变换，人们生活方式的转变，最终探究这背后，城市的</a:t>
            </a:r>
            <a:r>
              <a:rPr lang="en-US" altLang="zh-CN" dirty="0"/>
              <a:t>pattern</a:t>
            </a:r>
            <a:r>
              <a:rPr lang="zh-CN" altLang="en-US" dirty="0"/>
              <a:t>变化</a:t>
            </a:r>
          </a:p>
          <a:p>
            <a:r>
              <a:rPr lang="en-US" altLang="zh-CN" dirty="0"/>
              <a:t>On the basis of the processed data in the third question, with a little modification, we can count the time spent per person per day or per month as well as the consumption per person per month to draw the corresponding river charts and bar charts, in order to find out the transformation of people's lifestyles in the course of a day or with the change of seasons, and finally to explore the changes of patterning in the city behind this.</a:t>
            </a:r>
            <a:endParaRPr lang="zh-CN" altLang="en-US" dirty="0"/>
          </a:p>
        </p:txBody>
      </p:sp>
    </p:spTree>
    <p:extLst>
      <p:ext uri="{BB962C8B-B14F-4D97-AF65-F5344CB8AC3E}">
        <p14:creationId xmlns:p14="http://schemas.microsoft.com/office/powerpoint/2010/main" val="32847423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标题 1">
            <a:extLst>
              <a:ext uri="{FF2B5EF4-FFF2-40B4-BE49-F238E27FC236}">
                <a16:creationId xmlns:a16="http://schemas.microsoft.com/office/drawing/2014/main" id="{18E562F5-A1CF-8C6C-8BE3-80298FB03192}"/>
              </a:ext>
            </a:extLst>
          </p:cNvPr>
          <p:cNvSpPr>
            <a:spLocks noGrp="1"/>
          </p:cNvSpPr>
          <p:nvPr>
            <p:ph type="title"/>
          </p:nvPr>
        </p:nvSpPr>
        <p:spPr>
          <a:xfrm>
            <a:off x="1371597" y="348865"/>
            <a:ext cx="10044023" cy="877729"/>
          </a:xfrm>
        </p:spPr>
        <p:txBody>
          <a:bodyPr anchor="ctr">
            <a:normAutofit/>
          </a:bodyPr>
          <a:lstStyle/>
          <a:p>
            <a:r>
              <a:rPr lang="en-US" altLang="zh-CN" sz="4000">
                <a:solidFill>
                  <a:srgbClr val="FFFFFF"/>
                </a:solidFill>
              </a:rPr>
              <a:t>Task Purpose</a:t>
            </a:r>
            <a:endParaRPr lang="zh-CN" altLang="en-US" sz="4000">
              <a:solidFill>
                <a:srgbClr val="FFFFFF"/>
              </a:solidFill>
            </a:endParaRPr>
          </a:p>
        </p:txBody>
      </p:sp>
      <p:graphicFrame>
        <p:nvGraphicFramePr>
          <p:cNvPr id="5" name="内容占位符 2">
            <a:extLst>
              <a:ext uri="{FF2B5EF4-FFF2-40B4-BE49-F238E27FC236}">
                <a16:creationId xmlns:a16="http://schemas.microsoft.com/office/drawing/2014/main" id="{C3F5DA99-46EC-7663-977F-B8E3FD1A62CF}"/>
              </a:ext>
            </a:extLst>
          </p:cNvPr>
          <p:cNvGraphicFramePr>
            <a:graphicFrameLocks noGrp="1"/>
          </p:cNvGraphicFramePr>
          <p:nvPr>
            <p:ph idx="1"/>
            <p:extLst>
              <p:ext uri="{D42A27DB-BD31-4B8C-83A1-F6EECF244321}">
                <p14:modId xmlns:p14="http://schemas.microsoft.com/office/powerpoint/2010/main" val="2941886881"/>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139179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1C367634-B314-C03F-65B7-7A36CE25D8CA}"/>
              </a:ext>
            </a:extLst>
          </p:cNvPr>
          <p:cNvSpPr>
            <a:spLocks noGrp="1"/>
          </p:cNvSpPr>
          <p:nvPr>
            <p:ph type="title"/>
          </p:nvPr>
        </p:nvSpPr>
        <p:spPr>
          <a:xfrm>
            <a:off x="838200" y="556995"/>
            <a:ext cx="10515600" cy="1133693"/>
          </a:xfrm>
        </p:spPr>
        <p:txBody>
          <a:bodyPr>
            <a:normAutofit/>
          </a:bodyPr>
          <a:lstStyle/>
          <a:p>
            <a:r>
              <a:rPr lang="en-US" altLang="zh-CN" sz="5200"/>
              <a:t>Design &amp; How to manipulate data</a:t>
            </a:r>
            <a:endParaRPr lang="zh-CN" altLang="en-US" sz="5200"/>
          </a:p>
        </p:txBody>
      </p:sp>
      <p:graphicFrame>
        <p:nvGraphicFramePr>
          <p:cNvPr id="5" name="内容占位符 2">
            <a:extLst>
              <a:ext uri="{FF2B5EF4-FFF2-40B4-BE49-F238E27FC236}">
                <a16:creationId xmlns:a16="http://schemas.microsoft.com/office/drawing/2014/main" id="{3B83C4A5-A11D-75CC-8C96-FFEE22099850}"/>
              </a:ext>
            </a:extLst>
          </p:cNvPr>
          <p:cNvGraphicFramePr>
            <a:graphicFrameLocks noGrp="1"/>
          </p:cNvGraphicFramePr>
          <p:nvPr>
            <p:ph idx="1"/>
            <p:extLst>
              <p:ext uri="{D42A27DB-BD31-4B8C-83A1-F6EECF244321}">
                <p14:modId xmlns:p14="http://schemas.microsoft.com/office/powerpoint/2010/main" val="2975781623"/>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601632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DD7175F3-7E59-9937-DB85-EDD534E119F1}"/>
              </a:ext>
            </a:extLst>
          </p:cNvPr>
          <p:cNvSpPr>
            <a:spLocks noGrp="1"/>
          </p:cNvSpPr>
          <p:nvPr>
            <p:ph type="title"/>
          </p:nvPr>
        </p:nvSpPr>
        <p:spPr>
          <a:xfrm>
            <a:off x="1136397" y="502021"/>
            <a:ext cx="4959603" cy="1642969"/>
          </a:xfrm>
        </p:spPr>
        <p:txBody>
          <a:bodyPr anchor="b">
            <a:normAutofit/>
          </a:bodyPr>
          <a:lstStyle/>
          <a:p>
            <a:r>
              <a:rPr lang="en-US" altLang="zh-CN" sz="4000" dirty="0"/>
              <a:t>Map Overview (Static)</a:t>
            </a:r>
            <a:endParaRPr lang="zh-CN" altLang="en-US" sz="4000" dirty="0"/>
          </a:p>
        </p:txBody>
      </p:sp>
      <p:sp>
        <p:nvSpPr>
          <p:cNvPr id="9" name="Content Placeholder 8">
            <a:extLst>
              <a:ext uri="{FF2B5EF4-FFF2-40B4-BE49-F238E27FC236}">
                <a16:creationId xmlns:a16="http://schemas.microsoft.com/office/drawing/2014/main" id="{A88E1977-E63C-CD67-D1C0-D970BD19F3AB}"/>
              </a:ext>
            </a:extLst>
          </p:cNvPr>
          <p:cNvSpPr>
            <a:spLocks noGrp="1"/>
          </p:cNvSpPr>
          <p:nvPr>
            <p:ph idx="1"/>
          </p:nvPr>
        </p:nvSpPr>
        <p:spPr>
          <a:xfrm>
            <a:off x="1136397" y="2418408"/>
            <a:ext cx="4959603" cy="3522569"/>
          </a:xfrm>
        </p:spPr>
        <p:txBody>
          <a:bodyPr anchor="t">
            <a:normAutofit/>
          </a:bodyPr>
          <a:lstStyle/>
          <a:p>
            <a:r>
              <a:rPr lang="en-US" sz="2000" dirty="0"/>
              <a:t>1. Build Map</a:t>
            </a:r>
          </a:p>
          <a:p>
            <a:pPr lvl="1"/>
            <a:r>
              <a:rPr lang="en-US" sz="2000"/>
              <a:t>Buildings.csv</a:t>
            </a:r>
          </a:p>
          <a:p>
            <a:r>
              <a:rPr lang="en-US" sz="2000" dirty="0"/>
              <a:t>2. Distinct Areas</a:t>
            </a:r>
          </a:p>
          <a:p>
            <a:pPr lvl="1"/>
            <a:r>
              <a:rPr lang="en-US" sz="2000"/>
              <a:t>Building.csv + schools,pubs</a:t>
            </a:r>
          </a:p>
          <a:p>
            <a:r>
              <a:rPr lang="en-US" sz="2000" dirty="0"/>
              <a:t>3. Busy Areas</a:t>
            </a:r>
          </a:p>
          <a:p>
            <a:pPr lvl="1"/>
            <a:r>
              <a:rPr lang="en-US" sz="2000"/>
              <a:t>Residental: Highlight By Rental Cost in apartments.csv</a:t>
            </a:r>
          </a:p>
          <a:p>
            <a:pPr lvl="1"/>
            <a:r>
              <a:rPr lang="en-US" sz="2000"/>
              <a:t>Commercial: Highlight By Checkin Journal</a:t>
            </a:r>
          </a:p>
        </p:txBody>
      </p:sp>
      <p:pic>
        <p:nvPicPr>
          <p:cNvPr id="5" name="内容占位符 4" descr="图示, 示意图&#10;&#10;描述已自动生成">
            <a:extLst>
              <a:ext uri="{FF2B5EF4-FFF2-40B4-BE49-F238E27FC236}">
                <a16:creationId xmlns:a16="http://schemas.microsoft.com/office/drawing/2014/main" id="{08466115-8727-BA2E-84A6-3BFCE265DDC8}"/>
              </a:ext>
            </a:extLst>
          </p:cNvPr>
          <p:cNvPicPr>
            <a:picLocks noChangeAspect="1"/>
          </p:cNvPicPr>
          <p:nvPr/>
        </p:nvPicPr>
        <p:blipFill rotWithShape="1">
          <a:blip r:embed="rId3">
            <a:extLst>
              <a:ext uri="{28A0092B-C50C-407E-A947-70E740481C1C}">
                <a14:useLocalDpi xmlns:a14="http://schemas.microsoft.com/office/drawing/2010/main" val="0"/>
              </a:ext>
            </a:extLst>
          </a:blip>
          <a:srcRect l="572"/>
          <a:stretch/>
        </p:blipFill>
        <p:spPr>
          <a:xfrm>
            <a:off x="6680907" y="489118"/>
            <a:ext cx="4864093" cy="5466007"/>
          </a:xfrm>
          <a:prstGeom prst="rect">
            <a:avLst/>
          </a:prstGeom>
        </p:spPr>
      </p:pic>
      <p:sp>
        <p:nvSpPr>
          <p:cNvPr id="21" name="Rectangle 20">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324341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B712E947-0734-45F9-9C4F-41114EC3A3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98CC39EC-0883-ED58-990B-DA5EF6EA5B11}"/>
              </a:ext>
            </a:extLst>
          </p:cNvPr>
          <p:cNvSpPr>
            <a:spLocks noGrp="1"/>
          </p:cNvSpPr>
          <p:nvPr>
            <p:ph type="title"/>
          </p:nvPr>
        </p:nvSpPr>
        <p:spPr>
          <a:xfrm>
            <a:off x="1136396" y="457201"/>
            <a:ext cx="5814240" cy="1556870"/>
          </a:xfrm>
        </p:spPr>
        <p:txBody>
          <a:bodyPr anchor="b">
            <a:normAutofit/>
          </a:bodyPr>
          <a:lstStyle/>
          <a:p>
            <a:r>
              <a:rPr lang="en-US" altLang="zh-CN" sz="4000"/>
              <a:t>Dynamic Map with Traffic Flow</a:t>
            </a:r>
            <a:endParaRPr lang="zh-CN" altLang="en-US" sz="4000"/>
          </a:p>
        </p:txBody>
      </p:sp>
      <p:sp>
        <p:nvSpPr>
          <p:cNvPr id="3" name="内容占位符 2">
            <a:extLst>
              <a:ext uri="{FF2B5EF4-FFF2-40B4-BE49-F238E27FC236}">
                <a16:creationId xmlns:a16="http://schemas.microsoft.com/office/drawing/2014/main" id="{FAD994DE-C64F-F170-BF8C-B68449194136}"/>
              </a:ext>
            </a:extLst>
          </p:cNvPr>
          <p:cNvSpPr>
            <a:spLocks noGrp="1"/>
          </p:cNvSpPr>
          <p:nvPr>
            <p:ph idx="1"/>
          </p:nvPr>
        </p:nvSpPr>
        <p:spPr>
          <a:xfrm>
            <a:off x="1136396" y="2277036"/>
            <a:ext cx="5814239" cy="3461155"/>
          </a:xfrm>
        </p:spPr>
        <p:txBody>
          <a:bodyPr>
            <a:normAutofit/>
          </a:bodyPr>
          <a:lstStyle/>
          <a:p>
            <a:r>
              <a:rPr lang="en-US" altLang="zh-CN" sz="2000" dirty="0"/>
              <a:t>Dynamic Traffic Flow in One selected Day</a:t>
            </a:r>
          </a:p>
          <a:p>
            <a:pPr lvl="1"/>
            <a:r>
              <a:rPr lang="en-US" altLang="zh-CN" sz="2000" dirty="0"/>
              <a:t>Activity Logs: use logs with transport category</a:t>
            </a:r>
          </a:p>
          <a:p>
            <a:pPr lvl="1"/>
            <a:r>
              <a:rPr lang="en-US" altLang="zh-CN" sz="2000" dirty="0"/>
              <a:t>Use Bullet effect to </a:t>
            </a:r>
            <a:r>
              <a:rPr lang="en-US" altLang="zh-CN" sz="2000"/>
              <a:t>hightlight</a:t>
            </a:r>
            <a:r>
              <a:rPr lang="en-US" altLang="zh-CN" sz="2000" dirty="0"/>
              <a:t> busy roads </a:t>
            </a:r>
          </a:p>
          <a:p>
            <a:pPr lvl="1"/>
            <a:r>
              <a:rPr lang="en-US" altLang="zh-CN" sz="2000" dirty="0"/>
              <a:t>Mark red trajectory with slow speed</a:t>
            </a:r>
          </a:p>
          <a:p>
            <a:pPr lvl="1"/>
            <a:endParaRPr lang="zh-CN" altLang="en-US" sz="2000" dirty="0"/>
          </a:p>
        </p:txBody>
      </p:sp>
      <p:pic>
        <p:nvPicPr>
          <p:cNvPr id="5" name="图片 4">
            <a:extLst>
              <a:ext uri="{FF2B5EF4-FFF2-40B4-BE49-F238E27FC236}">
                <a16:creationId xmlns:a16="http://schemas.microsoft.com/office/drawing/2014/main" id="{CAD95A5E-DD75-9A0B-75C4-4771A832D76A}"/>
              </a:ext>
            </a:extLst>
          </p:cNvPr>
          <p:cNvPicPr>
            <a:picLocks noChangeAspect="1"/>
          </p:cNvPicPr>
          <p:nvPr/>
        </p:nvPicPr>
        <p:blipFill>
          <a:blip r:embed="rId2"/>
          <a:stretch>
            <a:fillRect/>
          </a:stretch>
        </p:blipFill>
        <p:spPr>
          <a:xfrm>
            <a:off x="7708575" y="799365"/>
            <a:ext cx="3655251" cy="2210153"/>
          </a:xfrm>
          <a:prstGeom prst="rect">
            <a:avLst/>
          </a:prstGeom>
        </p:spPr>
      </p:pic>
      <p:pic>
        <p:nvPicPr>
          <p:cNvPr id="6" name="内容占位符 4" descr="图示, 示意图&#10;&#10;描述已自动生成">
            <a:extLst>
              <a:ext uri="{FF2B5EF4-FFF2-40B4-BE49-F238E27FC236}">
                <a16:creationId xmlns:a16="http://schemas.microsoft.com/office/drawing/2014/main" id="{66CB6B60-0486-7115-1D32-94F7D43DCE3A}"/>
              </a:ext>
            </a:extLst>
          </p:cNvPr>
          <p:cNvPicPr>
            <a:picLocks noChangeAspect="1"/>
          </p:cNvPicPr>
          <p:nvPr/>
        </p:nvPicPr>
        <p:blipFill rotWithShape="1">
          <a:blip r:embed="rId3">
            <a:extLst>
              <a:ext uri="{28A0092B-C50C-407E-A947-70E740481C1C}">
                <a14:useLocalDpi xmlns:a14="http://schemas.microsoft.com/office/drawing/2010/main" val="0"/>
              </a:ext>
            </a:extLst>
          </a:blip>
          <a:srcRect l="572"/>
          <a:stretch/>
        </p:blipFill>
        <p:spPr>
          <a:xfrm>
            <a:off x="8523726" y="3375824"/>
            <a:ext cx="1996236" cy="2243263"/>
          </a:xfrm>
          <a:prstGeom prst="rect">
            <a:avLst/>
          </a:prstGeom>
        </p:spPr>
      </p:pic>
      <p:sp>
        <p:nvSpPr>
          <p:cNvPr id="20" name="Rectangle 19">
            <a:extLst>
              <a:ext uri="{FF2B5EF4-FFF2-40B4-BE49-F238E27FC236}">
                <a16:creationId xmlns:a16="http://schemas.microsoft.com/office/drawing/2014/main" id="{5A65989E-BBD5-44D7-AA86-7AFD5D46BB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66000">
                <a:srgbClr val="000000"/>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231A2881-D8D7-4A7D-ACA3-E9F849F853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6400800"/>
            <a:ext cx="8153398" cy="456772"/>
          </a:xfrm>
          <a:prstGeom prst="rect">
            <a:avLst/>
          </a:prstGeom>
          <a:gradFill>
            <a:gsLst>
              <a:gs pos="0">
                <a:srgbClr val="000000">
                  <a:alpha val="63000"/>
                </a:srgbClr>
              </a:gs>
              <a:gs pos="100000">
                <a:schemeClr val="accent1">
                  <a:lumMod val="7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342465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mmexport1714410874804">
            <a:hlinkClick r:id="" action="ppaction://media"/>
            <a:extLst>
              <a:ext uri="{FF2B5EF4-FFF2-40B4-BE49-F238E27FC236}">
                <a16:creationId xmlns:a16="http://schemas.microsoft.com/office/drawing/2014/main" id="{1FF1A40A-38BA-696F-FBD4-A9191373838E}"/>
              </a:ext>
            </a:extLst>
          </p:cNvPr>
          <p:cNvPicPr>
            <a:picLocks noGrp="1" noChangeAspect="1"/>
          </p:cNvPicPr>
          <p:nvPr>
            <p:ph idx="1"/>
            <a:videoFile r:link="rId2"/>
            <p:extLst>
              <p:ext uri="{DAA4B4D4-6D71-4841-9C94-3DE7FCFB9230}">
                <p14:media xmlns:p14="http://schemas.microsoft.com/office/powerpoint/2010/main" r:embed="rId1"/>
              </p:ext>
            </p:extLst>
          </p:nvPr>
        </p:nvPicPr>
        <p:blipFill>
          <a:blip r:embed="rId4"/>
          <a:stretch>
            <a:fillRect/>
          </a:stretch>
        </p:blipFill>
        <p:spPr>
          <a:xfrm>
            <a:off x="812799" y="457200"/>
            <a:ext cx="10566401" cy="5943600"/>
          </a:xfrm>
          <a:prstGeom prst="rect">
            <a:avLst/>
          </a:prstGeom>
        </p:spPr>
      </p:pic>
    </p:spTree>
    <p:extLst>
      <p:ext uri="{BB962C8B-B14F-4D97-AF65-F5344CB8AC3E}">
        <p14:creationId xmlns:p14="http://schemas.microsoft.com/office/powerpoint/2010/main" val="2228838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5300"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50D1C5B3-B60D-4696-AE60-100D5EC8A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73EDDF53-0851-48D4-A466-6FE0DCE91E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2" cy="1576446"/>
            <a:chOff x="0" y="0"/>
            <a:chExt cx="12192002" cy="1576446"/>
          </a:xfrm>
        </p:grpSpPr>
        <p:sp>
          <p:nvSpPr>
            <p:cNvPr id="24" name="Rectangle 23">
              <a:extLst>
                <a:ext uri="{FF2B5EF4-FFF2-40B4-BE49-F238E27FC236}">
                  <a16:creationId xmlns:a16="http://schemas.microsoft.com/office/drawing/2014/main" id="{D074D04C-85E8-4A3E-90D7-86A10AE048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4097020A-86B6-43BD-A2AA-66AE72CA31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5307778" y="-5307778"/>
              <a:ext cx="1576446" cy="12192002"/>
            </a:xfrm>
            <a:prstGeom prst="rect">
              <a:avLst/>
            </a:prstGeom>
            <a:gradFill>
              <a:gsLst>
                <a:gs pos="45000">
                  <a:schemeClr val="accent1">
                    <a:alpha val="0"/>
                  </a:schemeClr>
                </a:gs>
                <a:gs pos="99000">
                  <a:srgbClr val="000000">
                    <a:alpha val="74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20C6C743-32FE-4E24-AA22-45D3B1C7C0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825434" y="0"/>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标题 1">
            <a:extLst>
              <a:ext uri="{FF2B5EF4-FFF2-40B4-BE49-F238E27FC236}">
                <a16:creationId xmlns:a16="http://schemas.microsoft.com/office/drawing/2014/main" id="{3AD27C69-70F5-4CE0-0DC7-D53AE612B19D}"/>
              </a:ext>
            </a:extLst>
          </p:cNvPr>
          <p:cNvSpPr>
            <a:spLocks noGrp="1"/>
          </p:cNvSpPr>
          <p:nvPr>
            <p:ph type="title"/>
          </p:nvPr>
        </p:nvSpPr>
        <p:spPr>
          <a:xfrm>
            <a:off x="1371600" y="407695"/>
            <a:ext cx="9724030" cy="834251"/>
          </a:xfrm>
        </p:spPr>
        <p:txBody>
          <a:bodyPr anchor="ctr">
            <a:normAutofit/>
          </a:bodyPr>
          <a:lstStyle/>
          <a:p>
            <a:r>
              <a:rPr lang="en-US" altLang="zh-CN" sz="4000">
                <a:solidFill>
                  <a:srgbClr val="FFFFFF"/>
                </a:solidFill>
              </a:rPr>
              <a:t>Citizens’ Life Pattern</a:t>
            </a:r>
            <a:endParaRPr lang="zh-CN" altLang="en-US" sz="4000">
              <a:solidFill>
                <a:srgbClr val="FFFFFF"/>
              </a:solidFill>
            </a:endParaRPr>
          </a:p>
        </p:txBody>
      </p:sp>
      <p:pic>
        <p:nvPicPr>
          <p:cNvPr id="5" name="图片 4">
            <a:extLst>
              <a:ext uri="{FF2B5EF4-FFF2-40B4-BE49-F238E27FC236}">
                <a16:creationId xmlns:a16="http://schemas.microsoft.com/office/drawing/2014/main" id="{BCDD6721-4E39-6C36-119B-717B4A092AE0}"/>
              </a:ext>
            </a:extLst>
          </p:cNvPr>
          <p:cNvPicPr>
            <a:picLocks noChangeAspect="1"/>
          </p:cNvPicPr>
          <p:nvPr/>
        </p:nvPicPr>
        <p:blipFill>
          <a:blip r:embed="rId3"/>
          <a:stretch>
            <a:fillRect/>
          </a:stretch>
        </p:blipFill>
        <p:spPr>
          <a:xfrm>
            <a:off x="1595681" y="2200459"/>
            <a:ext cx="2683020" cy="2133001"/>
          </a:xfrm>
          <a:prstGeom prst="rect">
            <a:avLst/>
          </a:prstGeom>
        </p:spPr>
      </p:pic>
      <p:pic>
        <p:nvPicPr>
          <p:cNvPr id="9" name="图片 8">
            <a:extLst>
              <a:ext uri="{FF2B5EF4-FFF2-40B4-BE49-F238E27FC236}">
                <a16:creationId xmlns:a16="http://schemas.microsoft.com/office/drawing/2014/main" id="{B8868DB3-7EF3-7D8C-8E11-BE3AA8ABC824}"/>
              </a:ext>
            </a:extLst>
          </p:cNvPr>
          <p:cNvPicPr>
            <a:picLocks noChangeAspect="1"/>
          </p:cNvPicPr>
          <p:nvPr/>
        </p:nvPicPr>
        <p:blipFill>
          <a:blip r:embed="rId4"/>
          <a:stretch>
            <a:fillRect/>
          </a:stretch>
        </p:blipFill>
        <p:spPr>
          <a:xfrm>
            <a:off x="4790181" y="2200459"/>
            <a:ext cx="2625232" cy="2133001"/>
          </a:xfrm>
          <a:prstGeom prst="rect">
            <a:avLst/>
          </a:prstGeom>
        </p:spPr>
      </p:pic>
      <p:pic>
        <p:nvPicPr>
          <p:cNvPr id="7" name="图片 6">
            <a:extLst>
              <a:ext uri="{FF2B5EF4-FFF2-40B4-BE49-F238E27FC236}">
                <a16:creationId xmlns:a16="http://schemas.microsoft.com/office/drawing/2014/main" id="{D106A59C-55EB-5973-B797-1233D5615DA8}"/>
              </a:ext>
            </a:extLst>
          </p:cNvPr>
          <p:cNvPicPr>
            <a:picLocks noChangeAspect="1"/>
          </p:cNvPicPr>
          <p:nvPr/>
        </p:nvPicPr>
        <p:blipFill>
          <a:blip r:embed="rId5"/>
          <a:stretch>
            <a:fillRect/>
          </a:stretch>
        </p:blipFill>
        <p:spPr>
          <a:xfrm>
            <a:off x="7913295" y="2200459"/>
            <a:ext cx="2752259" cy="2133001"/>
          </a:xfrm>
          <a:prstGeom prst="rect">
            <a:avLst/>
          </a:prstGeom>
        </p:spPr>
      </p:pic>
      <p:sp>
        <p:nvSpPr>
          <p:cNvPr id="3" name="内容占位符 2">
            <a:extLst>
              <a:ext uri="{FF2B5EF4-FFF2-40B4-BE49-F238E27FC236}">
                <a16:creationId xmlns:a16="http://schemas.microsoft.com/office/drawing/2014/main" id="{A31A1F76-9800-229B-9C98-5B8F638F8B9D}"/>
              </a:ext>
            </a:extLst>
          </p:cNvPr>
          <p:cNvSpPr>
            <a:spLocks noGrp="1"/>
          </p:cNvSpPr>
          <p:nvPr>
            <p:ph idx="1"/>
          </p:nvPr>
        </p:nvSpPr>
        <p:spPr>
          <a:xfrm>
            <a:off x="1371601" y="4786744"/>
            <a:ext cx="9448800" cy="1442631"/>
          </a:xfrm>
        </p:spPr>
        <p:txBody>
          <a:bodyPr>
            <a:normAutofit/>
          </a:bodyPr>
          <a:lstStyle/>
          <a:p>
            <a:r>
              <a:rPr lang="en-US" altLang="zh-CN" sz="2000" dirty="0"/>
              <a:t>Cluster Method</a:t>
            </a:r>
          </a:p>
          <a:p>
            <a:r>
              <a:rPr lang="en-US" altLang="zh-CN" sz="2000" dirty="0"/>
              <a:t>Comparison</a:t>
            </a:r>
            <a:endParaRPr lang="zh-CN" altLang="en-US" sz="2000" dirty="0"/>
          </a:p>
        </p:txBody>
      </p:sp>
    </p:spTree>
    <p:extLst>
      <p:ext uri="{BB962C8B-B14F-4D97-AF65-F5344CB8AC3E}">
        <p14:creationId xmlns:p14="http://schemas.microsoft.com/office/powerpoint/2010/main" val="4164802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12609869-9E80-471B-A487-A53288E0E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F526F2C2-1DA6-43D1-8B86-74A7555C78FC}"/>
              </a:ext>
            </a:extLst>
          </p:cNvPr>
          <p:cNvSpPr>
            <a:spLocks noGrp="1"/>
          </p:cNvSpPr>
          <p:nvPr>
            <p:ph type="title"/>
          </p:nvPr>
        </p:nvSpPr>
        <p:spPr>
          <a:xfrm>
            <a:off x="1136397" y="502020"/>
            <a:ext cx="5323715" cy="1642970"/>
          </a:xfrm>
        </p:spPr>
        <p:txBody>
          <a:bodyPr anchor="b">
            <a:normAutofit/>
          </a:bodyPr>
          <a:lstStyle/>
          <a:p>
            <a:r>
              <a:rPr lang="en-US" altLang="zh-CN" sz="4000" dirty="0"/>
              <a:t>Cluster Prepare</a:t>
            </a:r>
            <a:endParaRPr lang="zh-CN" altLang="en-US" sz="4000" dirty="0"/>
          </a:p>
        </p:txBody>
      </p:sp>
      <p:sp>
        <p:nvSpPr>
          <p:cNvPr id="3" name="内容占位符 2">
            <a:extLst>
              <a:ext uri="{FF2B5EF4-FFF2-40B4-BE49-F238E27FC236}">
                <a16:creationId xmlns:a16="http://schemas.microsoft.com/office/drawing/2014/main" id="{0233A6DB-F8E0-4069-8C22-FB46F3F09691}"/>
              </a:ext>
            </a:extLst>
          </p:cNvPr>
          <p:cNvSpPr>
            <a:spLocks noGrp="1"/>
          </p:cNvSpPr>
          <p:nvPr>
            <p:ph idx="1"/>
          </p:nvPr>
        </p:nvSpPr>
        <p:spPr>
          <a:xfrm>
            <a:off x="1144923" y="2405894"/>
            <a:ext cx="5315189" cy="3535083"/>
          </a:xfrm>
        </p:spPr>
        <p:txBody>
          <a:bodyPr anchor="t">
            <a:normAutofit/>
          </a:bodyPr>
          <a:lstStyle/>
          <a:p>
            <a:r>
              <a:rPr lang="en-US" altLang="zh-CN" sz="1600" dirty="0"/>
              <a:t>Time Dimension Feature</a:t>
            </a:r>
          </a:p>
          <a:p>
            <a:pPr lvl="1"/>
            <a:r>
              <a:rPr lang="en-US" altLang="zh-CN" sz="1600" dirty="0"/>
              <a:t>Sum up the corresponding time of different Mode of each people in activitylog.csv.</a:t>
            </a:r>
          </a:p>
          <a:p>
            <a:pPr lvl="1"/>
            <a:r>
              <a:rPr lang="en-US" altLang="zh-CN" sz="1600" dirty="0"/>
              <a:t> {"</a:t>
            </a:r>
            <a:r>
              <a:rPr lang="en-US" altLang="zh-CN" sz="1600"/>
              <a:t>AtHome</a:t>
            </a:r>
            <a:r>
              <a:rPr lang="en-US" altLang="zh-CN" sz="1600" dirty="0"/>
              <a:t>", "Transport", "</a:t>
            </a:r>
            <a:r>
              <a:rPr lang="en-US" altLang="zh-CN" sz="1600"/>
              <a:t>AtRecreation</a:t>
            </a:r>
            <a:r>
              <a:rPr lang="en-US" altLang="zh-CN" sz="1600" dirty="0"/>
              <a:t>", "</a:t>
            </a:r>
            <a:r>
              <a:rPr lang="en-US" altLang="zh-CN" sz="1600"/>
              <a:t>AtRestaurant</a:t>
            </a:r>
            <a:r>
              <a:rPr lang="en-US" altLang="zh-CN" sz="1600" dirty="0"/>
              <a:t>", "</a:t>
            </a:r>
            <a:r>
              <a:rPr lang="en-US" altLang="zh-CN" sz="1600"/>
              <a:t>AtWork</a:t>
            </a:r>
            <a:r>
              <a:rPr lang="en-US" altLang="zh-CN" sz="1600" dirty="0"/>
              <a:t>" }</a:t>
            </a:r>
          </a:p>
          <a:p>
            <a:r>
              <a:rPr lang="en-US" altLang="zh-CN" sz="1600" dirty="0"/>
              <a:t>Consumption Dimension Feature</a:t>
            </a:r>
          </a:p>
          <a:p>
            <a:pPr lvl="1"/>
            <a:r>
              <a:rPr lang="en-US" altLang="zh-CN" sz="1600" dirty="0"/>
              <a:t>Sum up the corresponding amount of different category financial change of each people in FinancialJournal.csv.</a:t>
            </a:r>
          </a:p>
          <a:p>
            <a:pPr lvl="1"/>
            <a:r>
              <a:rPr lang="en-US" altLang="zh-CN" sz="1600" dirty="0"/>
              <a:t>{“Education”, “Food”, “Recreation ”, “Shelter”, “Wage”}</a:t>
            </a:r>
          </a:p>
          <a:p>
            <a:r>
              <a:rPr lang="en-US" altLang="zh-CN" sz="1600" dirty="0"/>
              <a:t>Dimension reduced</a:t>
            </a:r>
          </a:p>
          <a:p>
            <a:pPr lvl="1"/>
            <a:r>
              <a:rPr lang="en-US" altLang="zh-CN" sz="1600" dirty="0"/>
              <a:t>PCA, TSNE and MDS</a:t>
            </a:r>
          </a:p>
          <a:p>
            <a:pPr lvl="1"/>
            <a:endParaRPr lang="zh-CN" altLang="en-US" sz="1600" dirty="0"/>
          </a:p>
        </p:txBody>
      </p:sp>
      <p:sp>
        <p:nvSpPr>
          <p:cNvPr id="25" name="Rectangle 24">
            <a:extLst>
              <a:ext uri="{FF2B5EF4-FFF2-40B4-BE49-F238E27FC236}">
                <a16:creationId xmlns:a16="http://schemas.microsoft.com/office/drawing/2014/main" id="{7004738A-9D34-43E8-97D2-CA0EED4F8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5"/>
            <a:ext cx="4092521"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B8B8D07F-F13E-443E-BA68-2D26672D76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
            <a:ext cx="4092521" cy="6400369"/>
          </a:xfrm>
          <a:prstGeom prst="rect">
            <a:avLst/>
          </a:prstGeom>
          <a:gradFill>
            <a:gsLst>
              <a:gs pos="31000">
                <a:schemeClr val="accent1">
                  <a:lumMod val="50000"/>
                  <a:alpha val="0"/>
                </a:schemeClr>
              </a:gs>
              <a:gs pos="100000">
                <a:schemeClr val="accent1">
                  <a:lumMod val="50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2813A4FA-24A5-41ED-A534-3807D1B2F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2"/>
            <a:ext cx="4068667" cy="6400389"/>
          </a:xfrm>
          <a:prstGeom prst="rect">
            <a:avLst/>
          </a:prstGeom>
          <a:gradFill>
            <a:gsLst>
              <a:gs pos="0">
                <a:schemeClr val="accent1">
                  <a:alpha val="0"/>
                </a:schemeClr>
              </a:gs>
              <a:gs pos="72000">
                <a:srgbClr val="000000">
                  <a:alpha val="21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C3944F27-CA70-4E84-A51A-E6BF89558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10"/>
            <a:ext cx="3611467" cy="6857997"/>
          </a:xfrm>
          <a:prstGeom prst="rect">
            <a:avLst/>
          </a:prstGeom>
          <a:gradFill>
            <a:gsLst>
              <a:gs pos="0">
                <a:schemeClr val="accent1">
                  <a:alpha val="0"/>
                </a:schemeClr>
              </a:gs>
              <a:gs pos="93000">
                <a:srgbClr val="000000">
                  <a:alpha val="29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图片 3">
            <a:extLst>
              <a:ext uri="{FF2B5EF4-FFF2-40B4-BE49-F238E27FC236}">
                <a16:creationId xmlns:a16="http://schemas.microsoft.com/office/drawing/2014/main" id="{F3E9965C-422A-E569-4BAB-9DD3CBFEFCF4}"/>
              </a:ext>
            </a:extLst>
          </p:cNvPr>
          <p:cNvPicPr>
            <a:picLocks noChangeAspect="1"/>
          </p:cNvPicPr>
          <p:nvPr/>
        </p:nvPicPr>
        <p:blipFill>
          <a:blip r:embed="rId3"/>
          <a:stretch>
            <a:fillRect/>
          </a:stretch>
        </p:blipFill>
        <p:spPr>
          <a:xfrm>
            <a:off x="7075967" y="1787161"/>
            <a:ext cx="4170530" cy="3315571"/>
          </a:xfrm>
          <a:prstGeom prst="rect">
            <a:avLst/>
          </a:prstGeom>
        </p:spPr>
      </p:pic>
    </p:spTree>
    <p:extLst>
      <p:ext uri="{BB962C8B-B14F-4D97-AF65-F5344CB8AC3E}">
        <p14:creationId xmlns:p14="http://schemas.microsoft.com/office/powerpoint/2010/main" val="4126319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Freeform: Shape 32">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5" name="Rectangle 34">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2F3ABF12-B338-738D-B667-DA47A2F817BE}"/>
              </a:ext>
            </a:extLst>
          </p:cNvPr>
          <p:cNvSpPr>
            <a:spLocks noGrp="1"/>
          </p:cNvSpPr>
          <p:nvPr>
            <p:ph type="title"/>
          </p:nvPr>
        </p:nvSpPr>
        <p:spPr>
          <a:xfrm>
            <a:off x="466722" y="586855"/>
            <a:ext cx="3201366" cy="3387497"/>
          </a:xfrm>
        </p:spPr>
        <p:txBody>
          <a:bodyPr vert="horz" lIns="91440" tIns="45720" rIns="91440" bIns="45720" rtlCol="0" anchor="b">
            <a:normAutofit/>
          </a:bodyPr>
          <a:lstStyle/>
          <a:p>
            <a:pPr algn="r"/>
            <a:r>
              <a:rPr lang="en-US" altLang="zh-CN" sz="3100" kern="1200" dirty="0">
                <a:solidFill>
                  <a:srgbClr val="FFFFFF"/>
                </a:solidFill>
                <a:latin typeface="+mj-lt"/>
                <a:ea typeface="+mj-ea"/>
                <a:cs typeface="+mj-cs"/>
              </a:rPr>
              <a:t>Comparison(Time)</a:t>
            </a:r>
          </a:p>
        </p:txBody>
      </p:sp>
      <p:sp>
        <p:nvSpPr>
          <p:cNvPr id="5" name="内容占位符 2">
            <a:extLst>
              <a:ext uri="{FF2B5EF4-FFF2-40B4-BE49-F238E27FC236}">
                <a16:creationId xmlns:a16="http://schemas.microsoft.com/office/drawing/2014/main" id="{3B22FFDD-9B66-E51E-8F10-E471CF28B154}"/>
              </a:ext>
            </a:extLst>
          </p:cNvPr>
          <p:cNvSpPr txBox="1">
            <a:spLocks/>
          </p:cNvSpPr>
          <p:nvPr/>
        </p:nvSpPr>
        <p:spPr>
          <a:xfrm>
            <a:off x="4581727" y="649480"/>
            <a:ext cx="7610273" cy="5546047"/>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altLang="zh-CN" sz="1900" dirty="0"/>
              <a:t>Multi-layer Pie Chart:</a:t>
            </a:r>
          </a:p>
          <a:p>
            <a:pPr lvl="2"/>
            <a:r>
              <a:rPr lang="en-US" altLang="zh-CN" sz="1900" dirty="0"/>
              <a:t>Show and compare time dimension feature overview of different life patterns.</a:t>
            </a:r>
          </a:p>
          <a:p>
            <a:pPr lvl="1"/>
            <a:r>
              <a:rPr lang="en-US" altLang="zh-CN" sz="1900" dirty="0"/>
              <a:t>Time Line of two specific persons daily routines</a:t>
            </a:r>
          </a:p>
          <a:p>
            <a:pPr lvl="2"/>
            <a:r>
              <a:rPr lang="en-US" altLang="zh-CN" sz="1900" dirty="0"/>
              <a:t>Weekdays and weekends.</a:t>
            </a:r>
          </a:p>
          <a:p>
            <a:pPr lvl="2"/>
            <a:r>
              <a:rPr lang="en-US" altLang="zh-CN" sz="1900" dirty="0"/>
              <a:t>Show and compare two different specific daily routines. </a:t>
            </a:r>
          </a:p>
        </p:txBody>
      </p:sp>
      <p:pic>
        <p:nvPicPr>
          <p:cNvPr id="8" name="图片 7">
            <a:extLst>
              <a:ext uri="{FF2B5EF4-FFF2-40B4-BE49-F238E27FC236}">
                <a16:creationId xmlns:a16="http://schemas.microsoft.com/office/drawing/2014/main" id="{053C7B49-CA73-1B6F-23B2-4258EB36345D}"/>
              </a:ext>
            </a:extLst>
          </p:cNvPr>
          <p:cNvPicPr>
            <a:picLocks noChangeAspect="1"/>
          </p:cNvPicPr>
          <p:nvPr/>
        </p:nvPicPr>
        <p:blipFill>
          <a:blip r:embed="rId2"/>
          <a:stretch>
            <a:fillRect/>
          </a:stretch>
        </p:blipFill>
        <p:spPr>
          <a:xfrm>
            <a:off x="211020" y="152677"/>
            <a:ext cx="3615776" cy="2802226"/>
          </a:xfrm>
          <a:prstGeom prst="rect">
            <a:avLst/>
          </a:prstGeom>
        </p:spPr>
      </p:pic>
    </p:spTree>
    <p:extLst>
      <p:ext uri="{BB962C8B-B14F-4D97-AF65-F5344CB8AC3E}">
        <p14:creationId xmlns:p14="http://schemas.microsoft.com/office/powerpoint/2010/main" val="200979839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121</TotalTime>
  <Words>768</Words>
  <Application>Microsoft Office PowerPoint</Application>
  <PresentationFormat>宽屏</PresentationFormat>
  <Paragraphs>73</Paragraphs>
  <Slides>13</Slides>
  <Notes>3</Notes>
  <HiddenSlides>0</HiddenSlides>
  <MMClips>1</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13</vt:i4>
      </vt:variant>
    </vt:vector>
  </HeadingPairs>
  <TitlesOfParts>
    <vt:vector size="18" baseType="lpstr">
      <vt:lpstr>等线</vt:lpstr>
      <vt:lpstr>等线 Light</vt:lpstr>
      <vt:lpstr>Arial</vt:lpstr>
      <vt:lpstr>Calibri</vt:lpstr>
      <vt:lpstr>Office 主题​​</vt:lpstr>
      <vt:lpstr>Pattern of Life in ShanghaiTech City</vt:lpstr>
      <vt:lpstr>Task Purpose</vt:lpstr>
      <vt:lpstr>Design &amp; How to manipulate data</vt:lpstr>
      <vt:lpstr>Map Overview (Static)</vt:lpstr>
      <vt:lpstr>Dynamic Map with Traffic Flow</vt:lpstr>
      <vt:lpstr>PowerPoint 演示文稿</vt:lpstr>
      <vt:lpstr>Citizens’ Life Pattern</vt:lpstr>
      <vt:lpstr>Cluster Prepare</vt:lpstr>
      <vt:lpstr>Comparison(Time)</vt:lpstr>
      <vt:lpstr>Comparison(Money)</vt:lpstr>
      <vt:lpstr>Changes</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Pattern of Life in ShanghaiTech City</dc:title>
  <dc:creator>贾 舜康</dc:creator>
  <cp:lastModifiedBy>贾 舜康</cp:lastModifiedBy>
  <cp:revision>23</cp:revision>
  <dcterms:created xsi:type="dcterms:W3CDTF">2024-04-29T16:08:38Z</dcterms:created>
  <dcterms:modified xsi:type="dcterms:W3CDTF">2024-04-29T18:10:00Z</dcterms:modified>
</cp:coreProperties>
</file>