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85" r:id="rId5"/>
    <p:sldId id="277" r:id="rId6"/>
    <p:sldId id="278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3" r:id="rId23"/>
    <p:sldId id="301" r:id="rId24"/>
    <p:sldId id="302" r:id="rId25"/>
    <p:sldId id="304" r:id="rId26"/>
    <p:sldId id="305" r:id="rId27"/>
    <p:sldId id="306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A487D-FAE0-4A4F-A583-3B21A3E0B34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F23F7D-FCD6-4495-B9C3-91CBDEB087B5}">
      <dgm:prSet phldrT="[文本]"/>
      <dgm:spPr/>
      <dgm:t>
        <a:bodyPr/>
        <a:lstStyle/>
        <a:p>
          <a:endParaRPr lang="zh-CN" altLang="en-US"/>
        </a:p>
      </dgm:t>
    </dgm:pt>
    <dgm:pt modelId="{3A18143E-5023-4BEF-AE60-5D374246C69D}" type="parTrans" cxnId="{A80C011F-62D7-4151-9E44-642994974C3E}">
      <dgm:prSet/>
      <dgm:spPr/>
      <dgm:t>
        <a:bodyPr/>
        <a:lstStyle/>
        <a:p>
          <a:endParaRPr lang="zh-CN" altLang="en-US"/>
        </a:p>
      </dgm:t>
    </dgm:pt>
    <dgm:pt modelId="{131C57EE-6A54-4165-8F5A-8A81BD1D824F}" type="sibTrans" cxnId="{A80C011F-62D7-4151-9E44-642994974C3E}">
      <dgm:prSet/>
      <dgm:spPr/>
      <dgm:t>
        <a:bodyPr/>
        <a:lstStyle/>
        <a:p>
          <a:endParaRPr lang="zh-CN" altLang="en-US"/>
        </a:p>
      </dgm:t>
    </dgm:pt>
    <dgm:pt modelId="{BF487B8F-F295-45DA-B18C-4F5536C29A4E}">
      <dgm:prSet phldrT="[文本]"/>
      <dgm:spPr/>
      <dgm:t>
        <a:bodyPr/>
        <a:lstStyle/>
        <a:p>
          <a:r>
            <a:rPr lang="en-US" altLang="zh-CN"/>
            <a:t>Layer3</a:t>
          </a:r>
          <a:endParaRPr lang="zh-CN" altLang="en-US"/>
        </a:p>
      </dgm:t>
    </dgm:pt>
    <dgm:pt modelId="{BE2EC128-EB63-48C2-9AA2-326F2A5F1145}" type="parTrans" cxnId="{6DED0FEA-9974-4F3C-A0D6-047F7468E243}">
      <dgm:prSet/>
      <dgm:spPr/>
      <dgm:t>
        <a:bodyPr/>
        <a:lstStyle/>
        <a:p>
          <a:endParaRPr lang="zh-CN" altLang="en-US"/>
        </a:p>
      </dgm:t>
    </dgm:pt>
    <dgm:pt modelId="{4EFF96CA-7843-45F6-B219-2E0FBA03E2AF}" type="sibTrans" cxnId="{6DED0FEA-9974-4F3C-A0D6-047F7468E243}">
      <dgm:prSet/>
      <dgm:spPr/>
      <dgm:t>
        <a:bodyPr/>
        <a:lstStyle/>
        <a:p>
          <a:endParaRPr lang="zh-CN" altLang="en-US"/>
        </a:p>
      </dgm:t>
    </dgm:pt>
    <dgm:pt modelId="{FB4707C3-38C1-4646-B353-9E9EFA708830}">
      <dgm:prSet phldrT="[文本]"/>
      <dgm:spPr/>
      <dgm:t>
        <a:bodyPr/>
        <a:lstStyle/>
        <a:p>
          <a:r>
            <a:rPr lang="en-US" altLang="zh-CN"/>
            <a:t>Layer3</a:t>
          </a:r>
          <a:endParaRPr lang="zh-CN" altLang="en-US"/>
        </a:p>
      </dgm:t>
    </dgm:pt>
    <dgm:pt modelId="{23A067DF-C53A-49F1-BF47-7BC9A55B293A}" type="parTrans" cxnId="{463B964E-D4E4-4360-B766-0E0F95B200E7}">
      <dgm:prSet/>
      <dgm:spPr/>
      <dgm:t>
        <a:bodyPr/>
        <a:lstStyle/>
        <a:p>
          <a:endParaRPr lang="zh-CN" altLang="en-US"/>
        </a:p>
      </dgm:t>
    </dgm:pt>
    <dgm:pt modelId="{E5BC3F45-BF8C-4927-AA59-E8BF254060FF}" type="sibTrans" cxnId="{463B964E-D4E4-4360-B766-0E0F95B200E7}">
      <dgm:prSet/>
      <dgm:spPr/>
      <dgm:t>
        <a:bodyPr/>
        <a:lstStyle/>
        <a:p>
          <a:endParaRPr lang="zh-CN" altLang="en-US"/>
        </a:p>
      </dgm:t>
    </dgm:pt>
    <dgm:pt modelId="{5F7518E7-AE41-4493-B50E-29B9E71F9197}">
      <dgm:prSet phldrT="[文本]"/>
      <dgm:spPr/>
      <dgm:t>
        <a:bodyPr/>
        <a:lstStyle/>
        <a:p>
          <a:r>
            <a:rPr lang="en-US" altLang="zh-CN"/>
            <a:t>Layer3</a:t>
          </a:r>
          <a:endParaRPr lang="zh-CN" altLang="en-US"/>
        </a:p>
      </dgm:t>
    </dgm:pt>
    <dgm:pt modelId="{388D4F13-F39D-46FD-83A6-31590E6320C6}" type="parTrans" cxnId="{67CC4341-60D8-4334-830E-61EC9C1F8B2D}">
      <dgm:prSet/>
      <dgm:spPr/>
      <dgm:t>
        <a:bodyPr/>
        <a:lstStyle/>
        <a:p>
          <a:endParaRPr lang="zh-CN" altLang="en-US"/>
        </a:p>
      </dgm:t>
    </dgm:pt>
    <dgm:pt modelId="{15061CFD-D006-4A76-800F-4F1194768600}" type="sibTrans" cxnId="{67CC4341-60D8-4334-830E-61EC9C1F8B2D}">
      <dgm:prSet/>
      <dgm:spPr/>
      <dgm:t>
        <a:bodyPr/>
        <a:lstStyle/>
        <a:p>
          <a:endParaRPr lang="zh-CN" altLang="en-US"/>
        </a:p>
      </dgm:t>
    </dgm:pt>
    <dgm:pt modelId="{060FEBB3-DB85-418D-86BD-95E6BC4E9248}">
      <dgm:prSet phldrT="[文本]"/>
      <dgm:spPr/>
      <dgm:t>
        <a:bodyPr/>
        <a:lstStyle/>
        <a:p>
          <a:r>
            <a:rPr lang="en-US" altLang="zh-CN"/>
            <a:t>Layer2</a:t>
          </a:r>
          <a:endParaRPr lang="zh-CN" altLang="en-US"/>
        </a:p>
      </dgm:t>
    </dgm:pt>
    <dgm:pt modelId="{62D409BA-5DFE-4EE6-9C9D-C71C4B6B12D2}" type="parTrans" cxnId="{F5F07750-30A3-4670-8D76-2D74308DD178}">
      <dgm:prSet/>
      <dgm:spPr/>
      <dgm:t>
        <a:bodyPr/>
        <a:lstStyle/>
        <a:p>
          <a:endParaRPr lang="zh-CN" altLang="en-US"/>
        </a:p>
      </dgm:t>
    </dgm:pt>
    <dgm:pt modelId="{D3C03B61-B4DD-446A-9C04-DC17BE96BAA8}" type="sibTrans" cxnId="{F5F07750-30A3-4670-8D76-2D74308DD178}">
      <dgm:prSet/>
      <dgm:spPr/>
      <dgm:t>
        <a:bodyPr/>
        <a:lstStyle/>
        <a:p>
          <a:endParaRPr lang="zh-CN" altLang="en-US"/>
        </a:p>
      </dgm:t>
    </dgm:pt>
    <dgm:pt modelId="{A41A37D1-B415-4DE5-BD3A-E9D42657F16F}">
      <dgm:prSet phldrT="[文本]"/>
      <dgm:spPr/>
      <dgm:t>
        <a:bodyPr/>
        <a:lstStyle/>
        <a:p>
          <a:r>
            <a:rPr lang="en-US" altLang="zh-CN"/>
            <a:t>Layer1</a:t>
          </a:r>
          <a:endParaRPr lang="zh-CN" altLang="en-US"/>
        </a:p>
      </dgm:t>
    </dgm:pt>
    <dgm:pt modelId="{BB64ACC7-D5BC-47B3-BF9D-D2B4EBDB8413}" type="parTrans" cxnId="{B5103523-90E4-4A67-ACA0-F1277F9A72F2}">
      <dgm:prSet/>
      <dgm:spPr/>
      <dgm:t>
        <a:bodyPr/>
        <a:lstStyle/>
        <a:p>
          <a:endParaRPr lang="zh-CN" altLang="en-US"/>
        </a:p>
      </dgm:t>
    </dgm:pt>
    <dgm:pt modelId="{3DBFA973-904D-44F1-A4CE-441BD6FE4DC1}" type="sibTrans" cxnId="{B5103523-90E4-4A67-ACA0-F1277F9A72F2}">
      <dgm:prSet/>
      <dgm:spPr/>
      <dgm:t>
        <a:bodyPr/>
        <a:lstStyle/>
        <a:p>
          <a:endParaRPr lang="zh-CN" altLang="en-US"/>
        </a:p>
      </dgm:t>
    </dgm:pt>
    <dgm:pt modelId="{9BF3B277-D35C-496C-A421-0940A3DC4632}">
      <dgm:prSet phldrT="[文本]"/>
      <dgm:spPr/>
      <dgm:t>
        <a:bodyPr/>
        <a:lstStyle/>
        <a:p>
          <a:endParaRPr lang="zh-CN" altLang="en-US"/>
        </a:p>
      </dgm:t>
    </dgm:pt>
    <dgm:pt modelId="{5D157CB0-72E3-4396-A0CC-586DA207CEC9}" type="parTrans" cxnId="{798A9D64-F290-4879-AA54-98FEA21546ED}">
      <dgm:prSet/>
      <dgm:spPr/>
      <dgm:t>
        <a:bodyPr/>
        <a:lstStyle/>
        <a:p>
          <a:endParaRPr lang="zh-CN" altLang="en-US"/>
        </a:p>
      </dgm:t>
    </dgm:pt>
    <dgm:pt modelId="{DE8FA0B6-617C-4FD1-9CC1-186F9F1398FA}" type="sibTrans" cxnId="{798A9D64-F290-4879-AA54-98FEA21546ED}">
      <dgm:prSet/>
      <dgm:spPr/>
      <dgm:t>
        <a:bodyPr/>
        <a:lstStyle/>
        <a:p>
          <a:endParaRPr lang="zh-CN" altLang="en-US"/>
        </a:p>
      </dgm:t>
    </dgm:pt>
    <dgm:pt modelId="{5900C4D3-79BD-4C54-AE0B-4FFD6461DBBD}">
      <dgm:prSet phldrT="[文本]"/>
      <dgm:spPr/>
      <dgm:t>
        <a:bodyPr/>
        <a:lstStyle/>
        <a:p>
          <a:r>
            <a:rPr lang="en-US" altLang="zh-CN"/>
            <a:t>Layer2</a:t>
          </a:r>
          <a:endParaRPr lang="zh-CN" altLang="en-US"/>
        </a:p>
      </dgm:t>
    </dgm:pt>
    <dgm:pt modelId="{17F25A1A-D63C-4942-9B6D-2F87DA839DC7}" type="parTrans" cxnId="{4452A8D1-0D0E-43C4-A8EA-8B7297521A8B}">
      <dgm:prSet/>
      <dgm:spPr/>
      <dgm:t>
        <a:bodyPr/>
        <a:lstStyle/>
        <a:p>
          <a:endParaRPr lang="zh-CN" altLang="en-US"/>
        </a:p>
      </dgm:t>
    </dgm:pt>
    <dgm:pt modelId="{226213B5-E42A-43A8-A93D-D0F88FFF6683}" type="sibTrans" cxnId="{4452A8D1-0D0E-43C4-A8EA-8B7297521A8B}">
      <dgm:prSet/>
      <dgm:spPr/>
      <dgm:t>
        <a:bodyPr/>
        <a:lstStyle/>
        <a:p>
          <a:endParaRPr lang="zh-CN" altLang="en-US"/>
        </a:p>
      </dgm:t>
    </dgm:pt>
    <dgm:pt modelId="{D690B983-8B24-4487-8BF4-ABF406B8BF7F}">
      <dgm:prSet phldrT="[文本]"/>
      <dgm:spPr/>
      <dgm:t>
        <a:bodyPr/>
        <a:lstStyle/>
        <a:p>
          <a:r>
            <a:rPr lang="en-US" altLang="zh-CN"/>
            <a:t>Layer1</a:t>
          </a:r>
          <a:endParaRPr lang="zh-CN" altLang="en-US"/>
        </a:p>
      </dgm:t>
    </dgm:pt>
    <dgm:pt modelId="{93879FB1-05E7-4521-946E-8D836909E050}" type="parTrans" cxnId="{6BDA07E3-7755-4DAD-B334-599324472E7E}">
      <dgm:prSet/>
      <dgm:spPr/>
      <dgm:t>
        <a:bodyPr/>
        <a:lstStyle/>
        <a:p>
          <a:endParaRPr lang="zh-CN" altLang="en-US"/>
        </a:p>
      </dgm:t>
    </dgm:pt>
    <dgm:pt modelId="{3F9CF945-6B5C-4EB7-838A-309840E8BA34}" type="sibTrans" cxnId="{6BDA07E3-7755-4DAD-B334-599324472E7E}">
      <dgm:prSet/>
      <dgm:spPr/>
      <dgm:t>
        <a:bodyPr/>
        <a:lstStyle/>
        <a:p>
          <a:endParaRPr lang="zh-CN" altLang="en-US"/>
        </a:p>
      </dgm:t>
    </dgm:pt>
    <dgm:pt modelId="{0074C7DC-0490-4DDC-B1C6-004183F0104A}">
      <dgm:prSet phldrT="[文本]"/>
      <dgm:spPr/>
      <dgm:t>
        <a:bodyPr/>
        <a:lstStyle/>
        <a:p>
          <a:endParaRPr lang="zh-CN" altLang="en-US"/>
        </a:p>
      </dgm:t>
    </dgm:pt>
    <dgm:pt modelId="{4B09BBCE-8BE3-4E51-927A-4A2A8F9C3F18}" type="parTrans" cxnId="{BB6AEC1E-5012-479E-B395-FA3F96719230}">
      <dgm:prSet/>
      <dgm:spPr/>
      <dgm:t>
        <a:bodyPr/>
        <a:lstStyle/>
        <a:p>
          <a:endParaRPr lang="zh-CN" altLang="en-US"/>
        </a:p>
      </dgm:t>
    </dgm:pt>
    <dgm:pt modelId="{922CBD33-FA9F-432B-B1E2-B66E8E6717C5}" type="sibTrans" cxnId="{BB6AEC1E-5012-479E-B395-FA3F96719230}">
      <dgm:prSet/>
      <dgm:spPr/>
      <dgm:t>
        <a:bodyPr/>
        <a:lstStyle/>
        <a:p>
          <a:endParaRPr lang="zh-CN" altLang="en-US"/>
        </a:p>
      </dgm:t>
    </dgm:pt>
    <dgm:pt modelId="{988B57B5-3BD5-4D2C-B603-100403E3B45B}">
      <dgm:prSet phldrT="[文本]"/>
      <dgm:spPr/>
      <dgm:t>
        <a:bodyPr/>
        <a:lstStyle/>
        <a:p>
          <a:r>
            <a:rPr lang="en-US" altLang="zh-CN"/>
            <a:t>Layer2</a:t>
          </a:r>
          <a:endParaRPr lang="zh-CN" altLang="en-US"/>
        </a:p>
      </dgm:t>
    </dgm:pt>
    <dgm:pt modelId="{78A9D3BA-DFA9-402C-93E6-81A6EE08B79A}" type="parTrans" cxnId="{04E714F0-5D4C-4E1B-B916-E85BFD9BA3C9}">
      <dgm:prSet/>
      <dgm:spPr/>
      <dgm:t>
        <a:bodyPr/>
        <a:lstStyle/>
        <a:p>
          <a:endParaRPr lang="zh-CN" altLang="en-US"/>
        </a:p>
      </dgm:t>
    </dgm:pt>
    <dgm:pt modelId="{E3D5D7CE-2979-48D4-ADAA-F3599223FBB4}" type="sibTrans" cxnId="{04E714F0-5D4C-4E1B-B916-E85BFD9BA3C9}">
      <dgm:prSet/>
      <dgm:spPr/>
      <dgm:t>
        <a:bodyPr/>
        <a:lstStyle/>
        <a:p>
          <a:endParaRPr lang="zh-CN" altLang="en-US"/>
        </a:p>
      </dgm:t>
    </dgm:pt>
    <dgm:pt modelId="{6D078EEC-E2C1-4683-8874-4825101C745A}">
      <dgm:prSet phldrT="[文本]"/>
      <dgm:spPr/>
      <dgm:t>
        <a:bodyPr/>
        <a:lstStyle/>
        <a:p>
          <a:r>
            <a:rPr lang="en-US" altLang="zh-CN"/>
            <a:t>Layer1</a:t>
          </a:r>
          <a:endParaRPr lang="zh-CN" altLang="en-US"/>
        </a:p>
      </dgm:t>
    </dgm:pt>
    <dgm:pt modelId="{0F6C23C6-5564-4A58-B420-8CCD5FE96401}" type="parTrans" cxnId="{8198194E-C36C-4142-9CC0-D12119D49F55}">
      <dgm:prSet/>
      <dgm:spPr/>
      <dgm:t>
        <a:bodyPr/>
        <a:lstStyle/>
        <a:p>
          <a:endParaRPr lang="zh-CN" altLang="en-US"/>
        </a:p>
      </dgm:t>
    </dgm:pt>
    <dgm:pt modelId="{4F89EB4C-0C86-4707-A618-564A62984A5E}" type="sibTrans" cxnId="{8198194E-C36C-4142-9CC0-D12119D49F55}">
      <dgm:prSet/>
      <dgm:spPr/>
      <dgm:t>
        <a:bodyPr/>
        <a:lstStyle/>
        <a:p>
          <a:endParaRPr lang="zh-CN" altLang="en-US"/>
        </a:p>
      </dgm:t>
    </dgm:pt>
    <dgm:pt modelId="{BF1261B0-6422-4885-A177-EFBCF3143298}" type="pres">
      <dgm:prSet presAssocID="{D0EA487D-FAE0-4A4F-A583-3B21A3E0B34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E399670-C400-445A-8C39-24AADF81D30A}" type="pres">
      <dgm:prSet presAssocID="{B2F23F7D-FCD6-4495-B9C3-91CBDEB087B5}" presName="root1" presStyleCnt="0"/>
      <dgm:spPr/>
    </dgm:pt>
    <dgm:pt modelId="{A6A030B8-E931-41B3-BF9F-2F3236DDD632}" type="pres">
      <dgm:prSet presAssocID="{B2F23F7D-FCD6-4495-B9C3-91CBDEB087B5}" presName="LevelOneTextNode" presStyleLbl="node0" presStyleIdx="0" presStyleCnt="3">
        <dgm:presLayoutVars>
          <dgm:chPref val="3"/>
        </dgm:presLayoutVars>
      </dgm:prSet>
      <dgm:spPr/>
    </dgm:pt>
    <dgm:pt modelId="{A1347922-D1F9-4F5C-852E-3A178B169C45}" type="pres">
      <dgm:prSet presAssocID="{B2F23F7D-FCD6-4495-B9C3-91CBDEB087B5}" presName="level2hierChild" presStyleCnt="0"/>
      <dgm:spPr/>
    </dgm:pt>
    <dgm:pt modelId="{D951E09A-AEB5-41A4-8D0E-B77E0CAA82E6}" type="pres">
      <dgm:prSet presAssocID="{BE2EC128-EB63-48C2-9AA2-326F2A5F1145}" presName="conn2-1" presStyleLbl="parChTrans1D2" presStyleIdx="0" presStyleCnt="9"/>
      <dgm:spPr/>
    </dgm:pt>
    <dgm:pt modelId="{4DA849CB-690E-4B0F-B1C8-1F25C430873B}" type="pres">
      <dgm:prSet presAssocID="{BE2EC128-EB63-48C2-9AA2-326F2A5F1145}" presName="connTx" presStyleLbl="parChTrans1D2" presStyleIdx="0" presStyleCnt="9"/>
      <dgm:spPr/>
    </dgm:pt>
    <dgm:pt modelId="{CFE609AC-6C20-4343-B636-FED1DC8AF22E}" type="pres">
      <dgm:prSet presAssocID="{BF487B8F-F295-45DA-B18C-4F5536C29A4E}" presName="root2" presStyleCnt="0"/>
      <dgm:spPr/>
    </dgm:pt>
    <dgm:pt modelId="{B4B29AB0-BDCC-4961-98B1-CDA2281F6459}" type="pres">
      <dgm:prSet presAssocID="{BF487B8F-F295-45DA-B18C-4F5536C29A4E}" presName="LevelTwoTextNode" presStyleLbl="node2" presStyleIdx="0" presStyleCnt="9">
        <dgm:presLayoutVars>
          <dgm:chPref val="3"/>
        </dgm:presLayoutVars>
      </dgm:prSet>
      <dgm:spPr/>
    </dgm:pt>
    <dgm:pt modelId="{0B35F420-0E93-4945-9C8A-874158BA2AA8}" type="pres">
      <dgm:prSet presAssocID="{BF487B8F-F295-45DA-B18C-4F5536C29A4E}" presName="level3hierChild" presStyleCnt="0"/>
      <dgm:spPr/>
    </dgm:pt>
    <dgm:pt modelId="{967D532A-9AC2-49B7-983E-F4D60E661541}" type="pres">
      <dgm:prSet presAssocID="{62D409BA-5DFE-4EE6-9C9D-C71C4B6B12D2}" presName="conn2-1" presStyleLbl="parChTrans1D2" presStyleIdx="1" presStyleCnt="9"/>
      <dgm:spPr/>
    </dgm:pt>
    <dgm:pt modelId="{4829139B-87F0-4D62-855C-0FE2F7CF49C2}" type="pres">
      <dgm:prSet presAssocID="{62D409BA-5DFE-4EE6-9C9D-C71C4B6B12D2}" presName="connTx" presStyleLbl="parChTrans1D2" presStyleIdx="1" presStyleCnt="9"/>
      <dgm:spPr/>
    </dgm:pt>
    <dgm:pt modelId="{3EBB2A18-24B6-4ACE-9607-83CFD51BB229}" type="pres">
      <dgm:prSet presAssocID="{060FEBB3-DB85-418D-86BD-95E6BC4E9248}" presName="root2" presStyleCnt="0"/>
      <dgm:spPr/>
    </dgm:pt>
    <dgm:pt modelId="{972A9BCB-C35E-4B8B-BF16-4157DE6B124B}" type="pres">
      <dgm:prSet presAssocID="{060FEBB3-DB85-418D-86BD-95E6BC4E9248}" presName="LevelTwoTextNode" presStyleLbl="node2" presStyleIdx="1" presStyleCnt="9">
        <dgm:presLayoutVars>
          <dgm:chPref val="3"/>
        </dgm:presLayoutVars>
      </dgm:prSet>
      <dgm:spPr/>
    </dgm:pt>
    <dgm:pt modelId="{BCD84D7E-5E66-4ECE-9CC4-962DA5927238}" type="pres">
      <dgm:prSet presAssocID="{060FEBB3-DB85-418D-86BD-95E6BC4E9248}" presName="level3hierChild" presStyleCnt="0"/>
      <dgm:spPr/>
    </dgm:pt>
    <dgm:pt modelId="{D20F3914-71A8-4A88-9A30-24C64ECB2C34}" type="pres">
      <dgm:prSet presAssocID="{BB64ACC7-D5BC-47B3-BF9D-D2B4EBDB8413}" presName="conn2-1" presStyleLbl="parChTrans1D2" presStyleIdx="2" presStyleCnt="9"/>
      <dgm:spPr/>
    </dgm:pt>
    <dgm:pt modelId="{441395C3-3578-4D6F-9C1F-894F8CB13D1A}" type="pres">
      <dgm:prSet presAssocID="{BB64ACC7-D5BC-47B3-BF9D-D2B4EBDB8413}" presName="connTx" presStyleLbl="parChTrans1D2" presStyleIdx="2" presStyleCnt="9"/>
      <dgm:spPr/>
    </dgm:pt>
    <dgm:pt modelId="{80732A59-70CB-4C77-BAB1-71CAE4137759}" type="pres">
      <dgm:prSet presAssocID="{A41A37D1-B415-4DE5-BD3A-E9D42657F16F}" presName="root2" presStyleCnt="0"/>
      <dgm:spPr/>
    </dgm:pt>
    <dgm:pt modelId="{564E64BB-EC9A-400E-BB7E-FB23EB541161}" type="pres">
      <dgm:prSet presAssocID="{A41A37D1-B415-4DE5-BD3A-E9D42657F16F}" presName="LevelTwoTextNode" presStyleLbl="node2" presStyleIdx="2" presStyleCnt="9">
        <dgm:presLayoutVars>
          <dgm:chPref val="3"/>
        </dgm:presLayoutVars>
      </dgm:prSet>
      <dgm:spPr/>
    </dgm:pt>
    <dgm:pt modelId="{F1C99CD1-EA4D-4B55-9E5C-1211936A0F7C}" type="pres">
      <dgm:prSet presAssocID="{A41A37D1-B415-4DE5-BD3A-E9D42657F16F}" presName="level3hierChild" presStyleCnt="0"/>
      <dgm:spPr/>
    </dgm:pt>
    <dgm:pt modelId="{383EBF48-7A9C-4BAC-AF27-2B3A0F8C94BF}" type="pres">
      <dgm:prSet presAssocID="{9BF3B277-D35C-496C-A421-0940A3DC4632}" presName="root1" presStyleCnt="0"/>
      <dgm:spPr/>
    </dgm:pt>
    <dgm:pt modelId="{3C2EFDDD-E917-4F20-B726-0EBC2FCD1DAD}" type="pres">
      <dgm:prSet presAssocID="{9BF3B277-D35C-496C-A421-0940A3DC4632}" presName="LevelOneTextNode" presStyleLbl="node0" presStyleIdx="1" presStyleCnt="3">
        <dgm:presLayoutVars>
          <dgm:chPref val="3"/>
        </dgm:presLayoutVars>
      </dgm:prSet>
      <dgm:spPr/>
    </dgm:pt>
    <dgm:pt modelId="{C300F59E-AB54-459D-95BA-D5E63A471487}" type="pres">
      <dgm:prSet presAssocID="{9BF3B277-D35C-496C-A421-0940A3DC4632}" presName="level2hierChild" presStyleCnt="0"/>
      <dgm:spPr/>
    </dgm:pt>
    <dgm:pt modelId="{40B91433-D127-4BDA-A5AD-D94DF003C841}" type="pres">
      <dgm:prSet presAssocID="{23A067DF-C53A-49F1-BF47-7BC9A55B293A}" presName="conn2-1" presStyleLbl="parChTrans1D2" presStyleIdx="3" presStyleCnt="9"/>
      <dgm:spPr/>
    </dgm:pt>
    <dgm:pt modelId="{09D12C06-40C8-4623-84D8-31F9224BC7FD}" type="pres">
      <dgm:prSet presAssocID="{23A067DF-C53A-49F1-BF47-7BC9A55B293A}" presName="connTx" presStyleLbl="parChTrans1D2" presStyleIdx="3" presStyleCnt="9"/>
      <dgm:spPr/>
    </dgm:pt>
    <dgm:pt modelId="{DF70B703-008D-434C-8D22-9A11B40FAF3A}" type="pres">
      <dgm:prSet presAssocID="{FB4707C3-38C1-4646-B353-9E9EFA708830}" presName="root2" presStyleCnt="0"/>
      <dgm:spPr/>
    </dgm:pt>
    <dgm:pt modelId="{E500CBB5-7716-40DB-B24A-5AB1DA8DC477}" type="pres">
      <dgm:prSet presAssocID="{FB4707C3-38C1-4646-B353-9E9EFA708830}" presName="LevelTwoTextNode" presStyleLbl="node2" presStyleIdx="3" presStyleCnt="9">
        <dgm:presLayoutVars>
          <dgm:chPref val="3"/>
        </dgm:presLayoutVars>
      </dgm:prSet>
      <dgm:spPr/>
    </dgm:pt>
    <dgm:pt modelId="{40F7613E-FDEA-47C1-A0AC-5D3978056538}" type="pres">
      <dgm:prSet presAssocID="{FB4707C3-38C1-4646-B353-9E9EFA708830}" presName="level3hierChild" presStyleCnt="0"/>
      <dgm:spPr/>
    </dgm:pt>
    <dgm:pt modelId="{4CC5E96D-0B4C-4D5D-8BDA-8D748D02A9B1}" type="pres">
      <dgm:prSet presAssocID="{17F25A1A-D63C-4942-9B6D-2F87DA839DC7}" presName="conn2-1" presStyleLbl="parChTrans1D2" presStyleIdx="4" presStyleCnt="9"/>
      <dgm:spPr/>
    </dgm:pt>
    <dgm:pt modelId="{D6C8FD15-14D7-446E-BB2E-D795B6E02EB1}" type="pres">
      <dgm:prSet presAssocID="{17F25A1A-D63C-4942-9B6D-2F87DA839DC7}" presName="connTx" presStyleLbl="parChTrans1D2" presStyleIdx="4" presStyleCnt="9"/>
      <dgm:spPr/>
    </dgm:pt>
    <dgm:pt modelId="{B4D5058A-1C08-4784-B291-A781B89A6850}" type="pres">
      <dgm:prSet presAssocID="{5900C4D3-79BD-4C54-AE0B-4FFD6461DBBD}" presName="root2" presStyleCnt="0"/>
      <dgm:spPr/>
    </dgm:pt>
    <dgm:pt modelId="{80C22A3C-FF35-4638-B1F2-51BA64880AE8}" type="pres">
      <dgm:prSet presAssocID="{5900C4D3-79BD-4C54-AE0B-4FFD6461DBBD}" presName="LevelTwoTextNode" presStyleLbl="node2" presStyleIdx="4" presStyleCnt="9">
        <dgm:presLayoutVars>
          <dgm:chPref val="3"/>
        </dgm:presLayoutVars>
      </dgm:prSet>
      <dgm:spPr/>
    </dgm:pt>
    <dgm:pt modelId="{7A57A53A-DF7B-4910-ACCE-38546B4DA335}" type="pres">
      <dgm:prSet presAssocID="{5900C4D3-79BD-4C54-AE0B-4FFD6461DBBD}" presName="level3hierChild" presStyleCnt="0"/>
      <dgm:spPr/>
    </dgm:pt>
    <dgm:pt modelId="{A5BBC162-FB60-45CC-8D3A-F15748F60E4F}" type="pres">
      <dgm:prSet presAssocID="{93879FB1-05E7-4521-946E-8D836909E050}" presName="conn2-1" presStyleLbl="parChTrans1D2" presStyleIdx="5" presStyleCnt="9"/>
      <dgm:spPr/>
    </dgm:pt>
    <dgm:pt modelId="{9250E056-4663-4F53-91AF-A4399E07DE91}" type="pres">
      <dgm:prSet presAssocID="{93879FB1-05E7-4521-946E-8D836909E050}" presName="connTx" presStyleLbl="parChTrans1D2" presStyleIdx="5" presStyleCnt="9"/>
      <dgm:spPr/>
    </dgm:pt>
    <dgm:pt modelId="{D99C4703-94AE-40AB-83FC-E38C8F3CFF3D}" type="pres">
      <dgm:prSet presAssocID="{D690B983-8B24-4487-8BF4-ABF406B8BF7F}" presName="root2" presStyleCnt="0"/>
      <dgm:spPr/>
    </dgm:pt>
    <dgm:pt modelId="{C8B599B8-1556-4EAE-8941-2CABD1D672AA}" type="pres">
      <dgm:prSet presAssocID="{D690B983-8B24-4487-8BF4-ABF406B8BF7F}" presName="LevelTwoTextNode" presStyleLbl="node2" presStyleIdx="5" presStyleCnt="9">
        <dgm:presLayoutVars>
          <dgm:chPref val="3"/>
        </dgm:presLayoutVars>
      </dgm:prSet>
      <dgm:spPr/>
    </dgm:pt>
    <dgm:pt modelId="{75637A7F-E264-4F50-826D-6EDF63E2CC87}" type="pres">
      <dgm:prSet presAssocID="{D690B983-8B24-4487-8BF4-ABF406B8BF7F}" presName="level3hierChild" presStyleCnt="0"/>
      <dgm:spPr/>
    </dgm:pt>
    <dgm:pt modelId="{89DAFBBF-01C5-43A7-9FBF-473943839D44}" type="pres">
      <dgm:prSet presAssocID="{0074C7DC-0490-4DDC-B1C6-004183F0104A}" presName="root1" presStyleCnt="0"/>
      <dgm:spPr/>
    </dgm:pt>
    <dgm:pt modelId="{7EA15533-52B1-4F1F-881C-1B71E043937F}" type="pres">
      <dgm:prSet presAssocID="{0074C7DC-0490-4DDC-B1C6-004183F0104A}" presName="LevelOneTextNode" presStyleLbl="node0" presStyleIdx="2" presStyleCnt="3">
        <dgm:presLayoutVars>
          <dgm:chPref val="3"/>
        </dgm:presLayoutVars>
      </dgm:prSet>
      <dgm:spPr/>
    </dgm:pt>
    <dgm:pt modelId="{8B1B8B17-078D-4DAA-9D48-159F17038959}" type="pres">
      <dgm:prSet presAssocID="{0074C7DC-0490-4DDC-B1C6-004183F0104A}" presName="level2hierChild" presStyleCnt="0"/>
      <dgm:spPr/>
    </dgm:pt>
    <dgm:pt modelId="{1419280D-4767-49B1-A548-8EF661687403}" type="pres">
      <dgm:prSet presAssocID="{388D4F13-F39D-46FD-83A6-31590E6320C6}" presName="conn2-1" presStyleLbl="parChTrans1D2" presStyleIdx="6" presStyleCnt="9"/>
      <dgm:spPr/>
    </dgm:pt>
    <dgm:pt modelId="{E7E69486-B5F2-4A22-9CBD-9E5E3216D7D5}" type="pres">
      <dgm:prSet presAssocID="{388D4F13-F39D-46FD-83A6-31590E6320C6}" presName="connTx" presStyleLbl="parChTrans1D2" presStyleIdx="6" presStyleCnt="9"/>
      <dgm:spPr/>
    </dgm:pt>
    <dgm:pt modelId="{A5D0F578-B529-4D0F-B562-89CAAD83D2CF}" type="pres">
      <dgm:prSet presAssocID="{5F7518E7-AE41-4493-B50E-29B9E71F9197}" presName="root2" presStyleCnt="0"/>
      <dgm:spPr/>
    </dgm:pt>
    <dgm:pt modelId="{338C46EB-EED3-4754-BA39-347AA012317E}" type="pres">
      <dgm:prSet presAssocID="{5F7518E7-AE41-4493-B50E-29B9E71F9197}" presName="LevelTwoTextNode" presStyleLbl="node2" presStyleIdx="6" presStyleCnt="9">
        <dgm:presLayoutVars>
          <dgm:chPref val="3"/>
        </dgm:presLayoutVars>
      </dgm:prSet>
      <dgm:spPr/>
    </dgm:pt>
    <dgm:pt modelId="{8B2765D4-0AC8-4B9A-81C4-EB0285429C9A}" type="pres">
      <dgm:prSet presAssocID="{5F7518E7-AE41-4493-B50E-29B9E71F9197}" presName="level3hierChild" presStyleCnt="0"/>
      <dgm:spPr/>
    </dgm:pt>
    <dgm:pt modelId="{93466BF5-FFDC-4B15-91C0-97389EC28819}" type="pres">
      <dgm:prSet presAssocID="{78A9D3BA-DFA9-402C-93E6-81A6EE08B79A}" presName="conn2-1" presStyleLbl="parChTrans1D2" presStyleIdx="7" presStyleCnt="9"/>
      <dgm:spPr/>
    </dgm:pt>
    <dgm:pt modelId="{252F0561-BC7A-4CC7-BE63-22A80907F9BD}" type="pres">
      <dgm:prSet presAssocID="{78A9D3BA-DFA9-402C-93E6-81A6EE08B79A}" presName="connTx" presStyleLbl="parChTrans1D2" presStyleIdx="7" presStyleCnt="9"/>
      <dgm:spPr/>
    </dgm:pt>
    <dgm:pt modelId="{DCA4BB52-2C56-4A1D-8758-0602F6835F69}" type="pres">
      <dgm:prSet presAssocID="{988B57B5-3BD5-4D2C-B603-100403E3B45B}" presName="root2" presStyleCnt="0"/>
      <dgm:spPr/>
    </dgm:pt>
    <dgm:pt modelId="{B92FDE0E-3272-4422-9734-13B6C528A79F}" type="pres">
      <dgm:prSet presAssocID="{988B57B5-3BD5-4D2C-B603-100403E3B45B}" presName="LevelTwoTextNode" presStyleLbl="node2" presStyleIdx="7" presStyleCnt="9">
        <dgm:presLayoutVars>
          <dgm:chPref val="3"/>
        </dgm:presLayoutVars>
      </dgm:prSet>
      <dgm:spPr/>
    </dgm:pt>
    <dgm:pt modelId="{451B524C-70DA-40D0-8D14-1F6BFE9CEF8F}" type="pres">
      <dgm:prSet presAssocID="{988B57B5-3BD5-4D2C-B603-100403E3B45B}" presName="level3hierChild" presStyleCnt="0"/>
      <dgm:spPr/>
    </dgm:pt>
    <dgm:pt modelId="{D8DCC08C-FAB8-41CE-8F53-3543E8C30AB0}" type="pres">
      <dgm:prSet presAssocID="{0F6C23C6-5564-4A58-B420-8CCD5FE96401}" presName="conn2-1" presStyleLbl="parChTrans1D2" presStyleIdx="8" presStyleCnt="9"/>
      <dgm:spPr/>
    </dgm:pt>
    <dgm:pt modelId="{FBDF22DB-1BD3-46E8-8BF0-6BB3FAEA37AD}" type="pres">
      <dgm:prSet presAssocID="{0F6C23C6-5564-4A58-B420-8CCD5FE96401}" presName="connTx" presStyleLbl="parChTrans1D2" presStyleIdx="8" presStyleCnt="9"/>
      <dgm:spPr/>
    </dgm:pt>
    <dgm:pt modelId="{968B3F1C-72CF-4F26-991A-DFACD3E8EF86}" type="pres">
      <dgm:prSet presAssocID="{6D078EEC-E2C1-4683-8874-4825101C745A}" presName="root2" presStyleCnt="0"/>
      <dgm:spPr/>
    </dgm:pt>
    <dgm:pt modelId="{36DB9A6F-6D23-4CFA-8295-E05021CAABE8}" type="pres">
      <dgm:prSet presAssocID="{6D078EEC-E2C1-4683-8874-4825101C745A}" presName="LevelTwoTextNode" presStyleLbl="node2" presStyleIdx="8" presStyleCnt="9">
        <dgm:presLayoutVars>
          <dgm:chPref val="3"/>
        </dgm:presLayoutVars>
      </dgm:prSet>
      <dgm:spPr/>
    </dgm:pt>
    <dgm:pt modelId="{782DCE3C-752D-4E7E-B81A-3E90AB1E20AB}" type="pres">
      <dgm:prSet presAssocID="{6D078EEC-E2C1-4683-8874-4825101C745A}" presName="level3hierChild" presStyleCnt="0"/>
      <dgm:spPr/>
    </dgm:pt>
  </dgm:ptLst>
  <dgm:cxnLst>
    <dgm:cxn modelId="{0F7A400C-EE20-4B4B-9704-BBF4B261F159}" type="presOf" srcId="{0074C7DC-0490-4DDC-B1C6-004183F0104A}" destId="{7EA15533-52B1-4F1F-881C-1B71E043937F}" srcOrd="0" destOrd="0" presId="urn:microsoft.com/office/officeart/2008/layout/HorizontalMultiLevelHierarchy"/>
    <dgm:cxn modelId="{C6727B13-2F45-45A7-8F5F-9E22B0CDD040}" type="presOf" srcId="{78A9D3BA-DFA9-402C-93E6-81A6EE08B79A}" destId="{93466BF5-FFDC-4B15-91C0-97389EC28819}" srcOrd="0" destOrd="0" presId="urn:microsoft.com/office/officeart/2008/layout/HorizontalMultiLevelHierarchy"/>
    <dgm:cxn modelId="{0058AD15-49C1-4E84-BBD6-C8651405FF52}" type="presOf" srcId="{B2F23F7D-FCD6-4495-B9C3-91CBDEB087B5}" destId="{A6A030B8-E931-41B3-BF9F-2F3236DDD632}" srcOrd="0" destOrd="0" presId="urn:microsoft.com/office/officeart/2008/layout/HorizontalMultiLevelHierarchy"/>
    <dgm:cxn modelId="{89C88D17-FDB9-473D-911B-1826FA2F2CC1}" type="presOf" srcId="{060FEBB3-DB85-418D-86BD-95E6BC4E9248}" destId="{972A9BCB-C35E-4B8B-BF16-4157DE6B124B}" srcOrd="0" destOrd="0" presId="urn:microsoft.com/office/officeart/2008/layout/HorizontalMultiLevelHierarchy"/>
    <dgm:cxn modelId="{6416E01C-79A1-42BC-A4AD-56AED5DC5C60}" type="presOf" srcId="{0F6C23C6-5564-4A58-B420-8CCD5FE96401}" destId="{FBDF22DB-1BD3-46E8-8BF0-6BB3FAEA37AD}" srcOrd="1" destOrd="0" presId="urn:microsoft.com/office/officeart/2008/layout/HorizontalMultiLevelHierarchy"/>
    <dgm:cxn modelId="{BB6AEC1E-5012-479E-B395-FA3F96719230}" srcId="{D0EA487D-FAE0-4A4F-A583-3B21A3E0B34D}" destId="{0074C7DC-0490-4DDC-B1C6-004183F0104A}" srcOrd="2" destOrd="0" parTransId="{4B09BBCE-8BE3-4E51-927A-4A2A8F9C3F18}" sibTransId="{922CBD33-FA9F-432B-B1E2-B66E8E6717C5}"/>
    <dgm:cxn modelId="{A80C011F-62D7-4151-9E44-642994974C3E}" srcId="{D0EA487D-FAE0-4A4F-A583-3B21A3E0B34D}" destId="{B2F23F7D-FCD6-4495-B9C3-91CBDEB087B5}" srcOrd="0" destOrd="0" parTransId="{3A18143E-5023-4BEF-AE60-5D374246C69D}" sibTransId="{131C57EE-6A54-4165-8F5A-8A81BD1D824F}"/>
    <dgm:cxn modelId="{B5103523-90E4-4A67-ACA0-F1277F9A72F2}" srcId="{B2F23F7D-FCD6-4495-B9C3-91CBDEB087B5}" destId="{A41A37D1-B415-4DE5-BD3A-E9D42657F16F}" srcOrd="2" destOrd="0" parTransId="{BB64ACC7-D5BC-47B3-BF9D-D2B4EBDB8413}" sibTransId="{3DBFA973-904D-44F1-A4CE-441BD6FE4DC1}"/>
    <dgm:cxn modelId="{7F11D92C-4577-431D-8DF1-62BB152194C6}" type="presOf" srcId="{BE2EC128-EB63-48C2-9AA2-326F2A5F1145}" destId="{4DA849CB-690E-4B0F-B1C8-1F25C430873B}" srcOrd="1" destOrd="0" presId="urn:microsoft.com/office/officeart/2008/layout/HorizontalMultiLevelHierarchy"/>
    <dgm:cxn modelId="{2190A52E-5E37-4943-B664-827204AB2422}" type="presOf" srcId="{62D409BA-5DFE-4EE6-9C9D-C71C4B6B12D2}" destId="{4829139B-87F0-4D62-855C-0FE2F7CF49C2}" srcOrd="1" destOrd="0" presId="urn:microsoft.com/office/officeart/2008/layout/HorizontalMultiLevelHierarchy"/>
    <dgm:cxn modelId="{67CC4341-60D8-4334-830E-61EC9C1F8B2D}" srcId="{0074C7DC-0490-4DDC-B1C6-004183F0104A}" destId="{5F7518E7-AE41-4493-B50E-29B9E71F9197}" srcOrd="0" destOrd="0" parTransId="{388D4F13-F39D-46FD-83A6-31590E6320C6}" sibTransId="{15061CFD-D006-4A76-800F-4F1194768600}"/>
    <dgm:cxn modelId="{0F56CF43-12CD-448B-AADA-8AFACC594F62}" type="presOf" srcId="{388D4F13-F39D-46FD-83A6-31590E6320C6}" destId="{E7E69486-B5F2-4A22-9CBD-9E5E3216D7D5}" srcOrd="1" destOrd="0" presId="urn:microsoft.com/office/officeart/2008/layout/HorizontalMultiLevelHierarchy"/>
    <dgm:cxn modelId="{798A9D64-F290-4879-AA54-98FEA21546ED}" srcId="{D0EA487D-FAE0-4A4F-A583-3B21A3E0B34D}" destId="{9BF3B277-D35C-496C-A421-0940A3DC4632}" srcOrd="1" destOrd="0" parTransId="{5D157CB0-72E3-4396-A0CC-586DA207CEC9}" sibTransId="{DE8FA0B6-617C-4FD1-9CC1-186F9F1398FA}"/>
    <dgm:cxn modelId="{8078474B-C042-4C14-95BA-706A60CB974F}" type="presOf" srcId="{23A067DF-C53A-49F1-BF47-7BC9A55B293A}" destId="{09D12C06-40C8-4623-84D8-31F9224BC7FD}" srcOrd="1" destOrd="0" presId="urn:microsoft.com/office/officeart/2008/layout/HorizontalMultiLevelHierarchy"/>
    <dgm:cxn modelId="{BACBC36D-24C0-4CA6-9828-3CF4CC6CF57D}" type="presOf" srcId="{93879FB1-05E7-4521-946E-8D836909E050}" destId="{9250E056-4663-4F53-91AF-A4399E07DE91}" srcOrd="1" destOrd="0" presId="urn:microsoft.com/office/officeart/2008/layout/HorizontalMultiLevelHierarchy"/>
    <dgm:cxn modelId="{8198194E-C36C-4142-9CC0-D12119D49F55}" srcId="{0074C7DC-0490-4DDC-B1C6-004183F0104A}" destId="{6D078EEC-E2C1-4683-8874-4825101C745A}" srcOrd="2" destOrd="0" parTransId="{0F6C23C6-5564-4A58-B420-8CCD5FE96401}" sibTransId="{4F89EB4C-0C86-4707-A618-564A62984A5E}"/>
    <dgm:cxn modelId="{463B964E-D4E4-4360-B766-0E0F95B200E7}" srcId="{9BF3B277-D35C-496C-A421-0940A3DC4632}" destId="{FB4707C3-38C1-4646-B353-9E9EFA708830}" srcOrd="0" destOrd="0" parTransId="{23A067DF-C53A-49F1-BF47-7BC9A55B293A}" sibTransId="{E5BC3F45-BF8C-4927-AA59-E8BF254060FF}"/>
    <dgm:cxn modelId="{F5F07750-30A3-4670-8D76-2D74308DD178}" srcId="{B2F23F7D-FCD6-4495-B9C3-91CBDEB087B5}" destId="{060FEBB3-DB85-418D-86BD-95E6BC4E9248}" srcOrd="1" destOrd="0" parTransId="{62D409BA-5DFE-4EE6-9C9D-C71C4B6B12D2}" sibTransId="{D3C03B61-B4DD-446A-9C04-DC17BE96BAA8}"/>
    <dgm:cxn modelId="{B43E7771-DAF1-444B-912D-B25B33384EA2}" type="presOf" srcId="{FB4707C3-38C1-4646-B353-9E9EFA708830}" destId="{E500CBB5-7716-40DB-B24A-5AB1DA8DC477}" srcOrd="0" destOrd="0" presId="urn:microsoft.com/office/officeart/2008/layout/HorizontalMultiLevelHierarchy"/>
    <dgm:cxn modelId="{CF3B8152-99CA-4D8D-BF4C-8F7B4998E88A}" type="presOf" srcId="{93879FB1-05E7-4521-946E-8D836909E050}" destId="{A5BBC162-FB60-45CC-8D3A-F15748F60E4F}" srcOrd="0" destOrd="0" presId="urn:microsoft.com/office/officeart/2008/layout/HorizontalMultiLevelHierarchy"/>
    <dgm:cxn modelId="{5EA26478-AF98-44C1-BB8E-6EA7CF195709}" type="presOf" srcId="{BE2EC128-EB63-48C2-9AA2-326F2A5F1145}" destId="{D951E09A-AEB5-41A4-8D0E-B77E0CAA82E6}" srcOrd="0" destOrd="0" presId="urn:microsoft.com/office/officeart/2008/layout/HorizontalMultiLevelHierarchy"/>
    <dgm:cxn modelId="{1AF1EF58-9420-4852-B0DF-BDD52FB0CE93}" type="presOf" srcId="{9BF3B277-D35C-496C-A421-0940A3DC4632}" destId="{3C2EFDDD-E917-4F20-B726-0EBC2FCD1DAD}" srcOrd="0" destOrd="0" presId="urn:microsoft.com/office/officeart/2008/layout/HorizontalMultiLevelHierarchy"/>
    <dgm:cxn modelId="{5DBE0586-1D00-45B4-A462-787D1529CEF8}" type="presOf" srcId="{17F25A1A-D63C-4942-9B6D-2F87DA839DC7}" destId="{D6C8FD15-14D7-446E-BB2E-D795B6E02EB1}" srcOrd="1" destOrd="0" presId="urn:microsoft.com/office/officeart/2008/layout/HorizontalMultiLevelHierarchy"/>
    <dgm:cxn modelId="{1CDA8191-FA35-4EB0-8A5F-8AD67F133DAE}" type="presOf" srcId="{23A067DF-C53A-49F1-BF47-7BC9A55B293A}" destId="{40B91433-D127-4BDA-A5AD-D94DF003C841}" srcOrd="0" destOrd="0" presId="urn:microsoft.com/office/officeart/2008/layout/HorizontalMultiLevelHierarchy"/>
    <dgm:cxn modelId="{58D45392-0B6A-4CB5-886F-9E1350324BEB}" type="presOf" srcId="{A41A37D1-B415-4DE5-BD3A-E9D42657F16F}" destId="{564E64BB-EC9A-400E-BB7E-FB23EB541161}" srcOrd="0" destOrd="0" presId="urn:microsoft.com/office/officeart/2008/layout/HorizontalMultiLevelHierarchy"/>
    <dgm:cxn modelId="{BCA605AC-9EBC-4761-8DDB-B5B58FEF00B0}" type="presOf" srcId="{BB64ACC7-D5BC-47B3-BF9D-D2B4EBDB8413}" destId="{D20F3914-71A8-4A88-9A30-24C64ECB2C34}" srcOrd="0" destOrd="0" presId="urn:microsoft.com/office/officeart/2008/layout/HorizontalMultiLevelHierarchy"/>
    <dgm:cxn modelId="{52D353BE-2B65-41FC-8129-551BD5852FE3}" type="presOf" srcId="{5F7518E7-AE41-4493-B50E-29B9E71F9197}" destId="{338C46EB-EED3-4754-BA39-347AA012317E}" srcOrd="0" destOrd="0" presId="urn:microsoft.com/office/officeart/2008/layout/HorizontalMultiLevelHierarchy"/>
    <dgm:cxn modelId="{EBD36AC0-4E81-4A22-A3DE-C5FDA3D457EA}" type="presOf" srcId="{6D078EEC-E2C1-4683-8874-4825101C745A}" destId="{36DB9A6F-6D23-4CFA-8295-E05021CAABE8}" srcOrd="0" destOrd="0" presId="urn:microsoft.com/office/officeart/2008/layout/HorizontalMultiLevelHierarchy"/>
    <dgm:cxn modelId="{467E30D1-B23E-406B-BE95-3180DFA5FCF6}" type="presOf" srcId="{0F6C23C6-5564-4A58-B420-8CCD5FE96401}" destId="{D8DCC08C-FAB8-41CE-8F53-3543E8C30AB0}" srcOrd="0" destOrd="0" presId="urn:microsoft.com/office/officeart/2008/layout/HorizontalMultiLevelHierarchy"/>
    <dgm:cxn modelId="{4452A8D1-0D0E-43C4-A8EA-8B7297521A8B}" srcId="{9BF3B277-D35C-496C-A421-0940A3DC4632}" destId="{5900C4D3-79BD-4C54-AE0B-4FFD6461DBBD}" srcOrd="1" destOrd="0" parTransId="{17F25A1A-D63C-4942-9B6D-2F87DA839DC7}" sibTransId="{226213B5-E42A-43A8-A93D-D0F88FFF6683}"/>
    <dgm:cxn modelId="{31BE3BD4-FB2B-4D72-91C0-1CC39606AE32}" type="presOf" srcId="{17F25A1A-D63C-4942-9B6D-2F87DA839DC7}" destId="{4CC5E96D-0B4C-4D5D-8BDA-8D748D02A9B1}" srcOrd="0" destOrd="0" presId="urn:microsoft.com/office/officeart/2008/layout/HorizontalMultiLevelHierarchy"/>
    <dgm:cxn modelId="{7D923AD8-C173-4722-8965-6A2534D9BB80}" type="presOf" srcId="{5900C4D3-79BD-4C54-AE0B-4FFD6461DBBD}" destId="{80C22A3C-FF35-4638-B1F2-51BA64880AE8}" srcOrd="0" destOrd="0" presId="urn:microsoft.com/office/officeart/2008/layout/HorizontalMultiLevelHierarchy"/>
    <dgm:cxn modelId="{B91445D9-8A88-4F1F-B27D-F91EEA8E0D51}" type="presOf" srcId="{988B57B5-3BD5-4D2C-B603-100403E3B45B}" destId="{B92FDE0E-3272-4422-9734-13B6C528A79F}" srcOrd="0" destOrd="0" presId="urn:microsoft.com/office/officeart/2008/layout/HorizontalMultiLevelHierarchy"/>
    <dgm:cxn modelId="{2B3300DA-F507-41CE-AA2B-3EC7F7DD3AA8}" type="presOf" srcId="{D690B983-8B24-4487-8BF4-ABF406B8BF7F}" destId="{C8B599B8-1556-4EAE-8941-2CABD1D672AA}" srcOrd="0" destOrd="0" presId="urn:microsoft.com/office/officeart/2008/layout/HorizontalMultiLevelHierarchy"/>
    <dgm:cxn modelId="{550F8FDE-A793-499C-B372-047504B43AB8}" type="presOf" srcId="{BF487B8F-F295-45DA-B18C-4F5536C29A4E}" destId="{B4B29AB0-BDCC-4961-98B1-CDA2281F6459}" srcOrd="0" destOrd="0" presId="urn:microsoft.com/office/officeart/2008/layout/HorizontalMultiLevelHierarchy"/>
    <dgm:cxn modelId="{065207E2-09DA-4B52-BBFE-66B63F30CCE2}" type="presOf" srcId="{62D409BA-5DFE-4EE6-9C9D-C71C4B6B12D2}" destId="{967D532A-9AC2-49B7-983E-F4D60E661541}" srcOrd="0" destOrd="0" presId="urn:microsoft.com/office/officeart/2008/layout/HorizontalMultiLevelHierarchy"/>
    <dgm:cxn modelId="{521D9FE2-5D0D-4550-B539-6F0863A81E7F}" type="presOf" srcId="{BB64ACC7-D5BC-47B3-BF9D-D2B4EBDB8413}" destId="{441395C3-3578-4D6F-9C1F-894F8CB13D1A}" srcOrd="1" destOrd="0" presId="urn:microsoft.com/office/officeart/2008/layout/HorizontalMultiLevelHierarchy"/>
    <dgm:cxn modelId="{6BDA07E3-7755-4DAD-B334-599324472E7E}" srcId="{9BF3B277-D35C-496C-A421-0940A3DC4632}" destId="{D690B983-8B24-4487-8BF4-ABF406B8BF7F}" srcOrd="2" destOrd="0" parTransId="{93879FB1-05E7-4521-946E-8D836909E050}" sibTransId="{3F9CF945-6B5C-4EB7-838A-309840E8BA34}"/>
    <dgm:cxn modelId="{22534BE5-8C03-41CE-9A71-4D019D108ACA}" type="presOf" srcId="{388D4F13-F39D-46FD-83A6-31590E6320C6}" destId="{1419280D-4767-49B1-A548-8EF661687403}" srcOrd="0" destOrd="0" presId="urn:microsoft.com/office/officeart/2008/layout/HorizontalMultiLevelHierarchy"/>
    <dgm:cxn modelId="{6DED0FEA-9974-4F3C-A0D6-047F7468E243}" srcId="{B2F23F7D-FCD6-4495-B9C3-91CBDEB087B5}" destId="{BF487B8F-F295-45DA-B18C-4F5536C29A4E}" srcOrd="0" destOrd="0" parTransId="{BE2EC128-EB63-48C2-9AA2-326F2A5F1145}" sibTransId="{4EFF96CA-7843-45F6-B219-2E0FBA03E2AF}"/>
    <dgm:cxn modelId="{6275E0EC-7524-4A82-A8C8-81474455E88F}" type="presOf" srcId="{78A9D3BA-DFA9-402C-93E6-81A6EE08B79A}" destId="{252F0561-BC7A-4CC7-BE63-22A80907F9BD}" srcOrd="1" destOrd="0" presId="urn:microsoft.com/office/officeart/2008/layout/HorizontalMultiLevelHierarchy"/>
    <dgm:cxn modelId="{04E714F0-5D4C-4E1B-B916-E85BFD9BA3C9}" srcId="{0074C7DC-0490-4DDC-B1C6-004183F0104A}" destId="{988B57B5-3BD5-4D2C-B603-100403E3B45B}" srcOrd="1" destOrd="0" parTransId="{78A9D3BA-DFA9-402C-93E6-81A6EE08B79A}" sibTransId="{E3D5D7CE-2979-48D4-ADAA-F3599223FBB4}"/>
    <dgm:cxn modelId="{D12C06FA-62DF-4448-B107-33B65061AA81}" type="presOf" srcId="{D0EA487D-FAE0-4A4F-A583-3B21A3E0B34D}" destId="{BF1261B0-6422-4885-A177-EFBCF3143298}" srcOrd="0" destOrd="0" presId="urn:microsoft.com/office/officeart/2008/layout/HorizontalMultiLevelHierarchy"/>
    <dgm:cxn modelId="{8641DE44-A658-472C-8EA0-0CFDEAFEF050}" type="presParOf" srcId="{BF1261B0-6422-4885-A177-EFBCF3143298}" destId="{EE399670-C400-445A-8C39-24AADF81D30A}" srcOrd="0" destOrd="0" presId="urn:microsoft.com/office/officeart/2008/layout/HorizontalMultiLevelHierarchy"/>
    <dgm:cxn modelId="{D1BB2F0D-4080-4A74-AEE0-FF7DE6DBF885}" type="presParOf" srcId="{EE399670-C400-445A-8C39-24AADF81D30A}" destId="{A6A030B8-E931-41B3-BF9F-2F3236DDD632}" srcOrd="0" destOrd="0" presId="urn:microsoft.com/office/officeart/2008/layout/HorizontalMultiLevelHierarchy"/>
    <dgm:cxn modelId="{458966DA-4BD1-4981-8CB1-40C1576C21F2}" type="presParOf" srcId="{EE399670-C400-445A-8C39-24AADF81D30A}" destId="{A1347922-D1F9-4F5C-852E-3A178B169C45}" srcOrd="1" destOrd="0" presId="urn:microsoft.com/office/officeart/2008/layout/HorizontalMultiLevelHierarchy"/>
    <dgm:cxn modelId="{FE5ACC21-A247-4F66-ABFF-1B9E593ED6F3}" type="presParOf" srcId="{A1347922-D1F9-4F5C-852E-3A178B169C45}" destId="{D951E09A-AEB5-41A4-8D0E-B77E0CAA82E6}" srcOrd="0" destOrd="0" presId="urn:microsoft.com/office/officeart/2008/layout/HorizontalMultiLevelHierarchy"/>
    <dgm:cxn modelId="{D0042660-3675-4794-A6DA-46E7F3B801CD}" type="presParOf" srcId="{D951E09A-AEB5-41A4-8D0E-B77E0CAA82E6}" destId="{4DA849CB-690E-4B0F-B1C8-1F25C430873B}" srcOrd="0" destOrd="0" presId="urn:microsoft.com/office/officeart/2008/layout/HorizontalMultiLevelHierarchy"/>
    <dgm:cxn modelId="{316B1F22-5A22-426B-BD98-686EE213FEF5}" type="presParOf" srcId="{A1347922-D1F9-4F5C-852E-3A178B169C45}" destId="{CFE609AC-6C20-4343-B636-FED1DC8AF22E}" srcOrd="1" destOrd="0" presId="urn:microsoft.com/office/officeart/2008/layout/HorizontalMultiLevelHierarchy"/>
    <dgm:cxn modelId="{33A94EB5-021C-42DB-A8E7-0B6F308DE8BA}" type="presParOf" srcId="{CFE609AC-6C20-4343-B636-FED1DC8AF22E}" destId="{B4B29AB0-BDCC-4961-98B1-CDA2281F6459}" srcOrd="0" destOrd="0" presId="urn:microsoft.com/office/officeart/2008/layout/HorizontalMultiLevelHierarchy"/>
    <dgm:cxn modelId="{0E0D0F91-EB12-4735-AF19-FE7B7783A503}" type="presParOf" srcId="{CFE609AC-6C20-4343-B636-FED1DC8AF22E}" destId="{0B35F420-0E93-4945-9C8A-874158BA2AA8}" srcOrd="1" destOrd="0" presId="urn:microsoft.com/office/officeart/2008/layout/HorizontalMultiLevelHierarchy"/>
    <dgm:cxn modelId="{CA354976-E044-43B8-9E32-CAA1272C6A64}" type="presParOf" srcId="{A1347922-D1F9-4F5C-852E-3A178B169C45}" destId="{967D532A-9AC2-49B7-983E-F4D60E661541}" srcOrd="2" destOrd="0" presId="urn:microsoft.com/office/officeart/2008/layout/HorizontalMultiLevelHierarchy"/>
    <dgm:cxn modelId="{A1FE75DA-216B-4CFB-AD6B-2AE835CF35A6}" type="presParOf" srcId="{967D532A-9AC2-49B7-983E-F4D60E661541}" destId="{4829139B-87F0-4D62-855C-0FE2F7CF49C2}" srcOrd="0" destOrd="0" presId="urn:microsoft.com/office/officeart/2008/layout/HorizontalMultiLevelHierarchy"/>
    <dgm:cxn modelId="{550D83D5-9B5D-46D5-A815-5EB135AA692D}" type="presParOf" srcId="{A1347922-D1F9-4F5C-852E-3A178B169C45}" destId="{3EBB2A18-24B6-4ACE-9607-83CFD51BB229}" srcOrd="3" destOrd="0" presId="urn:microsoft.com/office/officeart/2008/layout/HorizontalMultiLevelHierarchy"/>
    <dgm:cxn modelId="{E0EC9734-33B2-49AE-937A-C3C75A58413A}" type="presParOf" srcId="{3EBB2A18-24B6-4ACE-9607-83CFD51BB229}" destId="{972A9BCB-C35E-4B8B-BF16-4157DE6B124B}" srcOrd="0" destOrd="0" presId="urn:microsoft.com/office/officeart/2008/layout/HorizontalMultiLevelHierarchy"/>
    <dgm:cxn modelId="{506AD51A-CEB7-47E3-BD93-4DC71C4AA196}" type="presParOf" srcId="{3EBB2A18-24B6-4ACE-9607-83CFD51BB229}" destId="{BCD84D7E-5E66-4ECE-9CC4-962DA5927238}" srcOrd="1" destOrd="0" presId="urn:microsoft.com/office/officeart/2008/layout/HorizontalMultiLevelHierarchy"/>
    <dgm:cxn modelId="{FBED0228-00BB-4409-9A4D-2EF852781166}" type="presParOf" srcId="{A1347922-D1F9-4F5C-852E-3A178B169C45}" destId="{D20F3914-71A8-4A88-9A30-24C64ECB2C34}" srcOrd="4" destOrd="0" presId="urn:microsoft.com/office/officeart/2008/layout/HorizontalMultiLevelHierarchy"/>
    <dgm:cxn modelId="{8CDC8882-0331-41B1-B5F5-455685D4AC10}" type="presParOf" srcId="{D20F3914-71A8-4A88-9A30-24C64ECB2C34}" destId="{441395C3-3578-4D6F-9C1F-894F8CB13D1A}" srcOrd="0" destOrd="0" presId="urn:microsoft.com/office/officeart/2008/layout/HorizontalMultiLevelHierarchy"/>
    <dgm:cxn modelId="{14C08E7D-405F-40D9-B18D-32D2F3DC9DEA}" type="presParOf" srcId="{A1347922-D1F9-4F5C-852E-3A178B169C45}" destId="{80732A59-70CB-4C77-BAB1-71CAE4137759}" srcOrd="5" destOrd="0" presId="urn:microsoft.com/office/officeart/2008/layout/HorizontalMultiLevelHierarchy"/>
    <dgm:cxn modelId="{EF7C3225-9F6D-43E7-96BF-67E3A30EF358}" type="presParOf" srcId="{80732A59-70CB-4C77-BAB1-71CAE4137759}" destId="{564E64BB-EC9A-400E-BB7E-FB23EB541161}" srcOrd="0" destOrd="0" presId="urn:microsoft.com/office/officeart/2008/layout/HorizontalMultiLevelHierarchy"/>
    <dgm:cxn modelId="{AAD89BCD-FCE2-4F50-A032-825D90326B95}" type="presParOf" srcId="{80732A59-70CB-4C77-BAB1-71CAE4137759}" destId="{F1C99CD1-EA4D-4B55-9E5C-1211936A0F7C}" srcOrd="1" destOrd="0" presId="urn:microsoft.com/office/officeart/2008/layout/HorizontalMultiLevelHierarchy"/>
    <dgm:cxn modelId="{5BDF5A39-43FE-426C-8216-AEC36BE91A13}" type="presParOf" srcId="{BF1261B0-6422-4885-A177-EFBCF3143298}" destId="{383EBF48-7A9C-4BAC-AF27-2B3A0F8C94BF}" srcOrd="1" destOrd="0" presId="urn:microsoft.com/office/officeart/2008/layout/HorizontalMultiLevelHierarchy"/>
    <dgm:cxn modelId="{3CD2DED7-3C8C-492C-A3CE-ACA673EAEC82}" type="presParOf" srcId="{383EBF48-7A9C-4BAC-AF27-2B3A0F8C94BF}" destId="{3C2EFDDD-E917-4F20-B726-0EBC2FCD1DAD}" srcOrd="0" destOrd="0" presId="urn:microsoft.com/office/officeart/2008/layout/HorizontalMultiLevelHierarchy"/>
    <dgm:cxn modelId="{ACBC2BB1-910C-4F95-8C73-7C3BD51F1A7A}" type="presParOf" srcId="{383EBF48-7A9C-4BAC-AF27-2B3A0F8C94BF}" destId="{C300F59E-AB54-459D-95BA-D5E63A471487}" srcOrd="1" destOrd="0" presId="urn:microsoft.com/office/officeart/2008/layout/HorizontalMultiLevelHierarchy"/>
    <dgm:cxn modelId="{9A816F12-AA6F-42DE-B3BA-F20BE1F9A304}" type="presParOf" srcId="{C300F59E-AB54-459D-95BA-D5E63A471487}" destId="{40B91433-D127-4BDA-A5AD-D94DF003C841}" srcOrd="0" destOrd="0" presId="urn:microsoft.com/office/officeart/2008/layout/HorizontalMultiLevelHierarchy"/>
    <dgm:cxn modelId="{4BBC546C-35F9-46FE-8290-3FFDD893B3F5}" type="presParOf" srcId="{40B91433-D127-4BDA-A5AD-D94DF003C841}" destId="{09D12C06-40C8-4623-84D8-31F9224BC7FD}" srcOrd="0" destOrd="0" presId="urn:microsoft.com/office/officeart/2008/layout/HorizontalMultiLevelHierarchy"/>
    <dgm:cxn modelId="{1415F6EA-C916-43F1-9524-C66FD466EE13}" type="presParOf" srcId="{C300F59E-AB54-459D-95BA-D5E63A471487}" destId="{DF70B703-008D-434C-8D22-9A11B40FAF3A}" srcOrd="1" destOrd="0" presId="urn:microsoft.com/office/officeart/2008/layout/HorizontalMultiLevelHierarchy"/>
    <dgm:cxn modelId="{A39899F7-92AA-4F0D-B644-FD9079F52AD9}" type="presParOf" srcId="{DF70B703-008D-434C-8D22-9A11B40FAF3A}" destId="{E500CBB5-7716-40DB-B24A-5AB1DA8DC477}" srcOrd="0" destOrd="0" presId="urn:microsoft.com/office/officeart/2008/layout/HorizontalMultiLevelHierarchy"/>
    <dgm:cxn modelId="{1187BDA5-A3A8-41AA-9C83-C16E05D28850}" type="presParOf" srcId="{DF70B703-008D-434C-8D22-9A11B40FAF3A}" destId="{40F7613E-FDEA-47C1-A0AC-5D3978056538}" srcOrd="1" destOrd="0" presId="urn:microsoft.com/office/officeart/2008/layout/HorizontalMultiLevelHierarchy"/>
    <dgm:cxn modelId="{60F3AD96-B487-4357-B898-48F8B30A31EA}" type="presParOf" srcId="{C300F59E-AB54-459D-95BA-D5E63A471487}" destId="{4CC5E96D-0B4C-4D5D-8BDA-8D748D02A9B1}" srcOrd="2" destOrd="0" presId="urn:microsoft.com/office/officeart/2008/layout/HorizontalMultiLevelHierarchy"/>
    <dgm:cxn modelId="{7D816760-D1CD-471A-A434-03C0B31A03EF}" type="presParOf" srcId="{4CC5E96D-0B4C-4D5D-8BDA-8D748D02A9B1}" destId="{D6C8FD15-14D7-446E-BB2E-D795B6E02EB1}" srcOrd="0" destOrd="0" presId="urn:microsoft.com/office/officeart/2008/layout/HorizontalMultiLevelHierarchy"/>
    <dgm:cxn modelId="{D78B46E1-807E-4879-82C6-892AE6DF30C9}" type="presParOf" srcId="{C300F59E-AB54-459D-95BA-D5E63A471487}" destId="{B4D5058A-1C08-4784-B291-A781B89A6850}" srcOrd="3" destOrd="0" presId="urn:microsoft.com/office/officeart/2008/layout/HorizontalMultiLevelHierarchy"/>
    <dgm:cxn modelId="{C3E07ECB-992E-4564-9E24-2FF61E31C42C}" type="presParOf" srcId="{B4D5058A-1C08-4784-B291-A781B89A6850}" destId="{80C22A3C-FF35-4638-B1F2-51BA64880AE8}" srcOrd="0" destOrd="0" presId="urn:microsoft.com/office/officeart/2008/layout/HorizontalMultiLevelHierarchy"/>
    <dgm:cxn modelId="{74EFEDAF-AEF8-4A93-8CB1-24C5965AF793}" type="presParOf" srcId="{B4D5058A-1C08-4784-B291-A781B89A6850}" destId="{7A57A53A-DF7B-4910-ACCE-38546B4DA335}" srcOrd="1" destOrd="0" presId="urn:microsoft.com/office/officeart/2008/layout/HorizontalMultiLevelHierarchy"/>
    <dgm:cxn modelId="{E5BB0146-A72B-49AE-A634-D0BD6D5B43A5}" type="presParOf" srcId="{C300F59E-AB54-459D-95BA-D5E63A471487}" destId="{A5BBC162-FB60-45CC-8D3A-F15748F60E4F}" srcOrd="4" destOrd="0" presId="urn:microsoft.com/office/officeart/2008/layout/HorizontalMultiLevelHierarchy"/>
    <dgm:cxn modelId="{39B4674A-A20F-43A1-AC92-7BC8ED387F98}" type="presParOf" srcId="{A5BBC162-FB60-45CC-8D3A-F15748F60E4F}" destId="{9250E056-4663-4F53-91AF-A4399E07DE91}" srcOrd="0" destOrd="0" presId="urn:microsoft.com/office/officeart/2008/layout/HorizontalMultiLevelHierarchy"/>
    <dgm:cxn modelId="{643B2085-FA8A-4DB1-919B-2A20F598D388}" type="presParOf" srcId="{C300F59E-AB54-459D-95BA-D5E63A471487}" destId="{D99C4703-94AE-40AB-83FC-E38C8F3CFF3D}" srcOrd="5" destOrd="0" presId="urn:microsoft.com/office/officeart/2008/layout/HorizontalMultiLevelHierarchy"/>
    <dgm:cxn modelId="{9A5E3025-D88E-4FC3-A06A-7DEC0D9AD9BF}" type="presParOf" srcId="{D99C4703-94AE-40AB-83FC-E38C8F3CFF3D}" destId="{C8B599B8-1556-4EAE-8941-2CABD1D672AA}" srcOrd="0" destOrd="0" presId="urn:microsoft.com/office/officeart/2008/layout/HorizontalMultiLevelHierarchy"/>
    <dgm:cxn modelId="{6E33A490-B8C3-40BC-933B-C3926F9BC847}" type="presParOf" srcId="{D99C4703-94AE-40AB-83FC-E38C8F3CFF3D}" destId="{75637A7F-E264-4F50-826D-6EDF63E2CC87}" srcOrd="1" destOrd="0" presId="urn:microsoft.com/office/officeart/2008/layout/HorizontalMultiLevelHierarchy"/>
    <dgm:cxn modelId="{9CB5E802-334B-4A4E-98C1-304389BADF1B}" type="presParOf" srcId="{BF1261B0-6422-4885-A177-EFBCF3143298}" destId="{89DAFBBF-01C5-43A7-9FBF-473943839D44}" srcOrd="2" destOrd="0" presId="urn:microsoft.com/office/officeart/2008/layout/HorizontalMultiLevelHierarchy"/>
    <dgm:cxn modelId="{C2986B76-8AEE-4EBC-A604-6B4B8C744E9B}" type="presParOf" srcId="{89DAFBBF-01C5-43A7-9FBF-473943839D44}" destId="{7EA15533-52B1-4F1F-881C-1B71E043937F}" srcOrd="0" destOrd="0" presId="urn:microsoft.com/office/officeart/2008/layout/HorizontalMultiLevelHierarchy"/>
    <dgm:cxn modelId="{369F9634-A9BC-4695-9DB2-8A4B1622ED1E}" type="presParOf" srcId="{89DAFBBF-01C5-43A7-9FBF-473943839D44}" destId="{8B1B8B17-078D-4DAA-9D48-159F17038959}" srcOrd="1" destOrd="0" presId="urn:microsoft.com/office/officeart/2008/layout/HorizontalMultiLevelHierarchy"/>
    <dgm:cxn modelId="{8C90D283-4846-4C0E-B433-547FB96D3785}" type="presParOf" srcId="{8B1B8B17-078D-4DAA-9D48-159F17038959}" destId="{1419280D-4767-49B1-A548-8EF661687403}" srcOrd="0" destOrd="0" presId="urn:microsoft.com/office/officeart/2008/layout/HorizontalMultiLevelHierarchy"/>
    <dgm:cxn modelId="{29618C79-A5AE-4674-8201-4BF5C895B171}" type="presParOf" srcId="{1419280D-4767-49B1-A548-8EF661687403}" destId="{E7E69486-B5F2-4A22-9CBD-9E5E3216D7D5}" srcOrd="0" destOrd="0" presId="urn:microsoft.com/office/officeart/2008/layout/HorizontalMultiLevelHierarchy"/>
    <dgm:cxn modelId="{C3C49DFD-B55C-445B-BC86-3F96385E8615}" type="presParOf" srcId="{8B1B8B17-078D-4DAA-9D48-159F17038959}" destId="{A5D0F578-B529-4D0F-B562-89CAAD83D2CF}" srcOrd="1" destOrd="0" presId="urn:microsoft.com/office/officeart/2008/layout/HorizontalMultiLevelHierarchy"/>
    <dgm:cxn modelId="{562A9418-0896-49D1-9520-7908CC469967}" type="presParOf" srcId="{A5D0F578-B529-4D0F-B562-89CAAD83D2CF}" destId="{338C46EB-EED3-4754-BA39-347AA012317E}" srcOrd="0" destOrd="0" presId="urn:microsoft.com/office/officeart/2008/layout/HorizontalMultiLevelHierarchy"/>
    <dgm:cxn modelId="{2CEEA03C-195E-48EE-8433-85E4FF39CE15}" type="presParOf" srcId="{A5D0F578-B529-4D0F-B562-89CAAD83D2CF}" destId="{8B2765D4-0AC8-4B9A-81C4-EB0285429C9A}" srcOrd="1" destOrd="0" presId="urn:microsoft.com/office/officeart/2008/layout/HorizontalMultiLevelHierarchy"/>
    <dgm:cxn modelId="{8A4049B4-153F-4367-8FE5-1439CB93B12D}" type="presParOf" srcId="{8B1B8B17-078D-4DAA-9D48-159F17038959}" destId="{93466BF5-FFDC-4B15-91C0-97389EC28819}" srcOrd="2" destOrd="0" presId="urn:microsoft.com/office/officeart/2008/layout/HorizontalMultiLevelHierarchy"/>
    <dgm:cxn modelId="{376705FF-8A4F-4838-8C5C-615F1C8C693A}" type="presParOf" srcId="{93466BF5-FFDC-4B15-91C0-97389EC28819}" destId="{252F0561-BC7A-4CC7-BE63-22A80907F9BD}" srcOrd="0" destOrd="0" presId="urn:microsoft.com/office/officeart/2008/layout/HorizontalMultiLevelHierarchy"/>
    <dgm:cxn modelId="{99C1D7D8-D7E8-4293-BDBD-E5E4248AE2CA}" type="presParOf" srcId="{8B1B8B17-078D-4DAA-9D48-159F17038959}" destId="{DCA4BB52-2C56-4A1D-8758-0602F6835F69}" srcOrd="3" destOrd="0" presId="urn:microsoft.com/office/officeart/2008/layout/HorizontalMultiLevelHierarchy"/>
    <dgm:cxn modelId="{E3D09FC0-7352-419F-8268-AADD1B04A2C1}" type="presParOf" srcId="{DCA4BB52-2C56-4A1D-8758-0602F6835F69}" destId="{B92FDE0E-3272-4422-9734-13B6C528A79F}" srcOrd="0" destOrd="0" presId="urn:microsoft.com/office/officeart/2008/layout/HorizontalMultiLevelHierarchy"/>
    <dgm:cxn modelId="{89C8662B-1006-40F2-B3C7-78324174DDC2}" type="presParOf" srcId="{DCA4BB52-2C56-4A1D-8758-0602F6835F69}" destId="{451B524C-70DA-40D0-8D14-1F6BFE9CEF8F}" srcOrd="1" destOrd="0" presId="urn:microsoft.com/office/officeart/2008/layout/HorizontalMultiLevelHierarchy"/>
    <dgm:cxn modelId="{4195F1C0-7B5B-42C4-AA96-F4DC2FC8C851}" type="presParOf" srcId="{8B1B8B17-078D-4DAA-9D48-159F17038959}" destId="{D8DCC08C-FAB8-41CE-8F53-3543E8C30AB0}" srcOrd="4" destOrd="0" presId="urn:microsoft.com/office/officeart/2008/layout/HorizontalMultiLevelHierarchy"/>
    <dgm:cxn modelId="{8DECBEFF-0D4A-47FC-80BD-B9920C1221B2}" type="presParOf" srcId="{D8DCC08C-FAB8-41CE-8F53-3543E8C30AB0}" destId="{FBDF22DB-1BD3-46E8-8BF0-6BB3FAEA37AD}" srcOrd="0" destOrd="0" presId="urn:microsoft.com/office/officeart/2008/layout/HorizontalMultiLevelHierarchy"/>
    <dgm:cxn modelId="{800C8BE1-9D6F-48F8-8174-A3391B87DED9}" type="presParOf" srcId="{8B1B8B17-078D-4DAA-9D48-159F17038959}" destId="{968B3F1C-72CF-4F26-991A-DFACD3E8EF86}" srcOrd="5" destOrd="0" presId="urn:microsoft.com/office/officeart/2008/layout/HorizontalMultiLevelHierarchy"/>
    <dgm:cxn modelId="{DF71D11A-42DB-427A-957D-60FD3A5A91B1}" type="presParOf" srcId="{968B3F1C-72CF-4F26-991A-DFACD3E8EF86}" destId="{36DB9A6F-6D23-4CFA-8295-E05021CAABE8}" srcOrd="0" destOrd="0" presId="urn:microsoft.com/office/officeart/2008/layout/HorizontalMultiLevelHierarchy"/>
    <dgm:cxn modelId="{D8DC5B14-915B-4444-B043-5942E5ED5E76}" type="presParOf" srcId="{968B3F1C-72CF-4F26-991A-DFACD3E8EF86}" destId="{782DCE3C-752D-4E7E-B81A-3E90AB1E20A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CC08C-FAB8-41CE-8F53-3543E8C30AB0}">
      <dsp:nvSpPr>
        <dsp:cNvPr id="0" name=""/>
        <dsp:cNvSpPr/>
      </dsp:nvSpPr>
      <dsp:spPr>
        <a:xfrm>
          <a:off x="548079" y="3252973"/>
          <a:ext cx="156142" cy="297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071" y="0"/>
              </a:lnTo>
              <a:lnTo>
                <a:pt x="78071" y="297527"/>
              </a:lnTo>
              <a:lnTo>
                <a:pt x="156142" y="29752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7750" y="3393336"/>
        <a:ext cx="16800" cy="16800"/>
      </dsp:txXfrm>
    </dsp:sp>
    <dsp:sp modelId="{93466BF5-FFDC-4B15-91C0-97389EC28819}">
      <dsp:nvSpPr>
        <dsp:cNvPr id="0" name=""/>
        <dsp:cNvSpPr/>
      </dsp:nvSpPr>
      <dsp:spPr>
        <a:xfrm>
          <a:off x="548079" y="3207253"/>
          <a:ext cx="156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6142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247" y="3249069"/>
        <a:ext cx="7807" cy="7807"/>
      </dsp:txXfrm>
    </dsp:sp>
    <dsp:sp modelId="{1419280D-4767-49B1-A548-8EF661687403}">
      <dsp:nvSpPr>
        <dsp:cNvPr id="0" name=""/>
        <dsp:cNvSpPr/>
      </dsp:nvSpPr>
      <dsp:spPr>
        <a:xfrm>
          <a:off x="548079" y="2955445"/>
          <a:ext cx="156142" cy="297527"/>
        </a:xfrm>
        <a:custGeom>
          <a:avLst/>
          <a:gdLst/>
          <a:ahLst/>
          <a:cxnLst/>
          <a:rect l="0" t="0" r="0" b="0"/>
          <a:pathLst>
            <a:path>
              <a:moveTo>
                <a:pt x="0" y="297527"/>
              </a:moveTo>
              <a:lnTo>
                <a:pt x="78071" y="297527"/>
              </a:lnTo>
              <a:lnTo>
                <a:pt x="78071" y="0"/>
              </a:lnTo>
              <a:lnTo>
                <a:pt x="156142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7750" y="3095808"/>
        <a:ext cx="16800" cy="16800"/>
      </dsp:txXfrm>
    </dsp:sp>
    <dsp:sp modelId="{A5BBC162-FB60-45CC-8D3A-F15748F60E4F}">
      <dsp:nvSpPr>
        <dsp:cNvPr id="0" name=""/>
        <dsp:cNvSpPr/>
      </dsp:nvSpPr>
      <dsp:spPr>
        <a:xfrm>
          <a:off x="548079" y="1940718"/>
          <a:ext cx="156142" cy="297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071" y="0"/>
              </a:lnTo>
              <a:lnTo>
                <a:pt x="78071" y="297527"/>
              </a:lnTo>
              <a:lnTo>
                <a:pt x="156142" y="29752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7750" y="2081082"/>
        <a:ext cx="16800" cy="16800"/>
      </dsp:txXfrm>
    </dsp:sp>
    <dsp:sp modelId="{4CC5E96D-0B4C-4D5D-8BDA-8D748D02A9B1}">
      <dsp:nvSpPr>
        <dsp:cNvPr id="0" name=""/>
        <dsp:cNvSpPr/>
      </dsp:nvSpPr>
      <dsp:spPr>
        <a:xfrm>
          <a:off x="548079" y="1894998"/>
          <a:ext cx="156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6142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247" y="1936814"/>
        <a:ext cx="7807" cy="7807"/>
      </dsp:txXfrm>
    </dsp:sp>
    <dsp:sp modelId="{40B91433-D127-4BDA-A5AD-D94DF003C841}">
      <dsp:nvSpPr>
        <dsp:cNvPr id="0" name=""/>
        <dsp:cNvSpPr/>
      </dsp:nvSpPr>
      <dsp:spPr>
        <a:xfrm>
          <a:off x="548079" y="1643190"/>
          <a:ext cx="156142" cy="297527"/>
        </a:xfrm>
        <a:custGeom>
          <a:avLst/>
          <a:gdLst/>
          <a:ahLst/>
          <a:cxnLst/>
          <a:rect l="0" t="0" r="0" b="0"/>
          <a:pathLst>
            <a:path>
              <a:moveTo>
                <a:pt x="0" y="297527"/>
              </a:moveTo>
              <a:lnTo>
                <a:pt x="78071" y="297527"/>
              </a:lnTo>
              <a:lnTo>
                <a:pt x="78071" y="0"/>
              </a:lnTo>
              <a:lnTo>
                <a:pt x="156142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7750" y="1783554"/>
        <a:ext cx="16800" cy="16800"/>
      </dsp:txXfrm>
    </dsp:sp>
    <dsp:sp modelId="{D20F3914-71A8-4A88-9A30-24C64ECB2C34}">
      <dsp:nvSpPr>
        <dsp:cNvPr id="0" name=""/>
        <dsp:cNvSpPr/>
      </dsp:nvSpPr>
      <dsp:spPr>
        <a:xfrm>
          <a:off x="548079" y="628463"/>
          <a:ext cx="156142" cy="297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071" y="0"/>
              </a:lnTo>
              <a:lnTo>
                <a:pt x="78071" y="297527"/>
              </a:lnTo>
              <a:lnTo>
                <a:pt x="156142" y="29752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7750" y="768827"/>
        <a:ext cx="16800" cy="16800"/>
      </dsp:txXfrm>
    </dsp:sp>
    <dsp:sp modelId="{967D532A-9AC2-49B7-983E-F4D60E661541}">
      <dsp:nvSpPr>
        <dsp:cNvPr id="0" name=""/>
        <dsp:cNvSpPr/>
      </dsp:nvSpPr>
      <dsp:spPr>
        <a:xfrm>
          <a:off x="548079" y="582743"/>
          <a:ext cx="156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6142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247" y="624560"/>
        <a:ext cx="7807" cy="7807"/>
      </dsp:txXfrm>
    </dsp:sp>
    <dsp:sp modelId="{D951E09A-AEB5-41A4-8D0E-B77E0CAA82E6}">
      <dsp:nvSpPr>
        <dsp:cNvPr id="0" name=""/>
        <dsp:cNvSpPr/>
      </dsp:nvSpPr>
      <dsp:spPr>
        <a:xfrm>
          <a:off x="548079" y="330936"/>
          <a:ext cx="156142" cy="297527"/>
        </a:xfrm>
        <a:custGeom>
          <a:avLst/>
          <a:gdLst/>
          <a:ahLst/>
          <a:cxnLst/>
          <a:rect l="0" t="0" r="0" b="0"/>
          <a:pathLst>
            <a:path>
              <a:moveTo>
                <a:pt x="0" y="297527"/>
              </a:moveTo>
              <a:lnTo>
                <a:pt x="78071" y="297527"/>
              </a:lnTo>
              <a:lnTo>
                <a:pt x="78071" y="0"/>
              </a:lnTo>
              <a:lnTo>
                <a:pt x="156142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7750" y="471299"/>
        <a:ext cx="16800" cy="16800"/>
      </dsp:txXfrm>
    </dsp:sp>
    <dsp:sp modelId="{A6A030B8-E931-41B3-BF9F-2F3236DDD632}">
      <dsp:nvSpPr>
        <dsp:cNvPr id="0" name=""/>
        <dsp:cNvSpPr/>
      </dsp:nvSpPr>
      <dsp:spPr>
        <a:xfrm rot="16200000">
          <a:off x="-197305" y="509452"/>
          <a:ext cx="1252748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-197305" y="509452"/>
        <a:ext cx="1252748" cy="238022"/>
      </dsp:txXfrm>
    </dsp:sp>
    <dsp:sp modelId="{B4B29AB0-BDCC-4961-98B1-CDA2281F6459}">
      <dsp:nvSpPr>
        <dsp:cNvPr id="0" name=""/>
        <dsp:cNvSpPr/>
      </dsp:nvSpPr>
      <dsp:spPr>
        <a:xfrm>
          <a:off x="704222" y="211924"/>
          <a:ext cx="780713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Layer3</a:t>
          </a:r>
          <a:endParaRPr lang="zh-CN" altLang="en-US" sz="1600" kern="1200"/>
        </a:p>
      </dsp:txBody>
      <dsp:txXfrm>
        <a:off x="704222" y="211924"/>
        <a:ext cx="780713" cy="238022"/>
      </dsp:txXfrm>
    </dsp:sp>
    <dsp:sp modelId="{972A9BCB-C35E-4B8B-BF16-4157DE6B124B}">
      <dsp:nvSpPr>
        <dsp:cNvPr id="0" name=""/>
        <dsp:cNvSpPr/>
      </dsp:nvSpPr>
      <dsp:spPr>
        <a:xfrm>
          <a:off x="704222" y="509452"/>
          <a:ext cx="780713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Layer2</a:t>
          </a:r>
          <a:endParaRPr lang="zh-CN" altLang="en-US" sz="1600" kern="1200"/>
        </a:p>
      </dsp:txBody>
      <dsp:txXfrm>
        <a:off x="704222" y="509452"/>
        <a:ext cx="780713" cy="238022"/>
      </dsp:txXfrm>
    </dsp:sp>
    <dsp:sp modelId="{564E64BB-EC9A-400E-BB7E-FB23EB541161}">
      <dsp:nvSpPr>
        <dsp:cNvPr id="0" name=""/>
        <dsp:cNvSpPr/>
      </dsp:nvSpPr>
      <dsp:spPr>
        <a:xfrm>
          <a:off x="704222" y="806980"/>
          <a:ext cx="780713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Layer1</a:t>
          </a:r>
          <a:endParaRPr lang="zh-CN" altLang="en-US" sz="1600" kern="1200"/>
        </a:p>
      </dsp:txBody>
      <dsp:txXfrm>
        <a:off x="704222" y="806980"/>
        <a:ext cx="780713" cy="238022"/>
      </dsp:txXfrm>
    </dsp:sp>
    <dsp:sp modelId="{3C2EFDDD-E917-4F20-B726-0EBC2FCD1DAD}">
      <dsp:nvSpPr>
        <dsp:cNvPr id="0" name=""/>
        <dsp:cNvSpPr/>
      </dsp:nvSpPr>
      <dsp:spPr>
        <a:xfrm rot="16200000">
          <a:off x="-197305" y="1821707"/>
          <a:ext cx="1252748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-197305" y="1821707"/>
        <a:ext cx="1252748" cy="238022"/>
      </dsp:txXfrm>
    </dsp:sp>
    <dsp:sp modelId="{E500CBB5-7716-40DB-B24A-5AB1DA8DC477}">
      <dsp:nvSpPr>
        <dsp:cNvPr id="0" name=""/>
        <dsp:cNvSpPr/>
      </dsp:nvSpPr>
      <dsp:spPr>
        <a:xfrm>
          <a:off x="704222" y="1524179"/>
          <a:ext cx="780713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Layer3</a:t>
          </a:r>
          <a:endParaRPr lang="zh-CN" altLang="en-US" sz="1600" kern="1200"/>
        </a:p>
      </dsp:txBody>
      <dsp:txXfrm>
        <a:off x="704222" y="1524179"/>
        <a:ext cx="780713" cy="238022"/>
      </dsp:txXfrm>
    </dsp:sp>
    <dsp:sp modelId="{80C22A3C-FF35-4638-B1F2-51BA64880AE8}">
      <dsp:nvSpPr>
        <dsp:cNvPr id="0" name=""/>
        <dsp:cNvSpPr/>
      </dsp:nvSpPr>
      <dsp:spPr>
        <a:xfrm>
          <a:off x="704222" y="1821707"/>
          <a:ext cx="780713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Layer2</a:t>
          </a:r>
          <a:endParaRPr lang="zh-CN" altLang="en-US" sz="1600" kern="1200"/>
        </a:p>
      </dsp:txBody>
      <dsp:txXfrm>
        <a:off x="704222" y="1821707"/>
        <a:ext cx="780713" cy="238022"/>
      </dsp:txXfrm>
    </dsp:sp>
    <dsp:sp modelId="{C8B599B8-1556-4EAE-8941-2CABD1D672AA}">
      <dsp:nvSpPr>
        <dsp:cNvPr id="0" name=""/>
        <dsp:cNvSpPr/>
      </dsp:nvSpPr>
      <dsp:spPr>
        <a:xfrm>
          <a:off x="704222" y="2119235"/>
          <a:ext cx="780713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Layer1</a:t>
          </a:r>
          <a:endParaRPr lang="zh-CN" altLang="en-US" sz="1600" kern="1200"/>
        </a:p>
      </dsp:txBody>
      <dsp:txXfrm>
        <a:off x="704222" y="2119235"/>
        <a:ext cx="780713" cy="238022"/>
      </dsp:txXfrm>
    </dsp:sp>
    <dsp:sp modelId="{7EA15533-52B1-4F1F-881C-1B71E043937F}">
      <dsp:nvSpPr>
        <dsp:cNvPr id="0" name=""/>
        <dsp:cNvSpPr/>
      </dsp:nvSpPr>
      <dsp:spPr>
        <a:xfrm rot="16200000">
          <a:off x="-197305" y="3133961"/>
          <a:ext cx="1252748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-197305" y="3133961"/>
        <a:ext cx="1252748" cy="238022"/>
      </dsp:txXfrm>
    </dsp:sp>
    <dsp:sp modelId="{338C46EB-EED3-4754-BA39-347AA012317E}">
      <dsp:nvSpPr>
        <dsp:cNvPr id="0" name=""/>
        <dsp:cNvSpPr/>
      </dsp:nvSpPr>
      <dsp:spPr>
        <a:xfrm>
          <a:off x="704222" y="2836434"/>
          <a:ext cx="780713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Layer3</a:t>
          </a:r>
          <a:endParaRPr lang="zh-CN" altLang="en-US" sz="1600" kern="1200"/>
        </a:p>
      </dsp:txBody>
      <dsp:txXfrm>
        <a:off x="704222" y="2836434"/>
        <a:ext cx="780713" cy="238022"/>
      </dsp:txXfrm>
    </dsp:sp>
    <dsp:sp modelId="{B92FDE0E-3272-4422-9734-13B6C528A79F}">
      <dsp:nvSpPr>
        <dsp:cNvPr id="0" name=""/>
        <dsp:cNvSpPr/>
      </dsp:nvSpPr>
      <dsp:spPr>
        <a:xfrm>
          <a:off x="704222" y="3133961"/>
          <a:ext cx="780713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Layer2</a:t>
          </a:r>
          <a:endParaRPr lang="zh-CN" altLang="en-US" sz="1600" kern="1200"/>
        </a:p>
      </dsp:txBody>
      <dsp:txXfrm>
        <a:off x="704222" y="3133961"/>
        <a:ext cx="780713" cy="238022"/>
      </dsp:txXfrm>
    </dsp:sp>
    <dsp:sp modelId="{36DB9A6F-6D23-4CFA-8295-E05021CAABE8}">
      <dsp:nvSpPr>
        <dsp:cNvPr id="0" name=""/>
        <dsp:cNvSpPr/>
      </dsp:nvSpPr>
      <dsp:spPr>
        <a:xfrm>
          <a:off x="704222" y="3431489"/>
          <a:ext cx="780713" cy="23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Layer1</a:t>
          </a:r>
          <a:endParaRPr lang="zh-CN" altLang="en-US" sz="1600" kern="1200"/>
        </a:p>
      </dsp:txBody>
      <dsp:txXfrm>
        <a:off x="704222" y="3431489"/>
        <a:ext cx="780713" cy="238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8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96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13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11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7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57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6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8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6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0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55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2D243-D219-4C9A-AED1-7DAA2D0D8C01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415A62-596F-4394-BE24-0EDD75166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6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E1ACF-0079-4EF3-A260-C3C25370E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常见神经网络构架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76461D-5445-4F55-A809-9E89AF434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26235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BDE64-03E1-4906-B42D-C594A9CF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卷积的效果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F376F7-D2C5-4719-AD37-04B8E39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9" y="1721912"/>
            <a:ext cx="9515475" cy="2809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73EA4F-74FB-496A-AA88-1BAA2CC17FCB}"/>
              </a:ext>
            </a:extLst>
          </p:cNvPr>
          <p:cNvSpPr txBox="1"/>
          <p:nvPr/>
        </p:nvSpPr>
        <p:spPr>
          <a:xfrm>
            <a:off x="4420925" y="5049078"/>
            <a:ext cx="1455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平滑核</a:t>
            </a:r>
          </a:p>
        </p:txBody>
      </p:sp>
    </p:spTree>
    <p:extLst>
      <p:ext uri="{BB962C8B-B14F-4D97-AF65-F5344CB8AC3E}">
        <p14:creationId xmlns:p14="http://schemas.microsoft.com/office/powerpoint/2010/main" val="183617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AEF2-0473-48B6-83DF-DFA63965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卷积效果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A92C9A-92A3-47E3-BE9F-324C4C7F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17" y="1691806"/>
            <a:ext cx="9486900" cy="2933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2F1B47-51A1-4597-A242-6409D6CCE7AB}"/>
              </a:ext>
            </a:extLst>
          </p:cNvPr>
          <p:cNvSpPr txBox="1"/>
          <p:nvPr/>
        </p:nvSpPr>
        <p:spPr>
          <a:xfrm>
            <a:off x="4548147" y="5128591"/>
            <a:ext cx="160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锐化核</a:t>
            </a:r>
          </a:p>
        </p:txBody>
      </p:sp>
    </p:spTree>
    <p:extLst>
      <p:ext uri="{BB962C8B-B14F-4D97-AF65-F5344CB8AC3E}">
        <p14:creationId xmlns:p14="http://schemas.microsoft.com/office/powerpoint/2010/main" val="332421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3227-9390-459A-B1EC-CC26F87C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卷积效果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4975C-4F8A-4BD2-A36E-8781C67B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96" y="1943100"/>
            <a:ext cx="9496425" cy="2971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508D7A-F122-4656-8E93-139155B5FA95}"/>
              </a:ext>
            </a:extLst>
          </p:cNvPr>
          <p:cNvSpPr txBox="1"/>
          <p:nvPr/>
        </p:nvSpPr>
        <p:spPr>
          <a:xfrm>
            <a:off x="4500438" y="5470497"/>
            <a:ext cx="208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边缘检测核</a:t>
            </a:r>
          </a:p>
        </p:txBody>
      </p:sp>
    </p:spTree>
    <p:extLst>
      <p:ext uri="{BB962C8B-B14F-4D97-AF65-F5344CB8AC3E}">
        <p14:creationId xmlns:p14="http://schemas.microsoft.com/office/powerpoint/2010/main" val="332526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2315A-5D94-404E-9B29-430E029F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池化层：</a:t>
            </a:r>
            <a:r>
              <a:rPr lang="en-US" altLang="zh-CN"/>
              <a:t>pooling layer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5E5EA4-D345-4A6E-BF07-436F0B48C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41941"/>
            <a:ext cx="6168014" cy="257411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1CDAA8-50A3-4A42-AF96-507F7354805A}"/>
              </a:ext>
            </a:extLst>
          </p:cNvPr>
          <p:cNvSpPr txBox="1"/>
          <p:nvPr/>
        </p:nvSpPr>
        <p:spPr>
          <a:xfrm>
            <a:off x="914399" y="5287619"/>
            <a:ext cx="702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池化层缩小图像，并且使得算法多少量位移不敏感</a:t>
            </a:r>
          </a:p>
        </p:txBody>
      </p:sp>
    </p:spTree>
    <p:extLst>
      <p:ext uri="{BB962C8B-B14F-4D97-AF65-F5344CB8AC3E}">
        <p14:creationId xmlns:p14="http://schemas.microsoft.com/office/powerpoint/2010/main" val="246438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99AB-25ED-4A61-9FAC-BE81CDC5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卷积与池化交替构架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ED6E1F-D250-4234-929E-4D8D8140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54" y="1666502"/>
            <a:ext cx="85915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1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4D7E-38FA-4A41-AD4D-6DF23620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CNN</a:t>
            </a:r>
            <a:r>
              <a:rPr lang="zh-CN" altLang="en-US"/>
              <a:t>总框架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B4734D7-7BAA-4BA2-8085-55D864536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8" y="1262490"/>
            <a:ext cx="11710788" cy="5504070"/>
          </a:xfrm>
        </p:spPr>
      </p:pic>
    </p:spTree>
    <p:extLst>
      <p:ext uri="{BB962C8B-B14F-4D97-AF65-F5344CB8AC3E}">
        <p14:creationId xmlns:p14="http://schemas.microsoft.com/office/powerpoint/2010/main" val="193059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B0B84-1B8B-402C-817E-620BE2F5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CNN</a:t>
            </a:r>
            <a:r>
              <a:rPr lang="zh-CN" altLang="en-US"/>
              <a:t>的成就：</a:t>
            </a:r>
            <a:r>
              <a:rPr lang="en-US" altLang="zh-CN"/>
              <a:t>AlphaGo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6F9A87-B44F-407C-A0E4-ABD46785B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0" y="1836751"/>
            <a:ext cx="8113468" cy="4500439"/>
          </a:xfrm>
        </p:spPr>
      </p:pic>
    </p:spTree>
    <p:extLst>
      <p:ext uri="{BB962C8B-B14F-4D97-AF65-F5344CB8AC3E}">
        <p14:creationId xmlns:p14="http://schemas.microsoft.com/office/powerpoint/2010/main" val="322250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F3BEC-088E-4C52-815E-5F3E4F41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CNN</a:t>
            </a:r>
            <a:r>
              <a:rPr lang="zh-CN" altLang="en-US"/>
              <a:t>是一种特殊的</a:t>
            </a:r>
            <a:r>
              <a:rPr lang="en-US" altLang="zh-CN"/>
              <a:t>MLP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413413-98C5-4B16-8048-4867BD3C1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68" y="1773714"/>
            <a:ext cx="6477000" cy="28670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96567E-425D-4484-A423-6999E511A70E}"/>
              </a:ext>
            </a:extLst>
          </p:cNvPr>
          <p:cNvSpPr txBox="1"/>
          <p:nvPr/>
        </p:nvSpPr>
        <p:spPr>
          <a:xfrm>
            <a:off x="2149501" y="5528365"/>
            <a:ext cx="584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CNN</a:t>
            </a:r>
            <a:r>
              <a:rPr lang="zh-CN" altLang="en-US" sz="2400"/>
              <a:t>可以看作共享权重的受限在局部</a:t>
            </a:r>
            <a:r>
              <a:rPr lang="en-US" altLang="zh-CN" sz="2400"/>
              <a:t>MLP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6614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3836E-C1A1-4E3A-B140-48B91DC3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：循环神经网络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951C83-1F02-44FC-9F02-F36002211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353300" cy="24003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19A072-82EC-4AE7-B1BD-6B89F0A526E2}"/>
              </a:ext>
            </a:extLst>
          </p:cNvPr>
          <p:cNvSpPr txBox="1"/>
          <p:nvPr/>
        </p:nvSpPr>
        <p:spPr>
          <a:xfrm>
            <a:off x="5645426" y="297378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C54E38-1BE1-455E-8DCB-E924F6BA5772}"/>
                  </a:ext>
                </a:extLst>
              </p:cNvPr>
              <p:cNvSpPr txBox="1"/>
              <p:nvPr/>
            </p:nvSpPr>
            <p:spPr>
              <a:xfrm>
                <a:off x="1457059" y="4860235"/>
                <a:ext cx="59606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𝑊𝐻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C54E38-1BE1-455E-8DCB-E924F6BA5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59" y="4860235"/>
                <a:ext cx="596060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F9603C4-34DB-416B-9738-097EE2BB9D59}"/>
              </a:ext>
            </a:extLst>
          </p:cNvPr>
          <p:cNvSpPr txBox="1"/>
          <p:nvPr/>
        </p:nvSpPr>
        <p:spPr>
          <a:xfrm>
            <a:off x="1534603" y="5677231"/>
            <a:ext cx="69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当前状态由上一时刻的状态和这一时刻的输入决定</a:t>
            </a:r>
          </a:p>
        </p:txBody>
      </p:sp>
    </p:spTree>
    <p:extLst>
      <p:ext uri="{BB962C8B-B14F-4D97-AF65-F5344CB8AC3E}">
        <p14:creationId xmlns:p14="http://schemas.microsoft.com/office/powerpoint/2010/main" val="79554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A1EA8-F8E0-483D-81D9-8EB9E07C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76266" cy="1320800"/>
          </a:xfrm>
        </p:spPr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的常见变形</a:t>
            </a:r>
            <a:r>
              <a:rPr lang="en-US" altLang="zh-CN"/>
              <a:t>:LSTM</a:t>
            </a:r>
            <a:r>
              <a:rPr lang="zh-CN" altLang="en-US"/>
              <a:t>和</a:t>
            </a:r>
            <a:r>
              <a:rPr lang="en-US" altLang="zh-CN"/>
              <a:t>GRU</a:t>
            </a:r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7259CB3-A288-4D2D-837C-1AC0D2F0A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1" y="1427137"/>
            <a:ext cx="8385386" cy="5331160"/>
          </a:xfrm>
        </p:spPr>
      </p:pic>
    </p:spTree>
    <p:extLst>
      <p:ext uri="{BB962C8B-B14F-4D97-AF65-F5344CB8AC3E}">
        <p14:creationId xmlns:p14="http://schemas.microsoft.com/office/powerpoint/2010/main" val="266823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C759E-1FE7-40E4-A529-6278022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常见神经网络构架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B52D1-AD15-4B12-989F-48C7F60B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/>
              <a:t>MLP	</a:t>
            </a:r>
            <a:r>
              <a:rPr lang="zh-CN" altLang="en-US" sz="2400"/>
              <a:t>多层前馈网络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ResNet</a:t>
            </a:r>
          </a:p>
          <a:p>
            <a:endParaRPr lang="en-US" altLang="zh-CN" sz="2400"/>
          </a:p>
          <a:p>
            <a:r>
              <a:rPr lang="en-US" altLang="zh-CN" sz="2400"/>
              <a:t>CNN	</a:t>
            </a:r>
            <a:r>
              <a:rPr lang="zh-CN" altLang="en-US" sz="2400"/>
              <a:t>卷积神经网络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RNN	</a:t>
            </a:r>
            <a:r>
              <a:rPr lang="zh-CN" altLang="en-US" sz="2400"/>
              <a:t>循环神经网络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Transformers	</a:t>
            </a:r>
            <a:r>
              <a:rPr lang="zh-CN" altLang="en-US" sz="2400"/>
              <a:t>变换器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3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96690-4FC9-49F0-9045-AF0D7BC8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ED326-5E6F-4328-8C9E-7C0A040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优点：</a:t>
            </a:r>
            <a:endParaRPr lang="en-US" altLang="zh-CN" sz="2400"/>
          </a:p>
          <a:p>
            <a:pPr lvl="1"/>
            <a:r>
              <a:rPr lang="zh-CN" altLang="en-US" sz="2000"/>
              <a:t>推理时可以在原地迭代，不需要存储历史</a:t>
            </a:r>
            <a:endParaRPr lang="en-US" altLang="zh-CN" sz="2000"/>
          </a:p>
          <a:p>
            <a:pPr lvl="1"/>
            <a:r>
              <a:rPr lang="en-US" altLang="zh-CN" sz="2000"/>
              <a:t>RNN</a:t>
            </a:r>
            <a:r>
              <a:rPr lang="zh-CN" altLang="en-US" sz="2000"/>
              <a:t>像一台动力机器，事实上</a:t>
            </a:r>
            <a:r>
              <a:rPr lang="en-US" altLang="zh-CN" sz="2000"/>
              <a:t>RNN</a:t>
            </a:r>
            <a:r>
              <a:rPr lang="zh-CN" altLang="en-US" sz="2000"/>
              <a:t>是图灵完全的</a:t>
            </a:r>
            <a:endParaRPr lang="en-US" altLang="zh-CN" sz="2400"/>
          </a:p>
          <a:p>
            <a:r>
              <a:rPr lang="zh-CN" altLang="en-US" sz="2400"/>
              <a:t>缺点</a:t>
            </a:r>
            <a:endParaRPr lang="en-US" altLang="zh-CN" sz="2400"/>
          </a:p>
          <a:p>
            <a:pPr lvl="1"/>
            <a:r>
              <a:rPr lang="zh-CN" altLang="en-US" sz="2000"/>
              <a:t>梯度不稳定，容易梯度爆炸或者梯度消失</a:t>
            </a:r>
            <a:endParaRPr lang="en-US" altLang="zh-CN" sz="2000"/>
          </a:p>
          <a:p>
            <a:pPr lvl="1"/>
            <a:r>
              <a:rPr lang="zh-CN" altLang="en-US" sz="2000"/>
              <a:t>记忆力有限，只记得最近的几个状态</a:t>
            </a:r>
            <a:endParaRPr lang="en-US" altLang="zh-CN" sz="2000"/>
          </a:p>
          <a:p>
            <a:r>
              <a:rPr lang="zh-CN" altLang="en-US" sz="2200"/>
              <a:t>最近发现</a:t>
            </a:r>
            <a:r>
              <a:rPr lang="en-US" altLang="zh-CN" sz="2200"/>
              <a:t>Transformer</a:t>
            </a:r>
            <a:r>
              <a:rPr lang="zh-CN" altLang="en-US" sz="2200"/>
              <a:t>其实是一种</a:t>
            </a:r>
            <a:r>
              <a:rPr lang="en-US" altLang="zh-CN" sz="2200"/>
              <a:t>RNN</a:t>
            </a:r>
          </a:p>
          <a:p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69094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A90C0-F0B3-4EB1-ACF5-5301A16E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Transformers</a:t>
            </a:r>
            <a:r>
              <a:rPr lang="zh-CN" altLang="en-US"/>
              <a:t>：变换器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08C019C6-816E-4552-AD0C-08882421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Transformer</a:t>
            </a:r>
            <a:r>
              <a:rPr lang="zh-CN" altLang="en-US" sz="2000"/>
              <a:t>是今年来深度学习的最重大突破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之前的深度学习是把一个向量作为输入的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Transformer</a:t>
            </a:r>
            <a:r>
              <a:rPr lang="zh-CN" altLang="en-US" sz="2000"/>
              <a:t>处理一组相关向量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F0FC56-413D-4FF8-B11F-E1210462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3153"/>
            <a:ext cx="5882455" cy="35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62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BDD44-DDF7-46D8-B862-CD9B2C25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Transformer</a:t>
            </a:r>
            <a:r>
              <a:rPr lang="zh-CN" altLang="en-US"/>
              <a:t>把矩阵变成另一个矩阵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121AA5-91E8-4A87-8C39-CB58E1A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" y="2340031"/>
            <a:ext cx="3045795" cy="18423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021CF8-9895-444C-A009-6F2326939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263" y="2335727"/>
            <a:ext cx="3538330" cy="18423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0CCA19-2546-4507-98E5-CBF878DF4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75" y="2335727"/>
            <a:ext cx="3242999" cy="184235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FB2204CD-E379-4256-ACB8-72F4FF3381A7}"/>
              </a:ext>
            </a:extLst>
          </p:cNvPr>
          <p:cNvSpPr/>
          <p:nvPr/>
        </p:nvSpPr>
        <p:spPr>
          <a:xfrm>
            <a:off x="3508295" y="3065080"/>
            <a:ext cx="495187" cy="38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C2E953C-DD38-4EBA-8142-5D0DD1BE7588}"/>
              </a:ext>
            </a:extLst>
          </p:cNvPr>
          <p:cNvSpPr/>
          <p:nvPr/>
        </p:nvSpPr>
        <p:spPr>
          <a:xfrm>
            <a:off x="7767540" y="3065080"/>
            <a:ext cx="495187" cy="38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0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8CF10-D575-4A77-A274-0E2F49D8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分别处理矩阵的行和列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B50A-0DAB-491B-AD5C-36A68FCD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行处理：</a:t>
            </a:r>
            <a:r>
              <a:rPr lang="en-US" altLang="zh-CN" sz="2000"/>
              <a:t>MLP</a:t>
            </a:r>
            <a:r>
              <a:rPr lang="zh-CN" altLang="en-US" sz="2000"/>
              <a:t>可以把任何向量变成任何向量</a:t>
            </a:r>
            <a:endParaRPr lang="en-US" altLang="zh-CN" sz="2000"/>
          </a:p>
          <a:p>
            <a:r>
              <a:rPr lang="zh-CN" altLang="en-US" sz="2000"/>
              <a:t>列处理：注意力机制</a:t>
            </a:r>
            <a:r>
              <a:rPr lang="en-US" altLang="zh-CN" sz="2000"/>
              <a:t>(Attention)</a:t>
            </a:r>
            <a:r>
              <a:rPr lang="zh-CN" altLang="en-US" sz="2000"/>
              <a:t>，从别人那里打探消息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CC354-F6D1-4E95-B841-EC3769E3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79270"/>
            <a:ext cx="6338148" cy="32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2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04C21-433D-44E5-AF3E-2468B586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QKV</a:t>
            </a:r>
            <a:r>
              <a:rPr lang="zh-CN" altLang="en-US"/>
              <a:t>注意力机制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DAA818-79B6-4B16-A7D4-8323A090E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81" y="1564240"/>
            <a:ext cx="6152640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2F0E8E-333F-4CEC-B926-27747C64B695}"/>
              </a:ext>
            </a:extLst>
          </p:cNvPr>
          <p:cNvSpPr txBox="1"/>
          <p:nvPr/>
        </p:nvSpPr>
        <p:spPr>
          <a:xfrm>
            <a:off x="7434470" y="4818490"/>
            <a:ext cx="20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别的同学的秘密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E927C3-B030-4966-A4D4-35767BE28317}"/>
              </a:ext>
            </a:extLst>
          </p:cNvPr>
          <p:cNvSpPr txBox="1"/>
          <p:nvPr/>
        </p:nvSpPr>
        <p:spPr>
          <a:xfrm>
            <a:off x="7372185" y="3746389"/>
            <a:ext cx="20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别的同学的爱好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1DBB00-99E0-4F03-8076-BFDAFF84895D}"/>
              </a:ext>
            </a:extLst>
          </p:cNvPr>
          <p:cNvSpPr txBox="1"/>
          <p:nvPr/>
        </p:nvSpPr>
        <p:spPr>
          <a:xfrm>
            <a:off x="7460978" y="2618632"/>
            <a:ext cx="149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自己的爱好</a:t>
            </a:r>
          </a:p>
        </p:txBody>
      </p:sp>
    </p:spTree>
    <p:extLst>
      <p:ext uri="{BB962C8B-B14F-4D97-AF65-F5344CB8AC3E}">
        <p14:creationId xmlns:p14="http://schemas.microsoft.com/office/powerpoint/2010/main" val="3303988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42B96-78A8-4C93-8BDE-5ECCF114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QKV</a:t>
            </a:r>
            <a:r>
              <a:rPr lang="zh-CN" altLang="en-US"/>
              <a:t>注意力机制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660F36-F22F-4730-8367-D20DDFACF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6" y="2439194"/>
            <a:ext cx="8505825" cy="33242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984F31-BD3F-43AB-AA0E-64938DB3EF32}"/>
              </a:ext>
            </a:extLst>
          </p:cNvPr>
          <p:cNvSpPr txBox="1"/>
          <p:nvPr/>
        </p:nvSpPr>
        <p:spPr>
          <a:xfrm>
            <a:off x="3601941" y="2027583"/>
            <a:ext cx="145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自己的爱好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C1E1CB-F745-4367-994B-C997DF75C818}"/>
              </a:ext>
            </a:extLst>
          </p:cNvPr>
          <p:cNvSpPr txBox="1"/>
          <p:nvPr/>
        </p:nvSpPr>
        <p:spPr>
          <a:xfrm>
            <a:off x="5090162" y="2013008"/>
            <a:ext cx="18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别的同学的爱好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8255B5-527B-473B-8EFC-CA52C36A564C}"/>
              </a:ext>
            </a:extLst>
          </p:cNvPr>
          <p:cNvSpPr txBox="1"/>
          <p:nvPr/>
        </p:nvSpPr>
        <p:spPr>
          <a:xfrm>
            <a:off x="6737407" y="2411897"/>
            <a:ext cx="18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别的同学的秘密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599799-092D-43CD-BD8D-D63D5764F8D4}"/>
              </a:ext>
            </a:extLst>
          </p:cNvPr>
          <p:cNvSpPr txBox="1"/>
          <p:nvPr/>
        </p:nvSpPr>
        <p:spPr>
          <a:xfrm>
            <a:off x="3514476" y="4508390"/>
            <a:ext cx="357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标量</a:t>
            </a:r>
            <a:r>
              <a:rPr lang="en-US" altLang="zh-CN"/>
              <a:t>:</a:t>
            </a:r>
            <a:r>
              <a:rPr lang="zh-CN" altLang="en-US"/>
              <a:t>自己和别的同学的友好程度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B418E6-C79B-4D65-B51D-2EFBBA34C5BC}"/>
              </a:ext>
            </a:extLst>
          </p:cNvPr>
          <p:cNvSpPr txBox="1"/>
          <p:nvPr/>
        </p:nvSpPr>
        <p:spPr>
          <a:xfrm>
            <a:off x="1351723" y="5763419"/>
            <a:ext cx="366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从关系好的同学那里打听到的消息</a:t>
            </a:r>
          </a:p>
        </p:txBody>
      </p:sp>
    </p:spTree>
    <p:extLst>
      <p:ext uri="{BB962C8B-B14F-4D97-AF65-F5344CB8AC3E}">
        <p14:creationId xmlns:p14="http://schemas.microsoft.com/office/powerpoint/2010/main" val="183179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6AA51-6AF3-47F7-8DE2-0D4F42CC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GPT</a:t>
            </a:r>
            <a:r>
              <a:rPr lang="zh-CN" altLang="en-US"/>
              <a:t>：新的时代到来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601578-AC47-409A-B2B3-BB3BA2A88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5" y="1310197"/>
            <a:ext cx="2932558" cy="546449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0BCEE9-8804-41AE-B5EE-70E2A17B27A3}"/>
              </a:ext>
            </a:extLst>
          </p:cNvPr>
          <p:cNvSpPr txBox="1"/>
          <p:nvPr/>
        </p:nvSpPr>
        <p:spPr>
          <a:xfrm>
            <a:off x="4981051" y="3055255"/>
            <a:ext cx="45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老师做的</a:t>
            </a:r>
            <a:r>
              <a:rPr lang="en-US" altLang="zh-CN" sz="2800"/>
              <a:t>GPT</a:t>
            </a:r>
            <a:r>
              <a:rPr lang="zh-CN" altLang="en-US" sz="2800"/>
              <a:t>论文写作网站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www.drwang.top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77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260BD-7946-4E4B-B5E8-3E99F42C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AI</a:t>
            </a:r>
            <a:r>
              <a:rPr lang="zh-CN" altLang="en-US"/>
              <a:t>写的论文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2E19D8-30FF-4F5E-9164-8BBE23154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8212"/>
            <a:ext cx="9395144" cy="5064981"/>
          </a:xfrm>
        </p:spPr>
      </p:pic>
    </p:spTree>
    <p:extLst>
      <p:ext uri="{BB962C8B-B14F-4D97-AF65-F5344CB8AC3E}">
        <p14:creationId xmlns:p14="http://schemas.microsoft.com/office/powerpoint/2010/main" val="249125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B8957-EEB6-48C9-B515-1C82CAE4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</a:t>
            </a:r>
            <a:r>
              <a:rPr lang="en-US" altLang="zh-CN"/>
              <a:t>!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2B1C5-ADF3-4971-A4BD-C1D47D2A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6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C176-CA11-473E-9B60-E0C37CF1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MLP	</a:t>
            </a:r>
            <a:r>
              <a:rPr lang="zh-CN" altLang="en-US"/>
              <a:t>多层前馈网络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9C5A3A-C769-4577-8C62-1B540D291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99412"/>
            <a:ext cx="4507235" cy="467753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CC0B67-6DCA-41F0-9780-92490B44DBB1}"/>
              </a:ext>
            </a:extLst>
          </p:cNvPr>
          <p:cNvSpPr txBox="1"/>
          <p:nvPr/>
        </p:nvSpPr>
        <p:spPr>
          <a:xfrm>
            <a:off x="5351229" y="3021496"/>
            <a:ext cx="4507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可以把任何向量转成任何向量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不能太深，建议深度</a:t>
            </a:r>
            <a:r>
              <a:rPr lang="en-US" altLang="zh-CN" sz="2400"/>
              <a:t>=ln(</a:t>
            </a:r>
            <a:r>
              <a:rPr lang="zh-CN" altLang="en-US" sz="2400"/>
              <a:t>宽度</a:t>
            </a:r>
            <a:r>
              <a:rPr lang="en-US" altLang="zh-CN" sz="2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要想加深请采用</a:t>
            </a:r>
            <a:r>
              <a:rPr lang="en-US" altLang="zh-CN" sz="2400"/>
              <a:t>resnet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591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286F5-72B5-4914-BA70-88EF42B9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多层神经网络的能力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9A922-2CB5-4AB4-9E49-E6A62228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</a:t>
            </a:r>
            <a:r>
              <a:rPr lang="zh-CN" altLang="en-US"/>
              <a:t>隐层：无限大才能拟合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隐层：有限大即可拟合有限样本量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隐层：目前还不确定是否一定比双隐层好，据说有超拟合能力</a:t>
            </a:r>
            <a:endParaRPr lang="en-US" altLang="zh-CN"/>
          </a:p>
          <a:p>
            <a:r>
              <a:rPr lang="zh-CN" altLang="en-US"/>
              <a:t>更多隐层：理论上越来越强大，实践中有饱和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理论容量在各个文献中结果较复杂，一般来说</a:t>
            </a:r>
            <a:endParaRPr lang="en-US" altLang="zh-CN"/>
          </a:p>
          <a:p>
            <a:pPr lvl="1"/>
            <a:r>
              <a:rPr lang="zh-CN" altLang="en-US"/>
              <a:t>大约一个参数拟合十个样本，深层网络有优势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小网络欠拟合，大网络过拟合，需要</a:t>
            </a:r>
            <a:r>
              <a:rPr lang="en-US" altLang="zh-CN"/>
              <a:t>dropout</a:t>
            </a:r>
            <a:r>
              <a:rPr lang="zh-CN" altLang="en-US"/>
              <a:t>等正则化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3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CC8F1-8CF2-4FD8-8793-43EAA8B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ResNet</a:t>
            </a:r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34E6209-A544-4227-A34D-F85A04F247A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65328" y="2160588"/>
          <a:ext cx="179499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37A3DA4B-EA96-4F82-8BD0-7E65FE328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25" y="1745456"/>
            <a:ext cx="6282267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8F21BE-291A-4258-B05C-495F9C340904}"/>
              </a:ext>
            </a:extLst>
          </p:cNvPr>
          <p:cNvSpPr/>
          <p:nvPr/>
        </p:nvSpPr>
        <p:spPr>
          <a:xfrm>
            <a:off x="677334" y="6272213"/>
            <a:ext cx="1036320" cy="2641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Input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597047-FB8E-4881-AAB8-EB224E3FEA76}"/>
              </a:ext>
            </a:extLst>
          </p:cNvPr>
          <p:cNvSpPr/>
          <p:nvPr/>
        </p:nvSpPr>
        <p:spPr>
          <a:xfrm>
            <a:off x="677334" y="1781334"/>
            <a:ext cx="1036320" cy="2641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Output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58CB215-418F-494A-A10B-5C520E89FFAC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1195494" y="2045494"/>
            <a:ext cx="0" cy="42267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13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3B56-CABA-40FA-8B69-20BAF82D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ResNet</a:t>
            </a:r>
            <a:r>
              <a:rPr lang="zh-CN" altLang="en-US"/>
              <a:t>总线细节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B55D44CF-4903-4C3A-A236-19A8D06C44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530" y="1948507"/>
            <a:ext cx="833142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3A757E-CE57-4385-ACF2-C1E142E57DF0}"/>
              </a:ext>
            </a:extLst>
          </p:cNvPr>
          <p:cNvSpPr txBox="1"/>
          <p:nvPr/>
        </p:nvSpPr>
        <p:spPr>
          <a:xfrm>
            <a:off x="198782" y="2639834"/>
            <a:ext cx="3339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ResNet</a:t>
            </a:r>
            <a:r>
              <a:rPr lang="zh-CN" altLang="en-US" sz="2400"/>
              <a:t>模块三部曲：</a:t>
            </a:r>
            <a:endParaRPr lang="en-US" altLang="zh-CN" sz="240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/>
              <a:t>用一个矩阵读入总线</a:t>
            </a:r>
            <a:endParaRPr lang="en-US" altLang="zh-CN" sz="240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/>
              <a:t>做一些非线性处理</a:t>
            </a:r>
            <a:endParaRPr lang="en-US" altLang="zh-CN" sz="240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/>
              <a:t>用一个矩阵把输出叠加到总线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6860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754B8-945B-431F-95F2-F3EAC67A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ResNet</a:t>
            </a:r>
            <a:r>
              <a:rPr lang="zh-CN" altLang="en-US"/>
              <a:t>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4ECA4-69F7-4745-8976-39740E51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/>
              <a:t>MLP</a:t>
            </a:r>
            <a:r>
              <a:rPr lang="zh-CN" altLang="en-US" sz="2400"/>
              <a:t>的层与层之间本质上是乘法关系</a:t>
            </a:r>
            <a:endParaRPr lang="en-US" altLang="zh-CN" sz="2400"/>
          </a:p>
          <a:p>
            <a:pPr lvl="1"/>
            <a:r>
              <a:rPr lang="zh-CN" altLang="en-US" sz="2000"/>
              <a:t>层数越多，组合就越多，模型就越强大，但是也需要相应的样本量来填充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ResNet</a:t>
            </a:r>
            <a:r>
              <a:rPr lang="zh-CN" altLang="en-US" sz="2400"/>
              <a:t>的层与层之间本质上是加法关系</a:t>
            </a:r>
            <a:endParaRPr lang="en-US" altLang="zh-CN" sz="2400"/>
          </a:p>
          <a:p>
            <a:pPr lvl="1"/>
            <a:r>
              <a:rPr lang="zh-CN" altLang="en-US" sz="2000"/>
              <a:t>与</a:t>
            </a:r>
            <a:r>
              <a:rPr lang="en-US" altLang="zh-CN" sz="2000"/>
              <a:t>boosting</a:t>
            </a:r>
            <a:r>
              <a:rPr lang="zh-CN" altLang="en-US" sz="2000"/>
              <a:t>类似，通过不断加法性修正来提高网络能力</a:t>
            </a:r>
            <a:endParaRPr lang="en-US" altLang="zh-CN" sz="2000"/>
          </a:p>
          <a:p>
            <a:pPr lvl="1"/>
            <a:r>
              <a:rPr lang="en-US" altLang="zh-CN" sz="2000"/>
              <a:t>ResNet</a:t>
            </a:r>
            <a:r>
              <a:rPr lang="zh-CN" altLang="en-US" sz="2000"/>
              <a:t>需要更少的样本量来训练，收敛更快</a:t>
            </a:r>
            <a:endParaRPr lang="en-US" altLang="zh-CN" sz="2000"/>
          </a:p>
          <a:p>
            <a:endParaRPr lang="en-US" altLang="zh-CN" sz="2200"/>
          </a:p>
          <a:p>
            <a:r>
              <a:rPr lang="zh-CN" altLang="en-US" sz="2200"/>
              <a:t>神经网络的根本思维方式：把组合变成加法</a:t>
            </a:r>
          </a:p>
        </p:txBody>
      </p:sp>
    </p:spTree>
    <p:extLst>
      <p:ext uri="{BB962C8B-B14F-4D97-AF65-F5344CB8AC3E}">
        <p14:creationId xmlns:p14="http://schemas.microsoft.com/office/powerpoint/2010/main" val="324467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DA65D-A47F-4DC4-800F-83A04A12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CNN </a:t>
            </a:r>
            <a:r>
              <a:rPr lang="zh-CN" altLang="en-US"/>
              <a:t>卷积神经网络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CEAE0E-9B28-4064-A1E9-3CDD97BED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64157"/>
            <a:ext cx="5143500" cy="36290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52D44F-4538-425C-B340-3F347C5517D6}"/>
              </a:ext>
            </a:extLst>
          </p:cNvPr>
          <p:cNvSpPr txBox="1"/>
          <p:nvPr/>
        </p:nvSpPr>
        <p:spPr>
          <a:xfrm>
            <a:off x="6814268" y="3244334"/>
            <a:ext cx="311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一维卷积：加权平均</a:t>
            </a:r>
          </a:p>
        </p:txBody>
      </p:sp>
    </p:spTree>
    <p:extLst>
      <p:ext uri="{BB962C8B-B14F-4D97-AF65-F5344CB8AC3E}">
        <p14:creationId xmlns:p14="http://schemas.microsoft.com/office/powerpoint/2010/main" val="326716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92C7B-F5D4-4C06-9520-1779A19B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CNN </a:t>
            </a:r>
            <a:r>
              <a:rPr lang="zh-CN" altLang="en-US"/>
              <a:t>卷积神经网络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731E6E-3A48-4781-A75F-C168D0127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20" y="2200344"/>
            <a:ext cx="3770538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4AD680-9EB8-4270-9A13-789174694154}"/>
              </a:ext>
            </a:extLst>
          </p:cNvPr>
          <p:cNvSpPr txBox="1"/>
          <p:nvPr/>
        </p:nvSpPr>
        <p:spPr>
          <a:xfrm>
            <a:off x="5740842" y="3411109"/>
            <a:ext cx="303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两维卷积：加权平均</a:t>
            </a:r>
          </a:p>
        </p:txBody>
      </p:sp>
    </p:spTree>
    <p:extLst>
      <p:ext uri="{BB962C8B-B14F-4D97-AF65-F5344CB8AC3E}">
        <p14:creationId xmlns:p14="http://schemas.microsoft.com/office/powerpoint/2010/main" val="108352012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589</Words>
  <Application>Microsoft Office PowerPoint</Application>
  <PresentationFormat>宽屏</PresentationFormat>
  <Paragraphs>108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常见神经网络构架</vt:lpstr>
      <vt:lpstr>常见神经网络构架</vt:lpstr>
      <vt:lpstr>MLP 多层前馈网络</vt:lpstr>
      <vt:lpstr>多层神经网络的能力</vt:lpstr>
      <vt:lpstr>ResNet</vt:lpstr>
      <vt:lpstr>ResNet总线细节</vt:lpstr>
      <vt:lpstr>ResNet的优势</vt:lpstr>
      <vt:lpstr>CNN 卷积神经网络</vt:lpstr>
      <vt:lpstr>CNN 卷积神经网络</vt:lpstr>
      <vt:lpstr>卷积的效果</vt:lpstr>
      <vt:lpstr>卷积效果</vt:lpstr>
      <vt:lpstr>卷积效果</vt:lpstr>
      <vt:lpstr>池化层：pooling layer</vt:lpstr>
      <vt:lpstr>卷积与池化交替构架</vt:lpstr>
      <vt:lpstr>CNN总框架</vt:lpstr>
      <vt:lpstr>CNN的成就：AlphaGo</vt:lpstr>
      <vt:lpstr>CNN是一种特殊的MLP</vt:lpstr>
      <vt:lpstr>RNN：循环神经网络</vt:lpstr>
      <vt:lpstr>RNN的常见变形:LSTM和GRU</vt:lpstr>
      <vt:lpstr>RNN的优缺点</vt:lpstr>
      <vt:lpstr>Transformers：变换器</vt:lpstr>
      <vt:lpstr>Transformer把矩阵变成另一个矩阵</vt:lpstr>
      <vt:lpstr>分别处理矩阵的行和列</vt:lpstr>
      <vt:lpstr>QKV注意力机制</vt:lpstr>
      <vt:lpstr>QKV注意力机制</vt:lpstr>
      <vt:lpstr>GPT：新的时代到来</vt:lpstr>
      <vt:lpstr>AI写的论文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神经网络技术</dc:title>
  <dc:creator>wangyi</dc:creator>
  <cp:lastModifiedBy>wangyi</cp:lastModifiedBy>
  <cp:revision>108</cp:revision>
  <dcterms:created xsi:type="dcterms:W3CDTF">2021-09-04T06:12:49Z</dcterms:created>
  <dcterms:modified xsi:type="dcterms:W3CDTF">2021-10-02T08:38:04Z</dcterms:modified>
</cp:coreProperties>
</file>