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2" r:id="rId4"/>
    <p:sldId id="263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Building Vectorization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Redirection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.12.03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cGAN</a:t>
            </a:r>
            <a:r>
              <a:rPr lang="en-US" sz="2000" b="1" i="1" dirty="0" smtClean="0">
                <a:solidFill>
                  <a:srgbClr val="0070C0"/>
                </a:solidFill>
              </a:rPr>
              <a:t> for 3D Building Vectorization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5748630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9" y="5615247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87" y="5615247"/>
            <a:ext cx="933037" cy="9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Re: DSM refinement</a:t>
            </a:r>
            <a:endParaRPr lang="en-US" sz="32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Vectorization: first result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Re: DSM refinement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6682" y="1094197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Problem: DSM refinement GAN can’t run stably (D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0), making it harder if we add another task (edge)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Experience: Edge prediction depends largely on DSM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Redefine current method: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 refinement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--&gt; (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refined DSM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task: </a:t>
            </a:r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 refinement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Idea: train a CNN first (general info), then </a:t>
            </a:r>
            <a:r>
              <a:rPr lang="en-US" sz="24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 tune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GAN generator (add details)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(Ongoing CNN training with SmoothL1Loss, show progress next time)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Vectorization: a first result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Input: refined DSM (unstable version) + predicted Edge (CNN on refined DSM)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vectorized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edge lines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Step1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predicted edge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all corners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(non-maximum suppression)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true corners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673" y="2841924"/>
            <a:ext cx="2537957" cy="34116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357" y="2841925"/>
            <a:ext cx="2480123" cy="341168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273964" y="4547764"/>
            <a:ext cx="10344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Vectorization: a first result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Step2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Build node/edge graph (find edges) </a:t>
            </a:r>
            <a:r>
              <a:rPr lang="en-DE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for each corner pair,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If there’s a corner between them (buffer), ‘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IsEdge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False’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Else draw a thick line, if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mean_edge_value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&gt;0.7, ‘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IsEdge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True’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Return a list of all edges (each consists of two corners)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Step3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reconstruct the graph, create empty 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image, draw edge for edge in edges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105" y="3477521"/>
            <a:ext cx="1955677" cy="2809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045" y="3477521"/>
            <a:ext cx="2048028" cy="28091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2336" y="3477521"/>
            <a:ext cx="2004422" cy="28091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021" y="3477521"/>
            <a:ext cx="2203948" cy="28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278924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here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steps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682" y="1094197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Train a best </a:t>
            </a:r>
            <a:r>
              <a:rPr lang="en-US" sz="2400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dsm_refinement</a:t>
            </a:r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GAN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Optimize edge prediction</a:t>
            </a:r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161</TotalTime>
  <Words>252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Adobe Gothic Std B</vt:lpstr>
      <vt:lpstr>HGP創英角ｺﾞｼｯｸUB</vt:lpstr>
      <vt:lpstr>メイリオ</vt:lpstr>
      <vt:lpstr>ＭＳ Ｐゴシック</vt:lpstr>
      <vt:lpstr>Arial</vt:lpstr>
      <vt:lpstr>Calibri</vt:lpstr>
      <vt:lpstr>Calibri Light</vt:lpstr>
      <vt:lpstr>Myriad Pro</vt:lpstr>
      <vt:lpstr>Tahoma</vt:lpstr>
      <vt:lpstr>Times New Roman</vt:lpstr>
      <vt:lpstr>Wingdings</vt:lpstr>
      <vt:lpstr>Office Theme</vt:lpstr>
      <vt:lpstr>2_1403_EuTEC_template_Sony_confidential</vt:lpstr>
      <vt:lpstr>Redirection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 Yi</cp:lastModifiedBy>
  <cp:revision>24</cp:revision>
  <dcterms:created xsi:type="dcterms:W3CDTF">2020-10-11T18:45:01Z</dcterms:created>
  <dcterms:modified xsi:type="dcterms:W3CDTF">2020-12-03T12:24:03Z</dcterms:modified>
</cp:coreProperties>
</file>