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1"/>
  </p:notesMasterIdLst>
  <p:handoutMasterIdLst>
    <p:handoutMasterId r:id="rId12"/>
  </p:handoutMasterIdLst>
  <p:sldIdLst>
    <p:sldId id="256" r:id="rId3"/>
    <p:sldId id="262" r:id="rId4"/>
    <p:sldId id="263" r:id="rId5"/>
    <p:sldId id="270" r:id="rId6"/>
    <p:sldId id="271" r:id="rId7"/>
    <p:sldId id="274" r:id="rId8"/>
    <p:sldId id="273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Building Vectorization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2756-C5E1-414C-8D5B-61B7E77715E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21D01-DAE7-4E37-9970-3EF69D647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231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Building Vectorization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1148A-302C-4EB9-A1FB-86FEBAF3649D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54E9C-5AB0-4502-A437-EA32A8D4D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72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65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7983E-23AF-46F8-876A-BC580C1FAACC}" type="datetime1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A45906-4D2D-4E18-B9FE-9E3145B39EAE}" type="datetime1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50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98136" y="1800000"/>
            <a:ext cx="10794378" cy="1440000"/>
          </a:xfrm>
          <a:prstGeom prst="rect">
            <a:avLst/>
          </a:prstGeom>
        </p:spPr>
        <p:txBody>
          <a:bodyPr wrap="none" lIns="36000" tIns="0" rIns="36000" bIns="0" anchor="b" anchorCtr="0">
            <a:noAutofit/>
          </a:bodyPr>
          <a:lstStyle>
            <a:lvl1pPr algn="l">
              <a:defRPr sz="3596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title of presentation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98138" y="4306894"/>
            <a:ext cx="9304947" cy="1080000"/>
          </a:xfrm>
          <a:prstGeom prst="rect">
            <a:avLst/>
          </a:prstGeom>
        </p:spPr>
        <p:txBody>
          <a:bodyPr wrap="none" lIns="36000" tIns="0" rIns="36000" bIns="0"/>
          <a:lstStyle>
            <a:lvl1pPr marL="0" marR="0" indent="0" algn="l" defTabSz="91348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1998"/>
              </a:spcAft>
              <a:buClrTx/>
              <a:buSzTx/>
              <a:buFontTx/>
              <a:buNone/>
              <a:tabLst/>
              <a:defRPr sz="2398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Date </a:t>
            </a:r>
          </a:p>
          <a:p>
            <a:r>
              <a:rPr lang="en-US" altLang="ja-JP" dirty="0"/>
              <a:t>Click to edit </a:t>
            </a:r>
            <a:r>
              <a:rPr lang="de-DE" altLang="ja-JP" dirty="0" err="1"/>
              <a:t>Author</a:t>
            </a:r>
            <a:endParaRPr lang="ja-JP" altLang="en-US" dirty="0"/>
          </a:p>
          <a:p>
            <a:endParaRPr lang="ja-JP" altLang="en-US" dirty="0"/>
          </a:p>
        </p:txBody>
      </p:sp>
      <p:cxnSp>
        <p:nvCxnSpPr>
          <p:cNvPr id="6" name="直線コネクタ 5"/>
          <p:cNvCxnSpPr/>
          <p:nvPr/>
        </p:nvCxnSpPr>
        <p:spPr>
          <a:xfrm>
            <a:off x="359814" y="4143375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9841" y="4330843"/>
            <a:ext cx="1725891" cy="106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700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610639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BFBFB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1020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FFD49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1253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ED7C73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848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7DB5D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07930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MiddlePage_1_white_EuT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BFBFB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40667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MiddlePage_1_white_SS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FFD49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131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72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MiddlePage_1_white_C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ED7C73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01256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MiddlePage_1_white_RFD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7DB5D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48079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MiddlePage_1_white_b_EuT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BFBFB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0544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MiddlePage_1_white_b_SS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FFD49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97160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MiddlePage_1_white_b_C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ED7C73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28676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MiddlePage_1_white_b_RFD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93119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-27384"/>
            <a:ext cx="12192000" cy="72000"/>
          </a:xfrm>
          <a:prstGeom prst="rect">
            <a:avLst/>
          </a:prstGeom>
          <a:solidFill>
            <a:srgbClr val="7DB5D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5805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cxnSp>
        <p:nvCxnSpPr>
          <p:cNvPr id="9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20" name="コンテンツ プレースホルダー 4"/>
          <p:cNvSpPr>
            <a:spLocks noGrp="1"/>
          </p:cNvSpPr>
          <p:nvPr>
            <p:ph sz="quarter" idx="11"/>
          </p:nvPr>
        </p:nvSpPr>
        <p:spPr>
          <a:xfrm>
            <a:off x="554271" y="1268762"/>
            <a:ext cx="5397790" cy="489709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sp>
        <p:nvSpPr>
          <p:cNvPr id="21" name="コンテンツ プレースホルダー 4"/>
          <p:cNvSpPr>
            <a:spLocks noGrp="1"/>
          </p:cNvSpPr>
          <p:nvPr>
            <p:ph sz="quarter" idx="12"/>
          </p:nvPr>
        </p:nvSpPr>
        <p:spPr>
          <a:xfrm>
            <a:off x="6239941" y="1268762"/>
            <a:ext cx="5397790" cy="489709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80836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LastPag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3" name="スライド番号プレースホルダ 7"/>
          <p:cNvSpPr txBox="1">
            <a:spLocks noGrp="1"/>
          </p:cNvSpPr>
          <p:nvPr userDrawn="1"/>
        </p:nvSpPr>
        <p:spPr bwMode="auto">
          <a:xfrm>
            <a:off x="215890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799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l" defTabSz="913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1" lang="en-US" altLang="ja-JP" sz="1799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kumimoji="1" lang="ja-JP" altLang="ja-JP" sz="1599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48" y="6374161"/>
            <a:ext cx="612329" cy="4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435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 hasCustomPrompt="1"/>
          </p:nvPr>
        </p:nvSpPr>
        <p:spPr>
          <a:xfrm>
            <a:off x="576002" y="1052514"/>
            <a:ext cx="5448029" cy="5113337"/>
          </a:xfrm>
          <a:prstGeom prst="rect">
            <a:avLst/>
          </a:prstGeom>
        </p:spPr>
        <p:txBody>
          <a:bodyPr/>
          <a:lstStyle>
            <a:lvl1pPr marL="266434" indent="-266434">
              <a:spcBef>
                <a:spcPts val="0"/>
              </a:spcBef>
              <a:buFont typeface="Wingdings" panose="05000000000000000000" pitchFamily="2" charset="2"/>
              <a:buChar char="l"/>
              <a:defRPr sz="2398" baseline="0">
                <a:solidFill>
                  <a:schemeClr val="bg2">
                    <a:lumMod val="25000"/>
                  </a:schemeClr>
                </a:solidFill>
              </a:defRPr>
            </a:lvl1pPr>
            <a:lvl2pPr marL="450400" indent="-183966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712076" indent="-171278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984852" indent="-177622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257630" indent="-183966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/>
              <a:t> 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コンテンツ プレースホルダー 4"/>
          <p:cNvSpPr>
            <a:spLocks noGrp="1"/>
          </p:cNvSpPr>
          <p:nvPr>
            <p:ph sz="quarter" idx="11" hasCustomPrompt="1"/>
          </p:nvPr>
        </p:nvSpPr>
        <p:spPr>
          <a:xfrm>
            <a:off x="6239943" y="1052514"/>
            <a:ext cx="5448029" cy="5113337"/>
          </a:xfrm>
          <a:prstGeom prst="rect">
            <a:avLst/>
          </a:prstGeom>
        </p:spPr>
        <p:txBody>
          <a:bodyPr/>
          <a:lstStyle>
            <a:lvl1pPr marL="266434" indent="-266434">
              <a:spcBef>
                <a:spcPts val="0"/>
              </a:spcBef>
              <a:buFont typeface="Wingdings" panose="05000000000000000000" pitchFamily="2" charset="2"/>
              <a:buChar char="l"/>
              <a:defRPr sz="2398" baseline="0">
                <a:solidFill>
                  <a:schemeClr val="bg2">
                    <a:lumMod val="25000"/>
                  </a:schemeClr>
                </a:solidFill>
              </a:defRPr>
            </a:lvl1pPr>
            <a:lvl2pPr marL="450400" indent="-183966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712076" indent="-171278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984852" indent="-177622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257630" indent="-183966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/>
              <a:t> 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1447522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MiddlePage_1_white_C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92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6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93" y="19"/>
            <a:ext cx="12192000" cy="72000"/>
          </a:xfrm>
          <a:prstGeom prst="rect">
            <a:avLst/>
          </a:prstGeom>
          <a:solidFill>
            <a:srgbClr val="4E67C8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4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6A3C91-B8C5-425F-9BFC-06B81986C584}" type="datetime1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18050" y="6348845"/>
            <a:ext cx="2743200" cy="365125"/>
          </a:xfrm>
        </p:spPr>
        <p:txBody>
          <a:bodyPr/>
          <a:lstStyle>
            <a:lvl1pPr algn="ctr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3C5029A-0CF6-4C64-B343-1E36ABFE09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717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uTEC_Communication_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92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6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93" y="19"/>
            <a:ext cx="12192000" cy="72000"/>
          </a:xfrm>
          <a:prstGeom prst="rect">
            <a:avLst/>
          </a:prstGeom>
          <a:solidFill>
            <a:srgbClr val="4E67C8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76039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スライド番号プレースホルダ 7"/>
          <p:cNvSpPr txBox="1">
            <a:spLocks noGrp="1"/>
          </p:cNvSpPr>
          <p:nvPr userDrawn="1"/>
        </p:nvSpPr>
        <p:spPr bwMode="auto">
          <a:xfrm>
            <a:off x="215890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           </a:t>
            </a: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kumimoji="1" lang="ja-JP" altLang="ja-JP" sz="1599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11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98136" y="1800000"/>
            <a:ext cx="10794378" cy="1440000"/>
          </a:xfrm>
          <a:prstGeom prst="rect">
            <a:avLst/>
          </a:prstGeom>
        </p:spPr>
        <p:txBody>
          <a:bodyPr wrap="none" lIns="36000" tIns="0" rIns="36000" bIns="0" anchor="b" anchorCtr="0">
            <a:noAutofit/>
          </a:bodyPr>
          <a:lstStyle>
            <a:lvl1pPr algn="l">
              <a:defRPr sz="3598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title of presentation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98137" y="4306894"/>
            <a:ext cx="9304947" cy="1080000"/>
          </a:xfrm>
          <a:prstGeom prst="rect">
            <a:avLst/>
          </a:prstGeom>
        </p:spPr>
        <p:txBody>
          <a:bodyPr wrap="none" lIns="36000" tIns="0" rIns="36000" bIns="0"/>
          <a:lstStyle>
            <a:lvl1pPr marL="0" marR="0" indent="0" algn="l" defTabSz="91394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1999"/>
              </a:spcAft>
              <a:buClrTx/>
              <a:buSzTx/>
              <a:buFontTx/>
              <a:buNone/>
              <a:tabLst/>
              <a:defRPr sz="2399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Date </a:t>
            </a:r>
          </a:p>
          <a:p>
            <a:r>
              <a:rPr lang="en-US" altLang="ja-JP" dirty="0"/>
              <a:t>Click to edit </a:t>
            </a:r>
            <a:r>
              <a:rPr lang="de-DE" altLang="ja-JP" dirty="0" err="1"/>
              <a:t>Author</a:t>
            </a:r>
            <a:endParaRPr lang="ja-JP" altLang="en-US" dirty="0"/>
          </a:p>
          <a:p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3" y="4143375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03" y="6391450"/>
            <a:ext cx="612329" cy="464820"/>
          </a:xfrm>
          <a:prstGeom prst="rect">
            <a:avLst/>
          </a:prstGeom>
        </p:spPr>
      </p:pic>
      <p:pic>
        <p:nvPicPr>
          <p:cNvPr id="17" name="Picture 2" descr="C:\Users\deschild\Pictures\2007_EuTEC_Logo_3_var2b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11" b="8437"/>
          <a:stretch/>
        </p:blipFill>
        <p:spPr bwMode="auto">
          <a:xfrm>
            <a:off x="10003083" y="4208073"/>
            <a:ext cx="1872647" cy="112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2093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 hasCustomPrompt="1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177711" indent="-177711">
              <a:spcBef>
                <a:spcPts val="0"/>
              </a:spcBef>
              <a:buFont typeface="Wingdings" panose="05000000000000000000" pitchFamily="2" charset="2"/>
              <a:buChar char="l"/>
              <a:defRPr sz="2399" baseline="0">
                <a:solidFill>
                  <a:schemeClr val="tx1"/>
                </a:solidFill>
              </a:defRPr>
            </a:lvl1pPr>
            <a:lvl2pPr marL="450625" indent="-184058">
              <a:spcBef>
                <a:spcPts val="0"/>
              </a:spcBef>
              <a:buFont typeface="Arial" pitchFamily="34" charset="0"/>
              <a:buChar char="•"/>
              <a:defRPr sz="1999">
                <a:solidFill>
                  <a:schemeClr val="tx1"/>
                </a:solidFill>
              </a:defRPr>
            </a:lvl2pPr>
            <a:lvl3pPr marL="712432" indent="-171364">
              <a:spcBef>
                <a:spcPts val="0"/>
              </a:spcBef>
              <a:buFont typeface="メイリオ" panose="020B0604030504040204" pitchFamily="50" charset="-128"/>
              <a:buChar char="‣"/>
              <a:defRPr sz="1799">
                <a:solidFill>
                  <a:schemeClr val="tx1"/>
                </a:solidFill>
              </a:defRPr>
            </a:lvl3pPr>
            <a:lvl4pPr marL="985345" indent="-177711">
              <a:spcBef>
                <a:spcPts val="0"/>
              </a:spcBef>
              <a:buFont typeface="Arial" pitchFamily="34" charset="0"/>
              <a:buChar char="•"/>
              <a:defRPr sz="1799">
                <a:solidFill>
                  <a:schemeClr val="tx1"/>
                </a:solidFill>
              </a:defRPr>
            </a:lvl4pPr>
            <a:lvl5pPr marL="1258259" indent="-184058">
              <a:spcBef>
                <a:spcPts val="0"/>
              </a:spcBef>
              <a:buFont typeface="Arial" pitchFamily="34" charset="0"/>
              <a:buChar char="•"/>
              <a:defRPr sz="1799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/>
              <a:t> 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スライド番号プレースホルダ 7"/>
          <p:cNvSpPr txBox="1">
            <a:spLocks noGrp="1"/>
          </p:cNvSpPr>
          <p:nvPr userDrawn="1"/>
        </p:nvSpPr>
        <p:spPr bwMode="auto">
          <a:xfrm>
            <a:off x="215890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799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l" defTabSz="913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1" lang="en-US" altLang="ja-JP" sz="1799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kumimoji="1" lang="ja-JP" altLang="ja-JP" sz="1599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48" y="6374161"/>
            <a:ext cx="612329" cy="4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00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D1A30E-DE6B-4770-8757-4DEC6351863C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1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060DF7-3B66-43F4-ABA6-8DE1125C1915}" type="datetime1">
              <a:rPr lang="en-US" smtClean="0"/>
              <a:t>11/12/2020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2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8FB16D-8B03-47E2-9BF4-98200CBA3CA6}" type="datetime1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6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875D1E-13AE-46BB-8C89-5C78B94C366E}" type="datetime1">
              <a:rPr lang="en-US" smtClean="0"/>
              <a:t>11/12/2020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17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6CB1A1-10B4-4A56-9A36-6D445BD9D6E5}" type="datetime1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01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AB522-E6A2-4B46-A750-7AF9600B9FCE}" type="datetime1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7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3119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5029A-0CF6-4C64-B343-1E36ABFE09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141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 7"/>
          <p:cNvSpPr txBox="1">
            <a:spLocks noGrp="1"/>
          </p:cNvSpPr>
          <p:nvPr/>
        </p:nvSpPr>
        <p:spPr bwMode="auto">
          <a:xfrm>
            <a:off x="1163737" y="6408000"/>
            <a:ext cx="3743543" cy="36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98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R&amp;D Center Europe – Stuttgart Lab 1</a:t>
            </a:r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7" name="図 40"/>
          <p:cNvPicPr>
            <a:picLocks noChangeAspect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1284" y="6309323"/>
            <a:ext cx="1294729" cy="4328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40998" y="6420270"/>
            <a:ext cx="612000" cy="34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9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456743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913486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370229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826972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558" indent="-342558" algn="l" rtl="0" eaLnBrk="1" fontAlgn="base" hangingPunct="1">
        <a:spcBef>
          <a:spcPct val="20000"/>
        </a:spcBef>
        <a:spcAft>
          <a:spcPct val="0"/>
        </a:spcAft>
        <a:defRPr kumimoji="1" sz="27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742208" indent="-285464" algn="l" rtl="0" eaLnBrk="1" fontAlgn="base" hangingPunct="1">
        <a:spcBef>
          <a:spcPct val="20000"/>
        </a:spcBef>
        <a:spcAft>
          <a:spcPct val="0"/>
        </a:spcAft>
        <a:buChar char="–"/>
        <a:defRPr kumimoji="1" sz="23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1141858" indent="-228372" algn="l" rtl="0" eaLnBrk="1" fontAlgn="base" hangingPunct="1">
        <a:spcBef>
          <a:spcPct val="20000"/>
        </a:spcBef>
        <a:spcAft>
          <a:spcPct val="0"/>
        </a:spcAft>
        <a:buChar char="•"/>
        <a:defRPr kumimoji="1" sz="23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598600" indent="-228372" algn="l" rtl="0" eaLnBrk="1" fontAlgn="base" hangingPunct="1">
        <a:spcBef>
          <a:spcPct val="20000"/>
        </a:spcBef>
        <a:spcAft>
          <a:spcPct val="0"/>
        </a:spcAft>
        <a:defRPr kumimoji="1" sz="19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2055343" indent="-228372" algn="l" rtl="0" eaLnBrk="1" fontAlgn="base" hangingPunct="1">
        <a:spcBef>
          <a:spcPct val="20000"/>
        </a:spcBef>
        <a:spcAft>
          <a:spcPct val="0"/>
        </a:spcAft>
        <a:defRPr kumimoji="1" sz="19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2512086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6pPr>
      <a:lvl7pPr marL="2968829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7pPr>
      <a:lvl8pPr marL="3425572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8pPr>
      <a:lvl9pPr marL="3882315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743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486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229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6972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3715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0457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7201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3943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4335" y="2373280"/>
            <a:ext cx="9144000" cy="815924"/>
          </a:xfrm>
        </p:spPr>
        <p:txBody>
          <a:bodyPr>
            <a:noAutofit/>
          </a:bodyPr>
          <a:lstStyle/>
          <a:p>
            <a:r>
              <a:rPr lang="en-US" altLang="zh-CN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 Network (P2)</a:t>
            </a:r>
            <a:endParaRPr lang="en-US" sz="5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5354" y="4210088"/>
            <a:ext cx="1877961" cy="7554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2020.11.05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Yi Wang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155" y="276468"/>
            <a:ext cx="5496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</a:rPr>
              <a:t>Multi-task </a:t>
            </a:r>
            <a:r>
              <a:rPr lang="en-US" sz="2000" b="1" i="1" dirty="0" err="1" smtClean="0">
                <a:solidFill>
                  <a:srgbClr val="0070C0"/>
                </a:solidFill>
              </a:rPr>
              <a:t>cGAN</a:t>
            </a:r>
            <a:r>
              <a:rPr lang="en-US" sz="2000" b="1" i="1" dirty="0" smtClean="0">
                <a:solidFill>
                  <a:srgbClr val="0070C0"/>
                </a:solidFill>
              </a:rPr>
              <a:t> for 3D Building Vectorization</a:t>
            </a:r>
            <a:endParaRPr lang="en-US" sz="2000" b="1" i="1" dirty="0">
              <a:solidFill>
                <a:srgbClr val="0070C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08155" y="4119411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84" y="5748630"/>
            <a:ext cx="2664540" cy="5682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019" y="5615247"/>
            <a:ext cx="2768811" cy="83506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987" y="5615247"/>
            <a:ext cx="933037" cy="93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08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9" y="348985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2787" y="1258529"/>
            <a:ext cx="1111045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Evaluation </a:t>
            </a:r>
            <a:r>
              <a:rPr lang="en-US" sz="32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cGAN</a:t>
            </a:r>
            <a:r>
              <a:rPr lang="en-US" sz="32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Possible improvements</a:t>
            </a:r>
            <a:endParaRPr lang="en-US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Questions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 Steps</a:t>
            </a:r>
            <a:endParaRPr lang="en-US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77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Evaluation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cGAN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v1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Network review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common decoder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Edge: Cross entropy loss</a:t>
            </a: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  <p:pic>
        <p:nvPicPr>
          <p:cNvPr id="10" name="Picture 3"/>
          <p:cNvPicPr/>
          <p:nvPr/>
        </p:nvPicPr>
        <p:blipFill>
          <a:blip r:embed="rId4"/>
          <a:stretch/>
        </p:blipFill>
        <p:spPr>
          <a:xfrm>
            <a:off x="2526953" y="2715491"/>
            <a:ext cx="7020105" cy="306707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304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Evaluation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cGAN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v1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Intermediate validation result (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cGAN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VS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URNet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351" y="1650018"/>
            <a:ext cx="9273309" cy="463665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123055" y="3916218"/>
            <a:ext cx="1330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Precision = TP/(TP+FP)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123055" y="4658581"/>
            <a:ext cx="1330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Recall = TP/(TP+TN)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51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Evaluation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cGAN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v1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 result</a:t>
            </a: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380" y="1865745"/>
            <a:ext cx="3264267" cy="2086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380" y="4192747"/>
            <a:ext cx="3264267" cy="20939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268" y="1863488"/>
            <a:ext cx="3255241" cy="208913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267" y="4230615"/>
            <a:ext cx="3255241" cy="208714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12691" y="3880347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</a:t>
            </a:r>
            <a:r>
              <a:rPr lang="en-US" dirty="0" err="1" smtClean="0"/>
              <a:t>dsm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637193" y="6216170"/>
            <a:ext cx="890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GT </a:t>
            </a:r>
            <a:r>
              <a:rPr lang="en-US" dirty="0" err="1" smtClean="0"/>
              <a:t>dsm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266065" y="3906952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cGAN</a:t>
            </a:r>
            <a:r>
              <a:rPr lang="en-US" dirty="0" smtClean="0"/>
              <a:t> </a:t>
            </a:r>
            <a:r>
              <a:rPr lang="en-US" dirty="0" err="1" smtClean="0"/>
              <a:t>dsm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278889" y="6263728"/>
            <a:ext cx="1246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URNet</a:t>
            </a:r>
            <a:r>
              <a:rPr lang="en-US" dirty="0" smtClean="0"/>
              <a:t> </a:t>
            </a:r>
            <a:r>
              <a:rPr lang="en-US" dirty="0" err="1" smtClean="0"/>
              <a:t>dsm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301491" y="3906952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RMSE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95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Evaluation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cGAN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v1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 result</a:t>
            </a: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050" y="1792893"/>
            <a:ext cx="3870331" cy="397059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535" y="1792893"/>
            <a:ext cx="3856577" cy="397059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529768" y="5803179"/>
            <a:ext cx="1194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3cl </a:t>
            </a:r>
            <a:r>
              <a:rPr lang="en-US" dirty="0" err="1" smtClean="0"/>
              <a:t>argmax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623902" y="5799613"/>
            <a:ext cx="1458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3cl Raw value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412" y="4039783"/>
            <a:ext cx="155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Edge Example:</a:t>
            </a:r>
          </a:p>
          <a:p>
            <a:r>
              <a:rPr lang="en-US" dirty="0" smtClean="0"/>
              <a:t>(-3,0.1,0.6)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214508" y="6090722"/>
                <a:ext cx="9116292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FF0000"/>
                    </a:solidFill>
                  </a:rPr>
                  <a:t>Problem: Unweighted cross entropy loss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DE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𝑏𝑎𝑐𝑘𝑔𝑟𝑜𝑢𝑛𝑑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en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𝑒𝑑𝑔𝑒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en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𝑐𝑜𝑟𝑛𝑒𝑟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)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508" y="6090722"/>
                <a:ext cx="9116292" cy="391902"/>
              </a:xfrm>
              <a:prstGeom prst="rect">
                <a:avLst/>
              </a:prstGeom>
              <a:blipFill>
                <a:blip r:embed="rId6"/>
                <a:stretch>
                  <a:fillRect l="-401" t="-625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349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 steps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Weighted Edge loss (WBCE, Dice)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decoders </a:t>
            </a: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5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Questions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Which evaluation metric is suitable for edges? (CRE?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IoU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?)</a:t>
            </a: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57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1012_makeGT.pptx" id="{B78798EA-B9DC-4DB4-B9F7-6F84E362EFD1}" vid="{D6AE995A-DE28-448B-925F-BD47377E6BB0}"/>
    </a:ext>
  </a:extLst>
</a:theme>
</file>

<file path=ppt/theme/theme2.xml><?xml version="1.0" encoding="utf-8"?>
<a:theme xmlns:a="http://schemas.openxmlformats.org/drawingml/2006/main" name="2_1403_EuTEC_template_Sony_confidential">
  <a:themeElements>
    <a:clrScheme name="メトロ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font_a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7BDBD">
            <a:alpha val="76863"/>
          </a:srgbClr>
        </a:solidFill>
        <a:ln w="28575">
          <a:solidFill>
            <a:schemeClr val="tx1">
              <a:lumMod val="50000"/>
              <a:lumOff val="50000"/>
            </a:schemeClr>
          </a:solidFill>
        </a:ln>
        <a:effectLst/>
      </a:spPr>
      <a:bodyPr rtlCol="0" anchor="ctr"/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sz="1600" dirty="0" smtClean="0">
            <a:latin typeface="+mn-lt"/>
          </a:defRPr>
        </a:defPPr>
      </a:lstStyle>
    </a:tx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01012_makeGT.pptx" id="{B78798EA-B9DC-4DB4-B9F7-6F84E362EFD1}" vid="{F1183BCF-F55C-4E45-8D79-4A74A755A84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YYYYMMDD_template</Template>
  <TotalTime>510</TotalTime>
  <Words>129</Words>
  <Application>Microsoft Office PowerPoint</Application>
  <PresentationFormat>Widescreen</PresentationFormat>
  <Paragraphs>124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22" baseType="lpstr">
      <vt:lpstr>Adobe Gothic Std B</vt:lpstr>
      <vt:lpstr>HGP創英角ｺﾞｼｯｸUB</vt:lpstr>
      <vt:lpstr>メイリオ</vt:lpstr>
      <vt:lpstr>ＭＳ Ｐゴシック</vt:lpstr>
      <vt:lpstr>Arial</vt:lpstr>
      <vt:lpstr>Calibri</vt:lpstr>
      <vt:lpstr>Calibri Light</vt:lpstr>
      <vt:lpstr>Cambria Math</vt:lpstr>
      <vt:lpstr>Myriad Pro</vt:lpstr>
      <vt:lpstr>Tahoma</vt:lpstr>
      <vt:lpstr>Times New Roman</vt:lpstr>
      <vt:lpstr>Wingdings</vt:lpstr>
      <vt:lpstr>Office Theme</vt:lpstr>
      <vt:lpstr>2_1403_EuTEC_template_Sony_confidential</vt:lpstr>
      <vt:lpstr>Build Network (P2)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Ground Truth Generation</dc:title>
  <dc:creator>Wang Yi</dc:creator>
  <cp:lastModifiedBy>Wang Yi</cp:lastModifiedBy>
  <cp:revision>25</cp:revision>
  <dcterms:created xsi:type="dcterms:W3CDTF">2020-10-11T18:45:01Z</dcterms:created>
  <dcterms:modified xsi:type="dcterms:W3CDTF">2020-11-12T12:01:09Z</dcterms:modified>
</cp:coreProperties>
</file>