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2" r:id="rId4"/>
    <p:sldId id="263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altLang="zh-CN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title here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YYYY.MM.DD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cGAN</a:t>
            </a:r>
            <a:r>
              <a:rPr lang="en-US" sz="2000" b="1" i="1" dirty="0" smtClean="0">
                <a:solidFill>
                  <a:srgbClr val="0070C0"/>
                </a:solidFill>
              </a:rPr>
              <a:t> for 3D Building Vectorization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5748630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9" y="5615247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87" y="5615247"/>
            <a:ext cx="933037" cy="9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</a:t>
            </a: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</a:t>
            </a: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1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6682" y="1094197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2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3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9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106</TotalTime>
  <Words>47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Adobe Gothic Std B</vt:lpstr>
      <vt:lpstr>HGP創英角ｺﾞｼｯｸUB</vt:lpstr>
      <vt:lpstr>メイリオ</vt:lpstr>
      <vt:lpstr>ＭＳ Ｐゴシック</vt:lpstr>
      <vt:lpstr>Arial</vt:lpstr>
      <vt:lpstr>Calibri</vt:lpstr>
      <vt:lpstr>Calibri Light</vt:lpstr>
      <vt:lpstr>Myriad Pro</vt:lpstr>
      <vt:lpstr>Tahoma</vt:lpstr>
      <vt:lpstr>Times New Roman</vt:lpstr>
      <vt:lpstr>Wingdings</vt:lpstr>
      <vt:lpstr>Office Theme</vt:lpstr>
      <vt:lpstr>2_1403_EuTEC_template_Sony_confidential</vt:lpstr>
      <vt:lpstr>Write title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 Yi</cp:lastModifiedBy>
  <cp:revision>18</cp:revision>
  <dcterms:created xsi:type="dcterms:W3CDTF">2020-10-11T18:45:01Z</dcterms:created>
  <dcterms:modified xsi:type="dcterms:W3CDTF">2020-11-12T12:01:03Z</dcterms:modified>
</cp:coreProperties>
</file>