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2" r:id="rId4"/>
    <p:sldId id="263" r:id="rId5"/>
    <p:sldId id="274" r:id="rId6"/>
    <p:sldId id="270" r:id="rId7"/>
    <p:sldId id="275" r:id="rId8"/>
    <p:sldId id="276" r:id="rId9"/>
    <p:sldId id="278" r:id="rId10"/>
    <p:sldId id="279" r:id="rId11"/>
    <p:sldId id="271" r:id="rId12"/>
    <p:sldId id="28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Network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2020.10.30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>
                <a:solidFill>
                  <a:srgbClr val="0070C0"/>
                </a:solidFill>
              </a:rPr>
              <a:t>cGANs</a:t>
            </a:r>
            <a:r>
              <a:rPr lang="en-US" sz="2000" b="1" i="1" dirty="0">
                <a:solidFill>
                  <a:srgbClr val="0070C0"/>
                </a:solidFill>
              </a:rPr>
              <a:t> for 3D Building Vectorization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first result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first result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Generator-only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7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????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decoder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2 decoders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???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model: DSM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task: Edge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First Result: FCN (G-only) VS </a:t>
            </a:r>
            <a:r>
              <a:rPr lang="en-US" sz="32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model: DSM refinement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91C86B-E95D-4052-8DD1-A8EC2ED4A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581" y="1230819"/>
            <a:ext cx="8646850" cy="41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model: DSM refinement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x Encoder: RestNet50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Bridge: 1x1 conv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Decoder: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UpBlock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93F1A18-6CAD-4006-B763-B990B813B65B}"/>
              </a:ext>
            </a:extLst>
          </p:cNvPr>
          <p:cNvGrpSpPr/>
          <p:nvPr/>
        </p:nvGrpSpPr>
        <p:grpSpPr>
          <a:xfrm>
            <a:off x="805117" y="2033105"/>
            <a:ext cx="10463778" cy="951798"/>
            <a:chOff x="614114" y="2297429"/>
            <a:chExt cx="10463778" cy="9517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2A7E1C-0355-4ADF-ADE8-3A8A89544495}"/>
                </a:ext>
              </a:extLst>
            </p:cNvPr>
            <p:cNvSpPr/>
            <p:nvPr/>
          </p:nvSpPr>
          <p:spPr>
            <a:xfrm>
              <a:off x="1926456" y="2574525"/>
              <a:ext cx="967666" cy="6747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Conv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MaxPool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ReLU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784AA7-EA73-41AF-8E79-DF4DEB755EF0}"/>
                </a:ext>
              </a:extLst>
            </p:cNvPr>
            <p:cNvSpPr/>
            <p:nvPr/>
          </p:nvSpPr>
          <p:spPr>
            <a:xfrm>
              <a:off x="3258107" y="2694373"/>
              <a:ext cx="1313895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3*Bottleneck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ED461-3DC4-493D-B404-FA4AB0E1BCB5}"/>
                </a:ext>
              </a:extLst>
            </p:cNvPr>
            <p:cNvSpPr/>
            <p:nvPr/>
          </p:nvSpPr>
          <p:spPr>
            <a:xfrm>
              <a:off x="4935985" y="2694373"/>
              <a:ext cx="1383437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4*Bottleneck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B76A7F-AB8A-4532-B8C6-55D5C3234114}"/>
                </a:ext>
              </a:extLst>
            </p:cNvPr>
            <p:cNvSpPr/>
            <p:nvPr/>
          </p:nvSpPr>
          <p:spPr>
            <a:xfrm>
              <a:off x="6683405" y="2694373"/>
              <a:ext cx="1383437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6*Bottleneck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EF8426-72C7-4FA5-9619-EE9DAD80F2FD}"/>
                </a:ext>
              </a:extLst>
            </p:cNvPr>
            <p:cNvSpPr/>
            <p:nvPr/>
          </p:nvSpPr>
          <p:spPr>
            <a:xfrm>
              <a:off x="8430825" y="2694372"/>
              <a:ext cx="1383437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3*Bottleneck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E95B82A-4075-4F0C-A2AA-351D08DAE3AD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2894122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FCFBC0-3AE6-4FC6-84E4-CD9B84AF94D4}"/>
                </a:ext>
              </a:extLst>
            </p:cNvPr>
            <p:cNvCxnSpPr/>
            <p:nvPr/>
          </p:nvCxnSpPr>
          <p:spPr>
            <a:xfrm flipV="1">
              <a:off x="4572001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06E056-E498-4C11-A585-939E55671EBE}"/>
                </a:ext>
              </a:extLst>
            </p:cNvPr>
            <p:cNvCxnSpPr/>
            <p:nvPr/>
          </p:nvCxnSpPr>
          <p:spPr>
            <a:xfrm flipV="1">
              <a:off x="6319420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C0DCB56-698E-41E2-A431-7C87E1CF14F7}"/>
                </a:ext>
              </a:extLst>
            </p:cNvPr>
            <p:cNvCxnSpPr/>
            <p:nvPr/>
          </p:nvCxnSpPr>
          <p:spPr>
            <a:xfrm flipV="1">
              <a:off x="8066840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03B834-C80B-4304-B6A4-3DE4446D9FC8}"/>
                </a:ext>
              </a:extLst>
            </p:cNvPr>
            <p:cNvSpPr txBox="1"/>
            <p:nvPr/>
          </p:nvSpPr>
          <p:spPr>
            <a:xfrm>
              <a:off x="872390" y="2724989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INPUT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546E3E-43F2-4CAF-BEBD-C6516BAA50FC}"/>
                </a:ext>
              </a:extLst>
            </p:cNvPr>
            <p:cNvCxnSpPr/>
            <p:nvPr/>
          </p:nvCxnSpPr>
          <p:spPr>
            <a:xfrm flipV="1">
              <a:off x="1586108" y="290024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8159A3A-B97F-4D34-A3F2-5DDD66DA4BB9}"/>
                </a:ext>
              </a:extLst>
            </p:cNvPr>
            <p:cNvCxnSpPr/>
            <p:nvPr/>
          </p:nvCxnSpPr>
          <p:spPr>
            <a:xfrm flipV="1">
              <a:off x="9814260" y="290024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7069D6-AD9E-4380-B146-FBEE2E70A805}"/>
                </a:ext>
              </a:extLst>
            </p:cNvPr>
            <p:cNvSpPr/>
            <p:nvPr/>
          </p:nvSpPr>
          <p:spPr>
            <a:xfrm>
              <a:off x="614114" y="2297429"/>
              <a:ext cx="13023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[B,1,256,256]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4FF2CC-1ECC-4D3B-9014-094B91270546}"/>
                </a:ext>
              </a:extLst>
            </p:cNvPr>
            <p:cNvSpPr txBox="1"/>
            <p:nvPr/>
          </p:nvSpPr>
          <p:spPr>
            <a:xfrm>
              <a:off x="10078511" y="2724989"/>
              <a:ext cx="788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Latent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7917D6-DF22-4B56-AA46-A4EB3AA8E413}"/>
                </a:ext>
              </a:extLst>
            </p:cNvPr>
            <p:cNvSpPr/>
            <p:nvPr/>
          </p:nvSpPr>
          <p:spPr>
            <a:xfrm>
              <a:off x="9879743" y="2297429"/>
              <a:ext cx="11981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[B,2048,8,8]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09AF71-562E-4BEC-88B1-9001ED336A2D}"/>
              </a:ext>
            </a:extLst>
          </p:cNvPr>
          <p:cNvGrpSpPr/>
          <p:nvPr/>
        </p:nvGrpSpPr>
        <p:grpSpPr>
          <a:xfrm>
            <a:off x="2107461" y="3876920"/>
            <a:ext cx="5292589" cy="676402"/>
            <a:chOff x="940814" y="3869909"/>
            <a:chExt cx="5292589" cy="67640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AAD06F-0F70-4860-A0B4-76B8B7739E83}"/>
                </a:ext>
              </a:extLst>
            </p:cNvPr>
            <p:cNvSpPr/>
            <p:nvPr/>
          </p:nvSpPr>
          <p:spPr>
            <a:xfrm>
              <a:off x="2120007" y="3871609"/>
              <a:ext cx="967666" cy="6747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Conv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BN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ReLU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1A83BCA-E80A-4F8C-9D47-0EEE132671DE}"/>
                </a:ext>
              </a:extLst>
            </p:cNvPr>
            <p:cNvCxnSpPr/>
            <p:nvPr/>
          </p:nvCxnSpPr>
          <p:spPr>
            <a:xfrm flipV="1">
              <a:off x="3085125" y="4209856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55AD12-C603-4F20-B62B-F4A99F850E17}"/>
                </a:ext>
              </a:extLst>
            </p:cNvPr>
            <p:cNvSpPr/>
            <p:nvPr/>
          </p:nvSpPr>
          <p:spPr>
            <a:xfrm>
              <a:off x="3449110" y="3871609"/>
              <a:ext cx="967666" cy="6747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Conv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BN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ReLU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F48989-F69C-4DB9-BCE6-F339BB2D580E}"/>
                </a:ext>
              </a:extLst>
            </p:cNvPr>
            <p:cNvSpPr txBox="1"/>
            <p:nvPr/>
          </p:nvSpPr>
          <p:spPr>
            <a:xfrm>
              <a:off x="940814" y="3885794"/>
              <a:ext cx="917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L-DSM</a:t>
              </a:r>
            </a:p>
            <a:p>
              <a:pPr algn="ctr"/>
              <a:r>
                <a:rPr lang="en-US" b="1" dirty="0"/>
                <a:t>L-Ortho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0B5E7-9520-41FB-B1FD-E8D597C180F7}"/>
                </a:ext>
              </a:extLst>
            </p:cNvPr>
            <p:cNvCxnSpPr/>
            <p:nvPr/>
          </p:nvCxnSpPr>
          <p:spPr>
            <a:xfrm flipV="1">
              <a:off x="1753474" y="4201339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BCE5D5-FF87-415F-9EC9-D9DAE583E855}"/>
                </a:ext>
              </a:extLst>
            </p:cNvPr>
            <p:cNvCxnSpPr/>
            <p:nvPr/>
          </p:nvCxnSpPr>
          <p:spPr>
            <a:xfrm flipV="1">
              <a:off x="4416776" y="4199118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97659A-7436-479C-B934-06B6EBD24A5C}"/>
                </a:ext>
              </a:extLst>
            </p:cNvPr>
            <p:cNvSpPr txBox="1"/>
            <p:nvPr/>
          </p:nvSpPr>
          <p:spPr>
            <a:xfrm>
              <a:off x="4792072" y="4024293"/>
              <a:ext cx="243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1816F6-32F7-4CFF-B271-AF201651AEC5}"/>
                </a:ext>
              </a:extLst>
            </p:cNvPr>
            <p:cNvSpPr/>
            <p:nvPr/>
          </p:nvSpPr>
          <p:spPr>
            <a:xfrm>
              <a:off x="5035254" y="3869909"/>
              <a:ext cx="11981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[B,2048,8,8]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B2358F-C3E8-4AB1-A67E-049B57E4BDF8}"/>
              </a:ext>
            </a:extLst>
          </p:cNvPr>
          <p:cNvGrpSpPr/>
          <p:nvPr/>
        </p:nvGrpSpPr>
        <p:grpSpPr>
          <a:xfrm>
            <a:off x="805117" y="5270250"/>
            <a:ext cx="10463778" cy="951798"/>
            <a:chOff x="614114" y="2297429"/>
            <a:chExt cx="10463778" cy="9517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35F71A-13E2-4CAB-ADA9-8E40756E3000}"/>
                </a:ext>
              </a:extLst>
            </p:cNvPr>
            <p:cNvSpPr/>
            <p:nvPr/>
          </p:nvSpPr>
          <p:spPr>
            <a:xfrm>
              <a:off x="1926456" y="2574525"/>
              <a:ext cx="967666" cy="6747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UpBlock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1B4767-AC1B-49B6-B7CA-898D03865A0B}"/>
                </a:ext>
              </a:extLst>
            </p:cNvPr>
            <p:cNvSpPr/>
            <p:nvPr/>
          </p:nvSpPr>
          <p:spPr>
            <a:xfrm>
              <a:off x="3258107" y="2694373"/>
              <a:ext cx="1313895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UpBlock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C0E68A-70D2-4C38-A736-CC8912B70D25}"/>
                </a:ext>
              </a:extLst>
            </p:cNvPr>
            <p:cNvSpPr/>
            <p:nvPr/>
          </p:nvSpPr>
          <p:spPr>
            <a:xfrm>
              <a:off x="4935985" y="2694373"/>
              <a:ext cx="1383437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UpBlock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A4EA08-51DB-40C3-BCE5-EDEC425B0030}"/>
                </a:ext>
              </a:extLst>
            </p:cNvPr>
            <p:cNvSpPr/>
            <p:nvPr/>
          </p:nvSpPr>
          <p:spPr>
            <a:xfrm>
              <a:off x="6683405" y="2694373"/>
              <a:ext cx="1383437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UpBlock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FDB282-3F1E-4816-93CF-6745849E3B79}"/>
                </a:ext>
              </a:extLst>
            </p:cNvPr>
            <p:cNvSpPr/>
            <p:nvPr/>
          </p:nvSpPr>
          <p:spPr>
            <a:xfrm>
              <a:off x="8430825" y="2694372"/>
              <a:ext cx="1383437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UpBlock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33B61C-F590-4A21-9B55-B022E3F059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94122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47F833A-A0EA-4175-BEDD-6290D2CD0C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572001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D07876-5C0A-45AE-99A5-A3A601D7E11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9420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A617F2-2956-4E08-82CB-2B9EAE62B12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66840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87B19C-06E6-4934-BED6-9C1F67C42CD2}"/>
                </a:ext>
              </a:extLst>
            </p:cNvPr>
            <p:cNvSpPr txBox="1"/>
            <p:nvPr/>
          </p:nvSpPr>
          <p:spPr>
            <a:xfrm>
              <a:off x="682374" y="2724989"/>
              <a:ext cx="992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OUTPUT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3DD6A40-2075-47C3-B8D1-01FAFB00393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562471" y="289416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A6B9339-49E5-41E3-94A2-6BCC9E6F472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814260" y="290024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E474D22-FD1F-4679-A9FE-BF25B3043A3F}"/>
                </a:ext>
              </a:extLst>
            </p:cNvPr>
            <p:cNvSpPr/>
            <p:nvPr/>
          </p:nvSpPr>
          <p:spPr>
            <a:xfrm>
              <a:off x="614114" y="2297429"/>
              <a:ext cx="13023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[B,1,256,256]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29B430-3196-4F2C-8556-387B30954E50}"/>
                </a:ext>
              </a:extLst>
            </p:cNvPr>
            <p:cNvSpPr txBox="1"/>
            <p:nvPr/>
          </p:nvSpPr>
          <p:spPr>
            <a:xfrm>
              <a:off x="10154302" y="2715579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551FFC-601E-4C7A-B534-3919EA01C58D}"/>
                </a:ext>
              </a:extLst>
            </p:cNvPr>
            <p:cNvSpPr/>
            <p:nvPr/>
          </p:nvSpPr>
          <p:spPr>
            <a:xfrm>
              <a:off x="9879743" y="2297429"/>
              <a:ext cx="11981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[B,2048,8,8]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B5F874-86B7-4752-AF8B-A3F7E380B0C0}"/>
              </a:ext>
            </a:extLst>
          </p:cNvPr>
          <p:cNvCxnSpPr>
            <a:stCxn id="15" idx="2"/>
          </p:cNvCxnSpPr>
          <p:nvPr/>
        </p:nvCxnSpPr>
        <p:spPr>
          <a:xfrm flipH="1">
            <a:off x="9313546" y="2860615"/>
            <a:ext cx="1" cy="28065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DBD0BF-BFFC-4710-9C78-7253D82DD08D}"/>
              </a:ext>
            </a:extLst>
          </p:cNvPr>
          <p:cNvCxnSpPr/>
          <p:nvPr/>
        </p:nvCxnSpPr>
        <p:spPr>
          <a:xfrm flipH="1">
            <a:off x="7561717" y="2860615"/>
            <a:ext cx="1" cy="28065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3E54D6-4AA9-4371-84BF-0FB32A9569D7}"/>
              </a:ext>
            </a:extLst>
          </p:cNvPr>
          <p:cNvCxnSpPr/>
          <p:nvPr/>
        </p:nvCxnSpPr>
        <p:spPr>
          <a:xfrm flipH="1">
            <a:off x="5818705" y="2860615"/>
            <a:ext cx="1" cy="28065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84A1EB-F4A3-45B7-886E-3954B34B418A}"/>
              </a:ext>
            </a:extLst>
          </p:cNvPr>
          <p:cNvCxnSpPr/>
          <p:nvPr/>
        </p:nvCxnSpPr>
        <p:spPr>
          <a:xfrm flipH="1">
            <a:off x="4140824" y="2860615"/>
            <a:ext cx="1" cy="28065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2306A5-CC81-416C-8CB1-7F9055DDA760}"/>
              </a:ext>
            </a:extLst>
          </p:cNvPr>
          <p:cNvCxnSpPr>
            <a:cxnSpLocks/>
          </p:cNvCxnSpPr>
          <p:nvPr/>
        </p:nvCxnSpPr>
        <p:spPr>
          <a:xfrm>
            <a:off x="2626471" y="2984903"/>
            <a:ext cx="1" cy="25694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model: DSM refinement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Generator 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 loss: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loss: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Surface Normal loss: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weights: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Optimizer: </a:t>
            </a: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4CA6F-4DB8-4AE3-B884-239313900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177" y="1518535"/>
            <a:ext cx="3483746" cy="80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BF7178-EDF6-45F2-9C13-F5A86C073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625" y="2319235"/>
            <a:ext cx="5660162" cy="642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B62D5-2C95-4882-920E-50C01AAFA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515" y="2961473"/>
            <a:ext cx="3746330" cy="719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85492-2723-4EC3-8635-D71B1EEC0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3534" y="4908696"/>
            <a:ext cx="5480343" cy="768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001473-98A5-494C-91BE-85470A435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6177" y="4043207"/>
            <a:ext cx="3073292" cy="8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model: DSM refinement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394" y="1109713"/>
            <a:ext cx="111128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Discriminator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PatchGAN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CNN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Discriminator 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Optimizer:  </a:t>
            </a: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</a:t>
            </a:r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747BC1-FEB3-4F94-BCA1-E386EFCD3D5B}"/>
              </a:ext>
            </a:extLst>
          </p:cNvPr>
          <p:cNvGrpSpPr/>
          <p:nvPr/>
        </p:nvGrpSpPr>
        <p:grpSpPr>
          <a:xfrm>
            <a:off x="695835" y="2019569"/>
            <a:ext cx="10985511" cy="977355"/>
            <a:chOff x="695835" y="2019569"/>
            <a:chExt cx="10985511" cy="97735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59EF49-473F-4E32-BE26-58E97E25353A}"/>
                </a:ext>
              </a:extLst>
            </p:cNvPr>
            <p:cNvGrpSpPr/>
            <p:nvPr/>
          </p:nvGrpSpPr>
          <p:grpSpPr>
            <a:xfrm>
              <a:off x="695835" y="2019569"/>
              <a:ext cx="10985511" cy="976423"/>
              <a:chOff x="614114" y="2292986"/>
              <a:chExt cx="10985511" cy="97642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AA1CF29-767E-49F4-AF13-6DB99AA259B3}"/>
                  </a:ext>
                </a:extLst>
              </p:cNvPr>
              <p:cNvSpPr/>
              <p:nvPr/>
            </p:nvSpPr>
            <p:spPr>
              <a:xfrm>
                <a:off x="1926455" y="2574524"/>
                <a:ext cx="1115161" cy="6948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Conv</a:t>
                </a:r>
              </a:p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LeakyReLU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C3EA777-3E5E-447E-ADC2-77A877479B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1613" y="2909337"/>
                <a:ext cx="363985" cy="22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F4CEEA0-1579-4A18-81EC-A7B186A0545B}"/>
                  </a:ext>
                </a:extLst>
              </p:cNvPr>
              <p:cNvCxnSpPr/>
              <p:nvPr/>
            </p:nvCxnSpPr>
            <p:spPr>
              <a:xfrm flipV="1">
                <a:off x="4518843" y="2900244"/>
                <a:ext cx="363985" cy="22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FAB85B-DCFF-475D-8342-111FFB4AFEC0}"/>
                  </a:ext>
                </a:extLst>
              </p:cNvPr>
              <p:cNvCxnSpPr/>
              <p:nvPr/>
            </p:nvCxnSpPr>
            <p:spPr>
              <a:xfrm flipV="1">
                <a:off x="5990945" y="2909655"/>
                <a:ext cx="363985" cy="22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E706FAA-497F-48BA-BC64-430D4B3E3D54}"/>
                  </a:ext>
                </a:extLst>
              </p:cNvPr>
              <p:cNvCxnSpPr/>
              <p:nvPr/>
            </p:nvCxnSpPr>
            <p:spPr>
              <a:xfrm flipV="1">
                <a:off x="7489343" y="2918747"/>
                <a:ext cx="363985" cy="22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8670BB-DC7E-4E47-AB99-2983FB9375ED}"/>
                  </a:ext>
                </a:extLst>
              </p:cNvPr>
              <p:cNvSpPr txBox="1"/>
              <p:nvPr/>
            </p:nvSpPr>
            <p:spPr>
              <a:xfrm>
                <a:off x="872390" y="2724989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INPUT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9E89CA5-08E2-44D4-9EDB-9911F8734FFC}"/>
                  </a:ext>
                </a:extLst>
              </p:cNvPr>
              <p:cNvCxnSpPr/>
              <p:nvPr/>
            </p:nvCxnSpPr>
            <p:spPr>
              <a:xfrm flipV="1">
                <a:off x="1569168" y="2900245"/>
                <a:ext cx="363985" cy="22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FCF9703-066B-4040-A2C0-5ECCB4BD84C6}"/>
                  </a:ext>
                </a:extLst>
              </p:cNvPr>
              <p:cNvCxnSpPr/>
              <p:nvPr/>
            </p:nvCxnSpPr>
            <p:spPr>
              <a:xfrm flipV="1">
                <a:off x="9814260" y="2900245"/>
                <a:ext cx="363985" cy="22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6558F6-2119-42AC-B3FB-2A4A1AA087F4}"/>
                  </a:ext>
                </a:extLst>
              </p:cNvPr>
              <p:cNvSpPr/>
              <p:nvPr/>
            </p:nvSpPr>
            <p:spPr>
              <a:xfrm>
                <a:off x="614114" y="2297429"/>
                <a:ext cx="13023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[B,1,256,256]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D5E136-A0CA-4C46-9D46-BBAD27C527C5}"/>
                  </a:ext>
                </a:extLst>
              </p:cNvPr>
              <p:cNvSpPr txBox="1"/>
              <p:nvPr/>
            </p:nvSpPr>
            <p:spPr>
              <a:xfrm>
                <a:off x="10760995" y="2741530"/>
                <a:ext cx="790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PATCH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8DC49BE-BFE4-42C3-A555-50266ED667FE}"/>
                  </a:ext>
                </a:extLst>
              </p:cNvPr>
              <p:cNvSpPr/>
              <p:nvPr/>
            </p:nvSpPr>
            <p:spPr>
              <a:xfrm>
                <a:off x="10505671" y="2292986"/>
                <a:ext cx="10939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[B,1,32,32]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3F62B4-3815-4233-A73C-748865B8EE2D}"/>
                </a:ext>
              </a:extLst>
            </p:cNvPr>
            <p:cNvSpPr/>
            <p:nvPr/>
          </p:nvSpPr>
          <p:spPr>
            <a:xfrm>
              <a:off x="3497319" y="2279385"/>
              <a:ext cx="1115161" cy="6948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Conv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BN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LeakyReLU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457C07-0700-4469-9DDD-DB68C9B39B39}"/>
                </a:ext>
              </a:extLst>
            </p:cNvPr>
            <p:cNvSpPr/>
            <p:nvPr/>
          </p:nvSpPr>
          <p:spPr>
            <a:xfrm>
              <a:off x="4959314" y="2302039"/>
              <a:ext cx="1115161" cy="6948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Conv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BN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LeakyReLU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C6D4B2A-07E4-4ACD-AFB6-B1416841F621}"/>
                </a:ext>
              </a:extLst>
            </p:cNvPr>
            <p:cNvSpPr/>
            <p:nvPr/>
          </p:nvSpPr>
          <p:spPr>
            <a:xfrm>
              <a:off x="6446277" y="2297888"/>
              <a:ext cx="1115161" cy="6948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Conv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BN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LeakyReLU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532AD45-685A-49C2-973B-393C5547BCAF}"/>
                </a:ext>
              </a:extLst>
            </p:cNvPr>
            <p:cNvSpPr/>
            <p:nvPr/>
          </p:nvSpPr>
          <p:spPr>
            <a:xfrm>
              <a:off x="7941888" y="2297888"/>
              <a:ext cx="1115161" cy="6948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Conv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BN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LeakyReLU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F94EA4-86A3-4104-AC26-77BB10F96BE2}"/>
                </a:ext>
              </a:extLst>
            </p:cNvPr>
            <p:cNvSpPr/>
            <p:nvPr/>
          </p:nvSpPr>
          <p:spPr>
            <a:xfrm>
              <a:off x="9403883" y="2297887"/>
              <a:ext cx="1115161" cy="6948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Conv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Sigmoid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BD9F85E-F01B-4E3B-B48F-FEA260008B7C}"/>
                </a:ext>
              </a:extLst>
            </p:cNvPr>
            <p:cNvCxnSpPr/>
            <p:nvPr/>
          </p:nvCxnSpPr>
          <p:spPr>
            <a:xfrm flipV="1">
              <a:off x="9051765" y="2652779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BD80035-40D1-43C7-9B31-388EF4D21F79}"/>
                </a:ext>
              </a:extLst>
            </p:cNvPr>
            <p:cNvCxnSpPr/>
            <p:nvPr/>
          </p:nvCxnSpPr>
          <p:spPr>
            <a:xfrm flipV="1">
              <a:off x="10509660" y="2674337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714F2-8D4B-4570-B1EA-EF587542F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045" y="3861077"/>
            <a:ext cx="5959909" cy="9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6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task: Edge prediction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308EC6-CE7A-45D4-A6E2-3AFD4EF27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73" y="1748644"/>
            <a:ext cx="7678866" cy="37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3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task: Edge prediction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780" y="1091502"/>
            <a:ext cx="111104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x Encoder: RestNet50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Bridge: 1x1 conv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Decoder: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UpBlock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93F1A18-6CAD-4006-B763-B990B813B65B}"/>
              </a:ext>
            </a:extLst>
          </p:cNvPr>
          <p:cNvGrpSpPr/>
          <p:nvPr/>
        </p:nvGrpSpPr>
        <p:grpSpPr>
          <a:xfrm>
            <a:off x="805117" y="2033105"/>
            <a:ext cx="10463778" cy="951798"/>
            <a:chOff x="614114" y="2297429"/>
            <a:chExt cx="10463778" cy="9517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2A7E1C-0355-4ADF-ADE8-3A8A89544495}"/>
                </a:ext>
              </a:extLst>
            </p:cNvPr>
            <p:cNvSpPr/>
            <p:nvPr/>
          </p:nvSpPr>
          <p:spPr>
            <a:xfrm>
              <a:off x="1926456" y="2574525"/>
              <a:ext cx="967666" cy="6747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Conv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MaxPool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ReLU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784AA7-EA73-41AF-8E79-DF4DEB755EF0}"/>
                </a:ext>
              </a:extLst>
            </p:cNvPr>
            <p:cNvSpPr/>
            <p:nvPr/>
          </p:nvSpPr>
          <p:spPr>
            <a:xfrm>
              <a:off x="3258107" y="2694373"/>
              <a:ext cx="1313895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3*Bottleneck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ED461-3DC4-493D-B404-FA4AB0E1BCB5}"/>
                </a:ext>
              </a:extLst>
            </p:cNvPr>
            <p:cNvSpPr/>
            <p:nvPr/>
          </p:nvSpPr>
          <p:spPr>
            <a:xfrm>
              <a:off x="4935985" y="2694373"/>
              <a:ext cx="1383437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4*Bottleneck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B76A7F-AB8A-4532-B8C6-55D5C3234114}"/>
                </a:ext>
              </a:extLst>
            </p:cNvPr>
            <p:cNvSpPr/>
            <p:nvPr/>
          </p:nvSpPr>
          <p:spPr>
            <a:xfrm>
              <a:off x="6683405" y="2694373"/>
              <a:ext cx="1383437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6*Bottleneck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EF8426-72C7-4FA5-9619-EE9DAD80F2FD}"/>
                </a:ext>
              </a:extLst>
            </p:cNvPr>
            <p:cNvSpPr/>
            <p:nvPr/>
          </p:nvSpPr>
          <p:spPr>
            <a:xfrm>
              <a:off x="8430825" y="2694372"/>
              <a:ext cx="1383437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3*Bottleneck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E95B82A-4075-4F0C-A2AA-351D08DAE3AD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2894122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FCFBC0-3AE6-4FC6-84E4-CD9B84AF94D4}"/>
                </a:ext>
              </a:extLst>
            </p:cNvPr>
            <p:cNvCxnSpPr/>
            <p:nvPr/>
          </p:nvCxnSpPr>
          <p:spPr>
            <a:xfrm flipV="1">
              <a:off x="4572001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06E056-E498-4C11-A585-939E55671EBE}"/>
                </a:ext>
              </a:extLst>
            </p:cNvPr>
            <p:cNvCxnSpPr/>
            <p:nvPr/>
          </p:nvCxnSpPr>
          <p:spPr>
            <a:xfrm flipV="1">
              <a:off x="6319420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C0DCB56-698E-41E2-A431-7C87E1CF14F7}"/>
                </a:ext>
              </a:extLst>
            </p:cNvPr>
            <p:cNvCxnSpPr/>
            <p:nvPr/>
          </p:nvCxnSpPr>
          <p:spPr>
            <a:xfrm flipV="1">
              <a:off x="8066840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03B834-C80B-4304-B6A4-3DE4446D9FC8}"/>
                </a:ext>
              </a:extLst>
            </p:cNvPr>
            <p:cNvSpPr txBox="1"/>
            <p:nvPr/>
          </p:nvSpPr>
          <p:spPr>
            <a:xfrm>
              <a:off x="872390" y="2724989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INPUT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546E3E-43F2-4CAF-BEBD-C6516BAA50FC}"/>
                </a:ext>
              </a:extLst>
            </p:cNvPr>
            <p:cNvCxnSpPr/>
            <p:nvPr/>
          </p:nvCxnSpPr>
          <p:spPr>
            <a:xfrm flipV="1">
              <a:off x="1586108" y="290024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8159A3A-B97F-4D34-A3F2-5DDD66DA4BB9}"/>
                </a:ext>
              </a:extLst>
            </p:cNvPr>
            <p:cNvCxnSpPr/>
            <p:nvPr/>
          </p:nvCxnSpPr>
          <p:spPr>
            <a:xfrm flipV="1">
              <a:off x="9814260" y="290024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7069D6-AD9E-4380-B146-FBEE2E70A805}"/>
                </a:ext>
              </a:extLst>
            </p:cNvPr>
            <p:cNvSpPr/>
            <p:nvPr/>
          </p:nvSpPr>
          <p:spPr>
            <a:xfrm>
              <a:off x="614114" y="2297429"/>
              <a:ext cx="13023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[B,1,256,256]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4FF2CC-1ECC-4D3B-9014-094B91270546}"/>
                </a:ext>
              </a:extLst>
            </p:cNvPr>
            <p:cNvSpPr txBox="1"/>
            <p:nvPr/>
          </p:nvSpPr>
          <p:spPr>
            <a:xfrm>
              <a:off x="10078511" y="2724989"/>
              <a:ext cx="788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Latent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7917D6-DF22-4B56-AA46-A4EB3AA8E413}"/>
                </a:ext>
              </a:extLst>
            </p:cNvPr>
            <p:cNvSpPr/>
            <p:nvPr/>
          </p:nvSpPr>
          <p:spPr>
            <a:xfrm>
              <a:off x="9879743" y="2297429"/>
              <a:ext cx="11981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[B,2048,8,8]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09AF71-562E-4BEC-88B1-9001ED336A2D}"/>
              </a:ext>
            </a:extLst>
          </p:cNvPr>
          <p:cNvGrpSpPr/>
          <p:nvPr/>
        </p:nvGrpSpPr>
        <p:grpSpPr>
          <a:xfrm>
            <a:off x="2107461" y="3876920"/>
            <a:ext cx="5292589" cy="676402"/>
            <a:chOff x="940814" y="3869909"/>
            <a:chExt cx="5292589" cy="67640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AAD06F-0F70-4860-A0B4-76B8B7739E83}"/>
                </a:ext>
              </a:extLst>
            </p:cNvPr>
            <p:cNvSpPr/>
            <p:nvPr/>
          </p:nvSpPr>
          <p:spPr>
            <a:xfrm>
              <a:off x="2120007" y="3871609"/>
              <a:ext cx="967666" cy="6747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Conv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BN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ReLU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1A83BCA-E80A-4F8C-9D47-0EEE132671DE}"/>
                </a:ext>
              </a:extLst>
            </p:cNvPr>
            <p:cNvCxnSpPr/>
            <p:nvPr/>
          </p:nvCxnSpPr>
          <p:spPr>
            <a:xfrm flipV="1">
              <a:off x="3085125" y="4209856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55AD12-C603-4F20-B62B-F4A99F850E17}"/>
                </a:ext>
              </a:extLst>
            </p:cNvPr>
            <p:cNvSpPr/>
            <p:nvPr/>
          </p:nvSpPr>
          <p:spPr>
            <a:xfrm>
              <a:off x="3449110" y="3871609"/>
              <a:ext cx="967666" cy="6747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Conv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BN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ReLU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F48989-F69C-4DB9-BCE6-F339BB2D580E}"/>
                </a:ext>
              </a:extLst>
            </p:cNvPr>
            <p:cNvSpPr txBox="1"/>
            <p:nvPr/>
          </p:nvSpPr>
          <p:spPr>
            <a:xfrm>
              <a:off x="940814" y="3885794"/>
              <a:ext cx="917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L-DSM</a:t>
              </a:r>
            </a:p>
            <a:p>
              <a:pPr algn="ctr"/>
              <a:r>
                <a:rPr lang="en-US" b="1" dirty="0"/>
                <a:t>L-Ortho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0B5E7-9520-41FB-B1FD-E8D597C180F7}"/>
                </a:ext>
              </a:extLst>
            </p:cNvPr>
            <p:cNvCxnSpPr/>
            <p:nvPr/>
          </p:nvCxnSpPr>
          <p:spPr>
            <a:xfrm flipV="1">
              <a:off x="1753474" y="4201339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BCE5D5-FF87-415F-9EC9-D9DAE583E855}"/>
                </a:ext>
              </a:extLst>
            </p:cNvPr>
            <p:cNvCxnSpPr/>
            <p:nvPr/>
          </p:nvCxnSpPr>
          <p:spPr>
            <a:xfrm flipV="1">
              <a:off x="4416776" y="4199118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97659A-7436-479C-B934-06B6EBD24A5C}"/>
                </a:ext>
              </a:extLst>
            </p:cNvPr>
            <p:cNvSpPr txBox="1"/>
            <p:nvPr/>
          </p:nvSpPr>
          <p:spPr>
            <a:xfrm>
              <a:off x="4792072" y="4024293"/>
              <a:ext cx="243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1816F6-32F7-4CFF-B271-AF201651AEC5}"/>
                </a:ext>
              </a:extLst>
            </p:cNvPr>
            <p:cNvSpPr/>
            <p:nvPr/>
          </p:nvSpPr>
          <p:spPr>
            <a:xfrm>
              <a:off x="5035254" y="3869909"/>
              <a:ext cx="11981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[B,2048,8,8]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B2358F-C3E8-4AB1-A67E-049B57E4BDF8}"/>
              </a:ext>
            </a:extLst>
          </p:cNvPr>
          <p:cNvGrpSpPr/>
          <p:nvPr/>
        </p:nvGrpSpPr>
        <p:grpSpPr>
          <a:xfrm>
            <a:off x="735212" y="5270250"/>
            <a:ext cx="10533683" cy="951798"/>
            <a:chOff x="544209" y="2297429"/>
            <a:chExt cx="10533683" cy="9517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35F71A-13E2-4CAB-ADA9-8E40756E3000}"/>
                </a:ext>
              </a:extLst>
            </p:cNvPr>
            <p:cNvSpPr/>
            <p:nvPr/>
          </p:nvSpPr>
          <p:spPr>
            <a:xfrm>
              <a:off x="1926456" y="2574525"/>
              <a:ext cx="967666" cy="6747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UpBlock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1B4767-AC1B-49B6-B7CA-898D03865A0B}"/>
                </a:ext>
              </a:extLst>
            </p:cNvPr>
            <p:cNvSpPr/>
            <p:nvPr/>
          </p:nvSpPr>
          <p:spPr>
            <a:xfrm>
              <a:off x="3258107" y="2694373"/>
              <a:ext cx="1313895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UpBlock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C0E68A-70D2-4C38-A736-CC8912B70D25}"/>
                </a:ext>
              </a:extLst>
            </p:cNvPr>
            <p:cNvSpPr/>
            <p:nvPr/>
          </p:nvSpPr>
          <p:spPr>
            <a:xfrm>
              <a:off x="4935985" y="2694373"/>
              <a:ext cx="1383437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UpBlock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A4EA08-51DB-40C3-BCE5-EDEC425B0030}"/>
                </a:ext>
              </a:extLst>
            </p:cNvPr>
            <p:cNvSpPr/>
            <p:nvPr/>
          </p:nvSpPr>
          <p:spPr>
            <a:xfrm>
              <a:off x="6683405" y="2694373"/>
              <a:ext cx="1383437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UpBlock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FDB282-3F1E-4816-93CF-6745849E3B79}"/>
                </a:ext>
              </a:extLst>
            </p:cNvPr>
            <p:cNvSpPr/>
            <p:nvPr/>
          </p:nvSpPr>
          <p:spPr>
            <a:xfrm>
              <a:off x="8430825" y="2694372"/>
              <a:ext cx="1383437" cy="430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UpBlock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33B61C-F590-4A21-9B55-B022E3F059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94122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47F833A-A0EA-4175-BEDD-6290D2CD0C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572001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D07876-5C0A-45AE-99A5-A3A601D7E11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9420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A617F2-2956-4E08-82CB-2B9EAE62B12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66840" y="290965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87B19C-06E6-4934-BED6-9C1F67C42CD2}"/>
                </a:ext>
              </a:extLst>
            </p:cNvPr>
            <p:cNvSpPr txBox="1"/>
            <p:nvPr/>
          </p:nvSpPr>
          <p:spPr>
            <a:xfrm>
              <a:off x="544209" y="2602469"/>
              <a:ext cx="11095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OUTPUT1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OUTPUT2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3DD6A40-2075-47C3-B8D1-01FAFB00393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562471" y="289416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A6B9339-49E5-41E3-94A2-6BCC9E6F472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814260" y="2900245"/>
              <a:ext cx="363985" cy="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E474D22-FD1F-4679-A9FE-BF25B3043A3F}"/>
                </a:ext>
              </a:extLst>
            </p:cNvPr>
            <p:cNvSpPr/>
            <p:nvPr/>
          </p:nvSpPr>
          <p:spPr>
            <a:xfrm>
              <a:off x="614114" y="2297429"/>
              <a:ext cx="13023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[B,1,256,256]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29B430-3196-4F2C-8556-387B30954E50}"/>
                </a:ext>
              </a:extLst>
            </p:cNvPr>
            <p:cNvSpPr txBox="1"/>
            <p:nvPr/>
          </p:nvSpPr>
          <p:spPr>
            <a:xfrm>
              <a:off x="10154302" y="2715579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551FFC-601E-4C7A-B534-3919EA01C58D}"/>
                </a:ext>
              </a:extLst>
            </p:cNvPr>
            <p:cNvSpPr/>
            <p:nvPr/>
          </p:nvSpPr>
          <p:spPr>
            <a:xfrm>
              <a:off x="9879743" y="2297429"/>
              <a:ext cx="11981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[B,2048,8,8]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B5F874-86B7-4752-AF8B-A3F7E380B0C0}"/>
              </a:ext>
            </a:extLst>
          </p:cNvPr>
          <p:cNvCxnSpPr>
            <a:stCxn id="15" idx="2"/>
          </p:cNvCxnSpPr>
          <p:nvPr/>
        </p:nvCxnSpPr>
        <p:spPr>
          <a:xfrm flipH="1">
            <a:off x="9313546" y="2860615"/>
            <a:ext cx="1" cy="28065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DBD0BF-BFFC-4710-9C78-7253D82DD08D}"/>
              </a:ext>
            </a:extLst>
          </p:cNvPr>
          <p:cNvCxnSpPr/>
          <p:nvPr/>
        </p:nvCxnSpPr>
        <p:spPr>
          <a:xfrm flipH="1">
            <a:off x="7561717" y="2860615"/>
            <a:ext cx="1" cy="28065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3E54D6-4AA9-4371-84BF-0FB32A9569D7}"/>
              </a:ext>
            </a:extLst>
          </p:cNvPr>
          <p:cNvCxnSpPr/>
          <p:nvPr/>
        </p:nvCxnSpPr>
        <p:spPr>
          <a:xfrm flipH="1">
            <a:off x="5818705" y="2860615"/>
            <a:ext cx="1" cy="28065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84A1EB-F4A3-45B7-886E-3954B34B418A}"/>
              </a:ext>
            </a:extLst>
          </p:cNvPr>
          <p:cNvCxnSpPr/>
          <p:nvPr/>
        </p:nvCxnSpPr>
        <p:spPr>
          <a:xfrm flipH="1">
            <a:off x="4140824" y="2860615"/>
            <a:ext cx="1" cy="28065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2306A5-CC81-416C-8CB1-7F9055DDA760}"/>
              </a:ext>
            </a:extLst>
          </p:cNvPr>
          <p:cNvCxnSpPr>
            <a:cxnSpLocks/>
          </p:cNvCxnSpPr>
          <p:nvPr/>
        </p:nvCxnSpPr>
        <p:spPr>
          <a:xfrm>
            <a:off x="2626471" y="2984903"/>
            <a:ext cx="1" cy="25694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A5BC327-E70A-4358-8712-0545BF1CBB8A}"/>
              </a:ext>
            </a:extLst>
          </p:cNvPr>
          <p:cNvSpPr/>
          <p:nvPr/>
        </p:nvSpPr>
        <p:spPr>
          <a:xfrm>
            <a:off x="805117" y="6179568"/>
            <a:ext cx="13023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[B,3,256,256]</a:t>
            </a:r>
          </a:p>
        </p:txBody>
      </p:sp>
    </p:spTree>
    <p:extLst>
      <p:ext uri="{BB962C8B-B14F-4D97-AF65-F5344CB8AC3E}">
        <p14:creationId xmlns:p14="http://schemas.microsoft.com/office/powerpoint/2010/main" val="239860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task: Edge prediction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Generator 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 loss: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loss: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Surface Normal loss: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loss: 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CrossEntropy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pred,GT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weights: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Optimizer: </a:t>
            </a: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</a:t>
            </a:r>
          </a:p>
          <a:p>
            <a:endParaRPr lang="en-US" sz="24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Discriminator remains the same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4CA6F-4DB8-4AE3-B884-239313900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177" y="1518535"/>
            <a:ext cx="3483746" cy="80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BF7178-EDF6-45F2-9C13-F5A86C073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625" y="2319235"/>
            <a:ext cx="5660162" cy="642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B62D5-2C95-4882-920E-50C01AAFA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515" y="2961473"/>
            <a:ext cx="3746330" cy="7190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001473-98A5-494C-91BE-85470A435F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2412" y="4395503"/>
            <a:ext cx="3073292" cy="8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4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0</TotalTime>
  <Words>335</Words>
  <Application>Microsoft Office PowerPoint</Application>
  <PresentationFormat>Widescreen</PresentationFormat>
  <Paragraphs>275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Adobe Gothic Std B</vt:lpstr>
      <vt:lpstr>HGP創英角ｺﾞｼｯｸUB</vt:lpstr>
      <vt:lpstr>メイリオ</vt:lpstr>
      <vt:lpstr>ＭＳ Ｐゴシック</vt:lpstr>
      <vt:lpstr>Myriad Pro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2_1403_EuTEC_template_Sony_confidential</vt:lpstr>
      <vt:lpstr>Build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Wang, Yi</cp:lastModifiedBy>
  <cp:revision>25</cp:revision>
  <dcterms:created xsi:type="dcterms:W3CDTF">2020-10-11T18:45:01Z</dcterms:created>
  <dcterms:modified xsi:type="dcterms:W3CDTF">2020-10-29T19:08:38Z</dcterms:modified>
</cp:coreProperties>
</file>