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2" r:id="rId4"/>
    <p:sldId id="263" r:id="rId5"/>
    <p:sldId id="275" r:id="rId6"/>
    <p:sldId id="270" r:id="rId7"/>
    <p:sldId id="271" r:id="rId8"/>
    <p:sldId id="272" r:id="rId9"/>
    <p:sldId id="276" r:id="rId10"/>
    <p:sldId id="277" r:id="rId11"/>
    <p:sldId id="278" r:id="rId12"/>
    <p:sldId id="279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Function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2020.11.12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7" y="1750724"/>
            <a:ext cx="9737725" cy="45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56" y="1809957"/>
            <a:ext cx="9196387" cy="45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Thoughts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Segmentation result is highly correlated to refined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too complicated &amp; Input Ortho relatively weak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Idea1: use refined DSM + Ortho to predict edges (GAN or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Idea2: use WV-4 RGB image (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Q: How to align </a:t>
            </a:r>
            <a:r>
              <a:rPr lang="en-US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tif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image?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get regularized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boundry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early stage?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Thick edge prediction result -&gt; How to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</a:p>
          <a:p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losses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GAN loss: G</a:t>
                </a:r>
                <a:r>
                  <a:rPr lang="en-DE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1,D</a:t>
                </a:r>
                <a:r>
                  <a:rPr lang="en-DE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0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mistake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GAN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𝑎𝑙𝑙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∗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𝑐𝑟𝑒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Result after correction:</a:t>
                </a:r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078313"/>
              </a:xfrm>
              <a:prstGeom prst="rect">
                <a:avLst/>
              </a:prstGeom>
              <a:blipFill>
                <a:blip r:embed="rId3"/>
                <a:stretch>
                  <a:fillRect l="-823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43" y="2368345"/>
            <a:ext cx="85439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of building mask prediction: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9" y="1727200"/>
            <a:ext cx="7433686" cy="2390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9" y="4235920"/>
            <a:ext cx="7415646" cy="23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decoders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much more network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Generative result similar to 1 decoder (if not trained for too long)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Use 1 decoder currently, until further make changes to network structure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33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Base: Cross Entropy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Weighted cross entropy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 unbalance weights: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𝐺𝑇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∙</m:t>
                    </m:r>
                    <m:f>
                      <m:f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Distance weights: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exp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⁡(−</m:t>
                    </m:r>
                    <m:f>
                      <m:f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d(x): distance to the nearest building</a:t>
                </a: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  <a:r>
                  <a:rPr lang="en-DE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 cross entropy</a:t>
                </a:r>
                <a:endParaRPr lang="en-US" sz="2400" b="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:endParaRPr lang="en-US" sz="24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Dice loss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Total edge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𝐶𝑅𝐸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+(1−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𝐷𝑖𝑐𝑒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332037"/>
              </a:xfrm>
              <a:prstGeom prst="rect">
                <a:avLst/>
              </a:prstGeom>
              <a:blipFill>
                <a:blip r:embed="rId3"/>
                <a:stretch>
                  <a:fillRect l="-82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956" y="5045658"/>
            <a:ext cx="3395372" cy="703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868" y="4322457"/>
            <a:ext cx="1747547" cy="6563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613" y="6521362"/>
            <a:ext cx="1025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Girard, Nicolas, et al. "Polygonal Building Segmentation by Frame Field Learning." </a:t>
            </a:r>
            <a:r>
              <a:rPr lang="en-US" sz="1600" i="1" dirty="0" err="1"/>
              <a:t>arXiv</a:t>
            </a:r>
            <a:r>
              <a:rPr lang="en-US" sz="1600" i="1" dirty="0"/>
              <a:t> preprint arXiv:2004.14875</a:t>
            </a:r>
            <a:r>
              <a:rPr lang="en-US" sz="1600" dirty="0"/>
              <a:t> (2020).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37" y="1695178"/>
            <a:ext cx="9547626" cy="4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28" y="1613371"/>
            <a:ext cx="8981643" cy="4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39" y="1750035"/>
            <a:ext cx="8826933" cy="43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213</TotalTime>
  <Words>226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Loss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27</cp:revision>
  <dcterms:created xsi:type="dcterms:W3CDTF">2020-10-11T18:45:01Z</dcterms:created>
  <dcterms:modified xsi:type="dcterms:W3CDTF">2020-11-19T09:30:48Z</dcterms:modified>
</cp:coreProperties>
</file>