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2" r:id="rId4"/>
    <p:sldId id="274" r:id="rId5"/>
    <p:sldId id="275" r:id="rId6"/>
    <p:sldId id="263" r:id="rId7"/>
    <p:sldId id="277" r:id="rId8"/>
    <p:sldId id="270" r:id="rId9"/>
    <p:sldId id="276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altLang="zh-CN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Loss Function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2020.11.19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cGAN</a:t>
            </a:r>
            <a:r>
              <a:rPr lang="en-US" sz="2000" b="1" i="1" dirty="0" smtClean="0">
                <a:solidFill>
                  <a:srgbClr val="0070C0"/>
                </a:solidFill>
              </a:rPr>
              <a:t> for 3D Building Vectorization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5748630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9" y="5615247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7" y="5615247"/>
            <a:ext cx="933037" cy="9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accurately extract corners?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refined DSM poor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edge poor (learn more from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ortho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Usually </a:t>
            </a:r>
            <a:r>
              <a:rPr lang="en-US" sz="240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inner edges/corners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are more difficult than outer edges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thresholds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discriminator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Rethink: vectorization</a:t>
            </a:r>
            <a:endParaRPr lang="en-US" sz="3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Questions&amp;Next</a:t>
            </a: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Previously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1780" y="1230820"/>
                <a:ext cx="11110452" cy="5332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Base: Cross Entropy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Weighted cross entropy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Class unbalance weights: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DE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en-DE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𝐺𝑇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∙</m:t>
                    </m:r>
                    <m:f>
                      <m:fPr>
                        <m:ctrlPr>
                          <a:rPr lang="en-DE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DE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𝑎𝑙𝑙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DE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Distance weights: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exp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⁡(−</m:t>
                    </m:r>
                    <m:f>
                      <m:fPr>
                        <m:ctrlPr>
                          <a:rPr lang="en-DE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DE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DE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DE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2000" i="1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d(x): distance to the nearest building</a:t>
                </a: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b="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</a:t>
                </a:r>
                <a:r>
                  <a:rPr lang="en-DE" sz="2400" b="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2400" b="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anose="05000000000000000000" pitchFamily="2" charset="2"/>
                  </a:rPr>
                  <a:t>  cross entropy</a:t>
                </a:r>
                <a:endParaRPr lang="en-US" sz="2400" b="0" dirty="0" smtClean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2"/>
                <a:endParaRPr lang="en-US" sz="2400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Dice loss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Total edge loss: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𝐸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DE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𝛼</m:t>
                    </m:r>
                    <m:r>
                      <a:rPr lang="en-DE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𝐶𝑅𝐸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+(1−</m:t>
                    </m:r>
                    <m:r>
                      <a:rPr lang="en-DE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  <m:r>
                      <a:rPr lang="en-DE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sSub>
                      <m:sSubPr>
                        <m:ctrlPr>
                          <a:rPr lang="en-DE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𝐷𝑖𝑐𝑒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0" y="1230820"/>
                <a:ext cx="11110452" cy="5332037"/>
              </a:xfrm>
              <a:prstGeom prst="rect">
                <a:avLst/>
              </a:prstGeom>
              <a:blipFill>
                <a:blip r:embed="rId3"/>
                <a:stretch>
                  <a:fillRect l="-823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956" y="5045658"/>
            <a:ext cx="3395372" cy="7037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868" y="4322457"/>
            <a:ext cx="1747547" cy="6563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613" y="6521362"/>
            <a:ext cx="10253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Girard, Nicolas, et al. "Polygonal Building Segmentation by Frame Field Learning." </a:t>
            </a:r>
            <a:r>
              <a:rPr lang="en-US" sz="1600" i="1" dirty="0" err="1"/>
              <a:t>arXiv</a:t>
            </a:r>
            <a:r>
              <a:rPr lang="en-US" sz="1600" i="1" dirty="0"/>
              <a:t> preprint arXiv:2004.14875</a:t>
            </a:r>
            <a:r>
              <a:rPr lang="en-US" sz="1600" dirty="0"/>
              <a:t> (2020).</a:t>
            </a:r>
          </a:p>
        </p:txBody>
      </p:sp>
    </p:spTree>
    <p:extLst>
      <p:ext uri="{BB962C8B-B14F-4D97-AF65-F5344CB8AC3E}">
        <p14:creationId xmlns:p14="http://schemas.microsoft.com/office/powerpoint/2010/main" val="11797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Previously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results (edges only)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56" y="1809957"/>
            <a:ext cx="9196387" cy="45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Losses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6682" y="1094197"/>
            <a:ext cx="11110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Integrated 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Weighted CRE + Dice loss: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relatively thick edges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poor corners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Independent 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Cross entropy: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 good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argmax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weighted CRE: both poor (very think edges)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 weighted CRE: both poor (blank prediction)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Dice loss: both poor (thick edges)</a:t>
            </a:r>
          </a:p>
          <a:p>
            <a:pPr lvl="1"/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--&gt; Change </a:t>
            </a:r>
            <a:r>
              <a:rPr lang="en-US" sz="24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thresholds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prediction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Unweighted CRE loss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result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50" y="1792893"/>
            <a:ext cx="3870331" cy="397059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35" y="1792893"/>
            <a:ext cx="3856577" cy="39705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29768" y="5803179"/>
            <a:ext cx="119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3cl </a:t>
            </a:r>
            <a:r>
              <a:rPr lang="en-US" dirty="0" err="1" smtClean="0"/>
              <a:t>argmax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23902" y="5799613"/>
            <a:ext cx="145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3cl Raw value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12" y="4039783"/>
            <a:ext cx="155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Example:</a:t>
            </a:r>
          </a:p>
          <a:p>
            <a:r>
              <a:rPr lang="en-US" dirty="0" smtClean="0"/>
              <a:t>(-3,0.1,0.6)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14508" y="6090722"/>
                <a:ext cx="9116292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Problem: Unweighted cross entropy loss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𝑏𝑎𝑐𝑘𝑔𝑟𝑜𝑢𝑛𝑑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𝑒𝑑𝑔𝑒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𝑐𝑜𝑟𝑛𝑒𝑟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508" y="6090722"/>
                <a:ext cx="9116292" cy="391902"/>
              </a:xfrm>
              <a:prstGeom prst="rect">
                <a:avLst/>
              </a:prstGeom>
              <a:blipFill>
                <a:blip r:embed="rId6"/>
                <a:stretch>
                  <a:fillRect l="-401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47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Thresholds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Edge: 0.2, Corner: 0.05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259" y="1518535"/>
            <a:ext cx="6225494" cy="513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Discriminator for edges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a discriminator for edge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Easily gradient variation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trials: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GT label (0/1)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randn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(0.8,1.1)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Input_D_real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GT_E * (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inputDSM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inputOrtho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Input_D_fake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pred_E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* (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inputDSM,inputOrtho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No big improvement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9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Rethink the vectorization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ways of vectorization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instance mask +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corner points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Traverse all corners of a certain instance with an order to form a complete polygon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 polygons (ordered vertices)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Edges +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corner points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 graph describing the connection of corners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 edge graph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40592"/>
              </p:ext>
            </p:extLst>
          </p:nvPr>
        </p:nvGraphicFramePr>
        <p:xfrm>
          <a:off x="4718050" y="4439827"/>
          <a:ext cx="2160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9339027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379766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5212021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3291274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92211518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3974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7213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5727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0648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314288253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050473" y="4978400"/>
            <a:ext cx="1031939" cy="803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99630" y="4793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59487" y="4793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99630" y="5604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34630" y="5573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160</TotalTime>
  <Words>301</Words>
  <Application>Microsoft Office PowerPoint</Application>
  <PresentationFormat>Widescreen</PresentationFormat>
  <Paragraphs>166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Adobe Gothic Std B</vt:lpstr>
      <vt:lpstr>HGP創英角ｺﾞｼｯｸUB</vt:lpstr>
      <vt:lpstr>メイリオ</vt:lpstr>
      <vt:lpstr>ＭＳ Ｐゴシック</vt:lpstr>
      <vt:lpstr>Arial</vt:lpstr>
      <vt:lpstr>Calibri</vt:lpstr>
      <vt:lpstr>Calibri Light</vt:lpstr>
      <vt:lpstr>Cambria Math</vt:lpstr>
      <vt:lpstr>Myriad Pro</vt:lpstr>
      <vt:lpstr>Tahoma</vt:lpstr>
      <vt:lpstr>Times New Roman</vt:lpstr>
      <vt:lpstr>Wingdings</vt:lpstr>
      <vt:lpstr>Office Theme</vt:lpstr>
      <vt:lpstr>2_1403_EuTEC_template_Sony_confidential</vt:lpstr>
      <vt:lpstr>Loss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 Yi</cp:lastModifiedBy>
  <cp:revision>27</cp:revision>
  <dcterms:created xsi:type="dcterms:W3CDTF">2020-10-11T18:45:01Z</dcterms:created>
  <dcterms:modified xsi:type="dcterms:W3CDTF">2020-11-19T12:31:54Z</dcterms:modified>
</cp:coreProperties>
</file>