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Generation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cGANs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</a:t>
            </a:r>
            <a:r>
              <a:rPr lang="en-US" altLang="zh-CN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Truth: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Corners/Edges &amp; Building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virtual environment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environment with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2.7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necessary packages: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Pytorch+cuda9.2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Torchvision+cuda9.2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Visdom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-learn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Pyyaml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Tqdm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‘$ source ~</a:t>
            </a:r>
            <a:r>
              <a:rPr lang="en-US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/xdibias2-Ubuntu-14.04/current/setenv_xdibias.sh’</a:t>
            </a:r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628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corners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.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 </a:t>
            </a:r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Extraction: </a:t>
            </a:r>
            <a:r>
              <a:rPr lang="en-US" altLang="zh-CN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cornerGT.py</a:t>
            </a: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59" y="1230819"/>
            <a:ext cx="5473981" cy="203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11" y="3843930"/>
            <a:ext cx="4108590" cy="25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edges &amp; building instances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extraction: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instanceGT.py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1632857"/>
            <a:ext cx="4813435" cy="4779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9122" y="1309692"/>
            <a:ext cx="397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skimage.draw.polygon_perimeter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ground truth: edges &amp; building instances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extraction: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instanceGT.py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91" y="1738345"/>
            <a:ext cx="7125317" cy="461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7891" y="1256619"/>
            <a:ext cx="28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skimage.draw.polygon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Form of generated ground truth (corners, edges &amp; instances)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Current: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also be: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channels: corner (1,0) / edge (0,1)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 all into one image</a:t>
            </a:r>
          </a:p>
          <a:p>
            <a:pPr lvl="2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Exported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 images can’t show in QGIS (all 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tutorial/documentation?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96887" y="2087480"/>
            <a:ext cx="5405004" cy="738664"/>
            <a:chOff x="2575214" y="2262971"/>
            <a:chExt cx="5405004" cy="738664"/>
          </a:xfrm>
        </p:grpSpPr>
        <p:sp>
          <p:nvSpPr>
            <p:cNvPr id="3" name="TextBox 2"/>
            <p:cNvSpPr txBox="1"/>
            <p:nvPr/>
          </p:nvSpPr>
          <p:spPr>
            <a:xfrm>
              <a:off x="2575214" y="2447637"/>
              <a:ext cx="639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.</a:t>
              </a:r>
              <a:r>
                <a:rPr lang="en-US" sz="2000" dirty="0" err="1" smtClean="0"/>
                <a:t>dat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14256" y="2447637"/>
              <a:ext cx="350980" cy="184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14256" y="2632364"/>
              <a:ext cx="350980" cy="2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65236" y="2262971"/>
              <a:ext cx="359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Img1: building instances (1,2,3,</a:t>
              </a:r>
              <a:r>
                <a:rPr lang="en-DE" dirty="0" smtClean="0"/>
                <a:t>…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5236" y="2632303"/>
              <a:ext cx="44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Img2: building edges (corner--1 / edge--2)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4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Visdom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 8097/8098 always already in use</a:t>
            </a:r>
          </a:p>
          <a:p>
            <a:pPr lvl="2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When remote training: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turn off laptop?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the laptop go to sleep mode?</a:t>
            </a: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Is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xdibias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DLR-private? Can I install this package on my own PC?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90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12 parts of generated GT to one GT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Read, understand and experiment with Coupled-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codes</a:t>
            </a:r>
          </a:p>
        </p:txBody>
      </p:sp>
    </p:spTree>
    <p:extLst>
      <p:ext uri="{BB962C8B-B14F-4D97-AF65-F5344CB8AC3E}">
        <p14:creationId xmlns:p14="http://schemas.microsoft.com/office/powerpoint/2010/main" val="26422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98</TotalTime>
  <Words>260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Ground Truth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13</cp:revision>
  <dcterms:created xsi:type="dcterms:W3CDTF">2020-10-11T18:45:01Z</dcterms:created>
  <dcterms:modified xsi:type="dcterms:W3CDTF">2020-10-11T20:23:36Z</dcterms:modified>
</cp:coreProperties>
</file>