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.MM.DD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cGANs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105</TotalTime>
  <Words>47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14</cp:revision>
  <dcterms:created xsi:type="dcterms:W3CDTF">2020-10-11T18:45:01Z</dcterms:created>
  <dcterms:modified xsi:type="dcterms:W3CDTF">2020-10-11T20:32:21Z</dcterms:modified>
</cp:coreProperties>
</file>