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63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Redirection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2020.11.26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 corners/edges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682" y="1094197"/>
                <a:ext cx="11110452" cy="455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DSM refinement: good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Edges/corners: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Unweighted CRE: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look good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argmax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𝑒𝑑𝑔𝑒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𝑐𝑜𝑟𝑛𝑒𝑟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≪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𝑏𝑎𝑐𝑘𝑔𝑟𝑜𝑢𝑛𝑑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CRE: edges too thick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Integrated loss (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wCRE+Dice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): edges still thick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Unweighted CRE </a:t>
                </a:r>
                <a:r>
                  <a:rPr lang="en-DE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move thresholds: look reasonable, not optimized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Q1: vectorization details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Q2: optimize corners/edges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2" y="1094197"/>
                <a:ext cx="11110452" cy="4557466"/>
              </a:xfrm>
              <a:prstGeom prst="rect">
                <a:avLst/>
              </a:prstGeom>
              <a:blipFill>
                <a:blip r:embed="rId3"/>
                <a:stretch>
                  <a:fillRect l="-768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corners/edges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Trial1: predict edges/corners after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refinement 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Trial2: tricks for edge prediction (label smoothing, new losses, network,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good so far, keep Working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 details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 extraction &amp; non-maximum regression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nodes graph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Traverse corner pairs, calculate and judge edge info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pixel values &gt; threshold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middle corners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and store this graph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87" y="1518536"/>
            <a:ext cx="2759224" cy="41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&amp; 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corners!!!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edges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boundaries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288</TotalTime>
  <Words>119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23</cp:revision>
  <dcterms:created xsi:type="dcterms:W3CDTF">2020-10-11T18:45:01Z</dcterms:created>
  <dcterms:modified xsi:type="dcterms:W3CDTF">2020-11-26T12:50:31Z</dcterms:modified>
</cp:coreProperties>
</file>