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Building Vectorization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Building Vectorization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Generation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2020.10.11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>
                <a:solidFill>
                  <a:srgbClr val="0070C0"/>
                </a:solidFill>
              </a:rPr>
              <a:t>cGANs</a:t>
            </a:r>
            <a:r>
              <a:rPr lang="en-US" sz="2000" b="1" i="1" dirty="0">
                <a:solidFill>
                  <a:srgbClr val="0070C0"/>
                </a:solidFill>
              </a:rPr>
              <a:t> for 3D Building Vectorization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90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Answers (2020.10.12)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Two images (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edge_img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2 channels would be better)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QGIS visualization: set classes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Remote training: Use </a:t>
            </a:r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new screen before training: ‘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 –S </a:t>
            </a:r>
            <a:r>
              <a:rPr lang="en-US" sz="24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NewScreen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training (open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visdom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training)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detach: press ‘</a:t>
            </a:r>
            <a:r>
              <a:rPr lang="en-US" sz="24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ctrl+A+D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or command ‘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 –d </a:t>
            </a:r>
            <a:r>
              <a:rPr lang="en-US" sz="24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NewScreen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connect back: ‘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 –r </a:t>
            </a:r>
            <a:r>
              <a:rPr lang="en-US" sz="24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NewScreen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kill the screen: press ‘</a:t>
            </a:r>
            <a:r>
              <a:rPr lang="en-US" sz="24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ctrl+D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or command ‘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 –XS </a:t>
            </a:r>
            <a:r>
              <a:rPr lang="en-US" sz="24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NewScreen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check current screens: ‘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 -</a:t>
            </a:r>
            <a:r>
              <a:rPr lang="en-US" sz="24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4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up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Ground </a:t>
            </a:r>
            <a:r>
              <a:rPr lang="en-US" altLang="zh-C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Truth: Corners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Ground Truth: Corners/Edges &amp; Building Instances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up virtual environment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virtual environment with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2.7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necessary packages: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Shapely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Pytorch+cuda9.2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Torchvision+cuda9.2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Visdom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Scikit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-learn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Scikit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-image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Pyyaml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Dominate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Tqdm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Opencv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xdibias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‘$ source ~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xdibias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/xdibias2-Ubuntu-14.04/current/setenv_xdibias.sh’</a:t>
            </a:r>
          </a:p>
        </p:txBody>
      </p:sp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62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ground truth: corners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.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</a:t>
            </a: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Corner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Extraction: </a:t>
            </a:r>
            <a:r>
              <a:rPr lang="en-US" altLang="zh-CN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cornerGT.py</a:t>
            </a:r>
            <a:endParaRPr lang="en-US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59" y="1230819"/>
            <a:ext cx="5473981" cy="2032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711" y="3843930"/>
            <a:ext cx="4108590" cy="250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5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90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ground truth: edges &amp; building instances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extraction: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instanceGT.py</a:t>
            </a: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288" y="1632857"/>
            <a:ext cx="4813435" cy="4779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9122" y="1309692"/>
            <a:ext cx="397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skimage.draw.polygon_perimeter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r,c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4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90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ground truth: edges &amp; building instances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Instance extraction: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instanceGT.py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91" y="1738345"/>
            <a:ext cx="7125317" cy="4610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77891" y="1256619"/>
            <a:ext cx="286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skimage.draw.polygon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r,c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6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90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Form of generated ground truth (corners, edges &amp; instances)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Current:</a:t>
            </a: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Could also be: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channels: corner (1,0) / edge (0,1)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Combine all into one image</a:t>
            </a:r>
          </a:p>
          <a:p>
            <a:pPr lvl="2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Exported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xdibias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edge images can’t show in QGIS (all 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Xdibias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tutorial/documentation?</a:t>
            </a: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96887" y="2087480"/>
            <a:ext cx="5405004" cy="738664"/>
            <a:chOff x="2575214" y="2262971"/>
            <a:chExt cx="5405004" cy="738664"/>
          </a:xfrm>
        </p:grpSpPr>
        <p:sp>
          <p:nvSpPr>
            <p:cNvPr id="3" name="TextBox 2"/>
            <p:cNvSpPr txBox="1"/>
            <p:nvPr/>
          </p:nvSpPr>
          <p:spPr>
            <a:xfrm>
              <a:off x="2575214" y="2447637"/>
              <a:ext cx="639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.</a:t>
              </a:r>
              <a:r>
                <a:rPr lang="en-US" sz="2000" dirty="0" err="1"/>
                <a:t>dat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214256" y="2447637"/>
              <a:ext cx="350980" cy="184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214256" y="2632364"/>
              <a:ext cx="350980" cy="215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65236" y="2262971"/>
              <a:ext cx="35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Img1: building instances (1,2,3,</a:t>
              </a:r>
              <a:r>
                <a:rPr lang="en-DE" dirty="0"/>
                <a:t>…</a:t>
              </a:r>
              <a:r>
                <a:rPr lang="en-US" dirty="0"/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65236" y="2632303"/>
              <a:ext cx="441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Img2: building edges (corner--1 / edge--2)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046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90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Visdom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port 8097/8098 always already in use</a:t>
            </a:r>
          </a:p>
          <a:p>
            <a:pPr lvl="2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When remote training: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turn off laptop?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the laptop go to sleep mode?</a:t>
            </a:r>
          </a:p>
          <a:p>
            <a:pPr lvl="1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Is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xdibias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DLR-private? Can I install this package on my own PC?</a:t>
            </a:r>
          </a:p>
        </p:txBody>
      </p:sp>
    </p:spTree>
    <p:extLst>
      <p:ext uri="{BB962C8B-B14F-4D97-AF65-F5344CB8AC3E}">
        <p14:creationId xmlns:p14="http://schemas.microsoft.com/office/powerpoint/2010/main" val="154419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90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 12 parts of generated GT to one GT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Read, understand and experiment with Coupled-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codes</a:t>
            </a:r>
          </a:p>
        </p:txBody>
      </p:sp>
    </p:spTree>
    <p:extLst>
      <p:ext uri="{BB962C8B-B14F-4D97-AF65-F5344CB8AC3E}">
        <p14:creationId xmlns:p14="http://schemas.microsoft.com/office/powerpoint/2010/main" val="264221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0</TotalTime>
  <Words>415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Adobe Gothic Std B</vt:lpstr>
      <vt:lpstr>HGP創英角ｺﾞｼｯｸUB</vt:lpstr>
      <vt:lpstr>メイリオ</vt:lpstr>
      <vt:lpstr>ＭＳ Ｐゴシック</vt:lpstr>
      <vt:lpstr>Myriad Pro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2_1403_EuTEC_template_Sony_confidential</vt:lpstr>
      <vt:lpstr>Ground Truth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Wang, Yi</cp:lastModifiedBy>
  <cp:revision>15</cp:revision>
  <dcterms:created xsi:type="dcterms:W3CDTF">2020-10-11T18:45:01Z</dcterms:created>
  <dcterms:modified xsi:type="dcterms:W3CDTF">2020-10-12T18:09:00Z</dcterms:modified>
</cp:coreProperties>
</file>