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title here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2020.10.19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>
                <a:solidFill>
                  <a:srgbClr val="0070C0"/>
                </a:solidFill>
              </a:rPr>
              <a:t>cGANs</a:t>
            </a:r>
            <a:r>
              <a:rPr lang="en-US" sz="2000" b="1" i="1" dirty="0">
                <a:solidFill>
                  <a:srgbClr val="0070C0"/>
                </a:solidFill>
              </a:rPr>
              <a:t> for 3D Building Vectorization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ground truth (part2)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3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ground truth (part 2)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all parts: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 with satellite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(~la)$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imgadm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Operate with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geokol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0960-33D2-473C-B04E-FE0D9129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48" y="1782377"/>
            <a:ext cx="10058400" cy="64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00A603-1939-4F13-83A9-6683E4C3D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78" y="3481000"/>
            <a:ext cx="3063601" cy="2979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32F0E-170A-4C2F-AA1D-E0254A180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722" y="3481000"/>
            <a:ext cx="2936606" cy="29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ground truth (part 2)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864DA-ED99-4056-B8C1-8C9E63F8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15" y="1010532"/>
            <a:ext cx="3319582" cy="5348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F9C2-87CB-487D-8F42-0B02081F3389}"/>
              </a:ext>
            </a:extLst>
          </p:cNvPr>
          <p:cNvSpPr txBox="1"/>
          <p:nvPr/>
        </p:nvSpPr>
        <p:spPr>
          <a:xfrm>
            <a:off x="481780" y="2414725"/>
            <a:ext cx="368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‘_cpdb1_building_instances_all_1’</a:t>
            </a:r>
          </a:p>
          <a:p>
            <a:r>
              <a:rPr lang="en-US" dirty="0"/>
              <a:t>In the reference image </a:t>
            </a:r>
            <a:r>
              <a:rPr lang="en-US" dirty="0" err="1"/>
              <a:t>DfilledGeokol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0</TotalTime>
  <Words>87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Myriad Pro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2_1403_EuTEC_template_Sony_confidential</vt:lpstr>
      <vt:lpstr>Write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Wang, Yi</cp:lastModifiedBy>
  <cp:revision>17</cp:revision>
  <dcterms:created xsi:type="dcterms:W3CDTF">2020-10-11T18:45:01Z</dcterms:created>
  <dcterms:modified xsi:type="dcterms:W3CDTF">2020-10-12T17:47:30Z</dcterms:modified>
</cp:coreProperties>
</file>