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2" r:id="rId4"/>
    <p:sldId id="263" r:id="rId5"/>
    <p:sldId id="270" r:id="rId6"/>
    <p:sldId id="271" r:id="rId7"/>
    <p:sldId id="274" r:id="rId8"/>
    <p:sldId id="273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altLang="zh-CN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Network (P2)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2020.11.05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cGAN</a:t>
            </a:r>
            <a:r>
              <a:rPr lang="en-US" sz="2000" b="1" i="1" dirty="0" smtClean="0">
                <a:solidFill>
                  <a:srgbClr val="0070C0"/>
                </a:solidFill>
              </a:rPr>
              <a:t> for 3D Building Vectorization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5748630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9" y="5615247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87" y="5615247"/>
            <a:ext cx="933037" cy="9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</a:t>
            </a:r>
            <a:r>
              <a:rPr lang="en-US" sz="32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v1</a:t>
            </a:r>
            <a:endParaRPr lang="en-US" sz="3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Possible improvements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v1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review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common decoder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Edge: Cross entropy loss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10" name="Picture 3"/>
          <p:cNvPicPr/>
          <p:nvPr/>
        </p:nvPicPr>
        <p:blipFill>
          <a:blip r:embed="rId4"/>
          <a:stretch/>
        </p:blipFill>
        <p:spPr>
          <a:xfrm>
            <a:off x="2526953" y="2715491"/>
            <a:ext cx="7020105" cy="30670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v1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Intermediate validation result (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VS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URNet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51" y="1650018"/>
            <a:ext cx="9273309" cy="46366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123055" y="3916218"/>
            <a:ext cx="133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Precision = TP/(TP+FP)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23055" y="4658581"/>
            <a:ext cx="133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 = TP/(TP+TN)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v1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result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80" y="1865745"/>
            <a:ext cx="3264267" cy="2086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80" y="4192747"/>
            <a:ext cx="3264267" cy="2093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68" y="1863488"/>
            <a:ext cx="3255241" cy="20891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67" y="4230615"/>
            <a:ext cx="3255241" cy="20871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12691" y="388034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</a:t>
            </a:r>
            <a:r>
              <a:rPr lang="en-US" dirty="0" err="1" smtClean="0"/>
              <a:t>dsm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37193" y="6216170"/>
            <a:ext cx="89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GT </a:t>
            </a:r>
            <a:r>
              <a:rPr lang="en-US" dirty="0" err="1" smtClean="0"/>
              <a:t>dsm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66065" y="390695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cGAN</a:t>
            </a:r>
            <a:r>
              <a:rPr lang="en-US" dirty="0" smtClean="0"/>
              <a:t> </a:t>
            </a:r>
            <a:r>
              <a:rPr lang="en-US" dirty="0" err="1" smtClean="0"/>
              <a:t>dsm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78889" y="6263728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URNet</a:t>
            </a:r>
            <a:r>
              <a:rPr lang="en-US" dirty="0" smtClean="0"/>
              <a:t> </a:t>
            </a:r>
            <a:r>
              <a:rPr lang="en-US" dirty="0" err="1" smtClean="0"/>
              <a:t>dsm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01491" y="390695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v1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result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50" y="1792893"/>
            <a:ext cx="3870331" cy="397059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35" y="1792893"/>
            <a:ext cx="3856577" cy="39705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29768" y="5803179"/>
            <a:ext cx="119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3cl </a:t>
            </a:r>
            <a:r>
              <a:rPr lang="en-US" dirty="0" err="1" smtClean="0"/>
              <a:t>argmax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23902" y="5799613"/>
            <a:ext cx="145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3cl Raw value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12" y="4039783"/>
            <a:ext cx="155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Example:</a:t>
            </a:r>
          </a:p>
          <a:p>
            <a:r>
              <a:rPr lang="en-US" dirty="0" smtClean="0"/>
              <a:t>(-3,0.1,0.6)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214508" y="6090722"/>
                <a:ext cx="9116292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Problem: Unweighted cross entropy loss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𝑏𝑎𝑐𝑘𝑔𝑟𝑜𝑢𝑛𝑑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𝑒𝑑𝑔𝑒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𝑐𝑜𝑟𝑛𝑒𝑟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508" y="6090722"/>
                <a:ext cx="9116292" cy="391902"/>
              </a:xfrm>
              <a:prstGeom prst="rect">
                <a:avLst/>
              </a:prstGeom>
              <a:blipFill>
                <a:blip r:embed="rId6"/>
                <a:stretch>
                  <a:fillRect l="-401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Weighted Edge loss (WBCE, Dice)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decoders 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evaluation metric is suitable for edges? (CRE?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IoU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?)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402</TotalTime>
  <Words>129</Words>
  <Application>Microsoft Office PowerPoint</Application>
  <PresentationFormat>Widescreen</PresentationFormat>
  <Paragraphs>124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Adobe Gothic Std B</vt:lpstr>
      <vt:lpstr>HGP創英角ｺﾞｼｯｸUB</vt:lpstr>
      <vt:lpstr>メイリオ</vt:lpstr>
      <vt:lpstr>ＭＳ Ｐゴシック</vt:lpstr>
      <vt:lpstr>Arial</vt:lpstr>
      <vt:lpstr>Calibri</vt:lpstr>
      <vt:lpstr>Calibri Light</vt:lpstr>
      <vt:lpstr>Cambria Math</vt:lpstr>
      <vt:lpstr>Myriad Pro</vt:lpstr>
      <vt:lpstr>Tahoma</vt:lpstr>
      <vt:lpstr>Times New Roman</vt:lpstr>
      <vt:lpstr>Wingdings</vt:lpstr>
      <vt:lpstr>Office Theme</vt:lpstr>
      <vt:lpstr>2_1403_EuTEC_template_Sony_confidential</vt:lpstr>
      <vt:lpstr>Build Network (P2)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 Yi</cp:lastModifiedBy>
  <cp:revision>25</cp:revision>
  <dcterms:created xsi:type="dcterms:W3CDTF">2020-10-11T18:45:01Z</dcterms:created>
  <dcterms:modified xsi:type="dcterms:W3CDTF">2020-11-05T14:18:25Z</dcterms:modified>
</cp:coreProperties>
</file>