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title here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2020.10.19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cGANs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ground truth (part2)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3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ground truth (part 2)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all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parts and cut ROI: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satellite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(~la)$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imgadm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 with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geokol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0960-33D2-473C-B04E-FE0D9129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48" y="1782377"/>
            <a:ext cx="10058400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00A603-1939-4F13-83A9-6683E4C3D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589" y="3481000"/>
            <a:ext cx="3063601" cy="2979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2F0E-170A-4C2F-AA1D-E0254A180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722" y="3481000"/>
            <a:ext cx="2936606" cy="2979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0076" y="2451405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cutROI.py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ground truth (part 2)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864DA-ED99-4056-B8C1-8C9E63F8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15" y="1010532"/>
            <a:ext cx="3319582" cy="5348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F9C2-87CB-487D-8F42-0B02081F3389}"/>
              </a:ext>
            </a:extLst>
          </p:cNvPr>
          <p:cNvSpPr txBox="1"/>
          <p:nvPr/>
        </p:nvSpPr>
        <p:spPr>
          <a:xfrm>
            <a:off x="481780" y="2414725"/>
            <a:ext cx="368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‘_cpdb1_building_instances_all_1’</a:t>
            </a:r>
          </a:p>
          <a:p>
            <a:r>
              <a:rPr lang="en-US" dirty="0"/>
              <a:t>In the reference image </a:t>
            </a:r>
            <a:r>
              <a:rPr lang="en-US" dirty="0" err="1"/>
              <a:t>DfilledGeokol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207</TotalTime>
  <Words>83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Write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18</cp:revision>
  <dcterms:created xsi:type="dcterms:W3CDTF">2020-10-11T18:45:01Z</dcterms:created>
  <dcterms:modified xsi:type="dcterms:W3CDTF">2020-10-18T17:49:02Z</dcterms:modified>
</cp:coreProperties>
</file>