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5" r:id="rId9"/>
    <p:sldId id="274" r:id="rId10"/>
    <p:sldId id="27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Introduction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2020.10.15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1" y="5882013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65" y="5748630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0" y="5748630"/>
            <a:ext cx="933037" cy="93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9948" y="4264634"/>
            <a:ext cx="3286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Dr.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Bittner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Prof.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Norber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Haala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Peter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Reinartz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Marco Korner. "Late or Earlier Information Fusion from Depth and Spectral Data? Large-Scale Digital Surface Model Refinement by Hybrid-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.“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Proceedings of the IEEE Conference on Computer Vision and Pattern Recognition Workshops. 2019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Goodfellow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Ian, et al. "Generative adversarial nets." Advances in neural information processing systems. 2014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Isola, Phillip, et al. "Image-to-image translation with conditional adversarial networks." Proceedings of the IEEE conference on computer vision and pattern recognition. 2017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"Dsm-to-lod2: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Spaceborne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stereo digital surface model refinement." Remote Sensing 10.12 (2018): 1926.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idea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Machine-learnt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vectorization of buildings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satellite imagery</a:t>
            </a:r>
            <a:endParaRPr lang="en-US" sz="24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conditional generative adversarial network (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400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refined DSM + (building instance segmentation) + 3D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 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data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stereo DSM +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Panchromatic image (WV-1) / RGB image (WV-4)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" y="3243535"/>
            <a:ext cx="2332930" cy="2337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07" y="3194474"/>
            <a:ext cx="3328667" cy="228558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84649" y="4337265"/>
            <a:ext cx="6840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26" y="3574131"/>
            <a:ext cx="3021223" cy="167589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067801" y="4092197"/>
            <a:ext cx="522479" cy="499089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2509" y="5287623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Generative adversarial network: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the training data, </a:t>
                </a:r>
                <a:r>
                  <a:rPr lang="en-US" sz="2400" u="sng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two </a:t>
                </a:r>
                <a:r>
                  <a:rPr lang="en-US" sz="2400" u="sng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neural networks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contest with each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other: the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generate real-like samples, while the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distinguish between generated samples and real data.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other words,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Discriminator: binary classifier (real or fake)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Generator: learns to fool the discriminator (learns real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data’s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distribution)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min-max problem:</a:t>
                </a:r>
              </a:p>
              <a:p>
                <a:pPr algn="just"/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theory, it is proved that this game will go to Nash-equilibrium:</a:t>
                </a:r>
              </a:p>
              <a:p>
                <a:pPr algn="just"/>
                <a:endParaRPr lang="en-US" sz="200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𝑟𝑒𝑎𝑙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𝑓𝑎𝑘𝑒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=0.5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blipFill>
                <a:blip r:embed="rId3"/>
                <a:stretch>
                  <a:fillRect l="-823" t="-966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43" y="4380764"/>
            <a:ext cx="7530925" cy="428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4600" y="43807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GAN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apart from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noise, input also other constraints (label, text, image, etc.) to control the generated outputs.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Pix2pix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train source &amp; destination image pairs to perform image to image style translation.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training, we build generator (usually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structure) and discriminator (usually simple CNN) as two independent networks, train and optimize them alternately.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81" y="3221976"/>
            <a:ext cx="5723050" cy="807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817791" y="3441200"/>
            <a:ext cx="6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032" y="5754200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18" y="1618891"/>
            <a:ext cx="8486775" cy="418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segmentation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each building a unique ID to extract building instance masks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vectorization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revious research --- 2D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polygonization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my task --- 3D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Step1: Extract corners and edges from satellite image (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DSM+orthophoto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Step2: Connect the corners and edges within one building instance as polygons and combine these polygons for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building (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clear yet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 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tasks are solved at the same time, while exploiting commonalities and differences across tasks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my case,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building instance masks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core points extraction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DSM refinement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have big commonalities, thus we expect the combination of all tasks can improve each other.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Whole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GAN network,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Panchromatic/RGB image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stereo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refined DSM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mask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extracted core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Afterwards,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the core points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help of all outputs to get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3D 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mentioned, the ground truth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core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instance mask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these three are to be generated from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cityGML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aseline="30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review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ground truth data (in progress)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initial (basic) network framework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aseline="30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r>
              <a:rPr lang="en-US" sz="2400" baseline="30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 and run the network, trying to get a first accessible result for GAN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about vectorization, trying to get a first result for vectorization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400" baseline="30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</a:t>
            </a:r>
            <a:r>
              <a:rPr lang="en-US" sz="2400" baseline="30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network structures (decoder, attention, </a:t>
            </a:r>
            <a:r>
              <a:rPr lang="en-DE" altLang="zh-CN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altLang="zh-CN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optimization methods (losses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SN,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input optic images (WV-1 pan only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WV-4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RGB+pan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improvements or new ideas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baseline="30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thesis and prepare final presentation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319</TotalTime>
  <Words>707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Thesis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37</cp:revision>
  <dcterms:created xsi:type="dcterms:W3CDTF">2020-10-11T18:45:01Z</dcterms:created>
  <dcterms:modified xsi:type="dcterms:W3CDTF">2020-10-13T22:14:00Z</dcterms:modified>
</cp:coreProperties>
</file>