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5" r:id="rId9"/>
    <p:sldId id="274" r:id="rId10"/>
    <p:sldId id="277" r:id="rId11"/>
    <p:sldId id="278" r:id="rId12"/>
    <p:sldId id="276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i" initials="WY" lastIdx="6" clrIdx="0">
    <p:extLst>
      <p:ext uri="{19B8F6BF-5375-455C-9EA6-DF929625EA0E}">
        <p15:presenceInfo xmlns:p15="http://schemas.microsoft.com/office/powerpoint/2012/main" userId="S-1-5-21-1156737867-681972312-1097073633-514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Introduction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2020.10.15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1" y="5882013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65" y="5748630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0" y="5748630"/>
            <a:ext cx="933037" cy="93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9948" y="4264634"/>
            <a:ext cx="336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Dr.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Bittner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Prof.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Norbert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Haala</a:t>
            </a:r>
          </a:p>
        </p:txBody>
      </p:sp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Ideas for the objective function: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LSGAN loss + L1 loss + Surface Normal loss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detection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CrossEntropy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(weighted?)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multi-scale edge-detection loss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Encoder? 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HED[6]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Discriminator?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Feature Matching Loss [7]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Loss weights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Learnable multi-task loss weights [8]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Peter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Reinartz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Marco Korner. "Late or Earlier Information Fusion from Depth and Spectral Data? Large-Scale Digital Surface Model Refinement by Hybrid-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.“ Proceedings of the IEEE Conference on Computer Vision and Pattern Recognition Workshops. 2019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Goodfellow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Ian, et al. "Generative adversarial nets." Advances in neural information processing systems. 2014.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Isola, Phillip, et al. "Image-to-image translation with conditional adversarial networks." Proceedings of the IEEE conference on computer vision and pattern recognition. 2017.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"Dsm-to-lod2: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Spaceborne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stereo digital surface model refinement." Remote Sensing 10.12 (2018): 1926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 Wang,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Xintao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Esrgan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Enhanced super-resolution generative adversarial networks." Proceedings of the European Conference on Computer Vision (ECCV). 2018.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Zhuowen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Tu. "Holistically-nested edge detection." Proceedings of the IEEE international conference on computer vision.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Nazeri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Kamyar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Edgeconnect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Generative image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inpainting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adversarial edge learning."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arXiv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preprint arXiv:1901.00212 (2019).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Kendall, Alex,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Gal, and Roberto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Cipolla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"Multi-task learning using uncertainty to weigh losses for scene geometry and semantics." Proceedings of the IEEE conference on computer vision and pattern recognition. 2018.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multi-task conditional generative adversarial network (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DSM +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(instances / edges)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+ 3D vectorization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Panchromatic image (WV-1)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/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Generative adversarial network: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the training data, </a:t>
                </a:r>
                <a:r>
                  <a:rPr lang="en-US" sz="2400" u="sng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 neural networks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compete with each other: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generate real-like samples, while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distinguish between generated samples and real data.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other words,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Discriminator: binary classifier (real or fake)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Generator: learns to fool the discriminator (learns real data’s distribution)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min-max problem:</a:t>
                </a: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theory, it is proved that this game will go to Nash-equilibrium:</a:t>
                </a:r>
              </a:p>
              <a:p>
                <a:pPr algn="just"/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𝑟𝑒𝑎𝑙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𝑓𝑎𝑘𝑒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blipFill>
                <a:blip r:embed="rId3"/>
                <a:stretch>
                  <a:fillRect l="-823" t="-966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43" y="4380764"/>
            <a:ext cx="7530925" cy="42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600" y="43807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(Generally) apart from random noise, input also other constraints (label, text, image, etc.) to control the generated outputs.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Pix2pix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train source &amp; destination image pairs to perform image to image style translation.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training, we build generator (usually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structure) and discriminator (usually simple CNN) as two independent networks, train and optimize them alternately.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81" y="3221976"/>
            <a:ext cx="5723050" cy="807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817791" y="3441200"/>
            <a:ext cx="6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DSM 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refinement (base)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032" y="5754200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A80F5-9FC6-4A64-BF22-2692317F6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46" y="1927678"/>
            <a:ext cx="7579907" cy="3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vectorization (new)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research --- 2D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my task --- 3D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Extract corners and edges from satellite image (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DSM+orthophoto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Connect the corners and edges as polygons and combine these polygons for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(new)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learning tasks are solved at the same time, while exploiting commonalities and differences across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case,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building instance masks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extraction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have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commonalities, thus we expect the combination of all tasks can improve each other.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GAN network,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Panchromatic/RGB image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stereo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core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(optional,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mask) </a:t>
            </a: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Afterwards,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the core points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all outputs to get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mentioned, the ground truth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core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instance mask (optional)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three are to be generated from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cityGML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Ideas for the network structure: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Generator: U-Net with residual block, Discriminator: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PatchGAN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1x1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layers for edge detection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 module in encoder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importance weight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attention feature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Fine tune GAN based on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pretrained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CNN: Network interpolation [5]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Optional: Give a Discriminator to edge-detection (segmentation GAN)?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1447256" y="3959441"/>
            <a:ext cx="9179500" cy="2571966"/>
            <a:chOff x="1062181" y="3778013"/>
            <a:chExt cx="9179500" cy="2571966"/>
          </a:xfrm>
        </p:grpSpPr>
        <p:sp>
          <p:nvSpPr>
            <p:cNvPr id="3" name="Trapezoid 2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64314" y="5178880"/>
              <a:ext cx="13855" cy="428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80146" y="5119259"/>
              <a:ext cx="0" cy="50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apezoid 14"/>
            <p:cNvSpPr/>
            <p:nvPr/>
          </p:nvSpPr>
          <p:spPr>
            <a:xfrm rot="10800000">
              <a:off x="2419787" y="5626104"/>
              <a:ext cx="498764" cy="353663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2383" y="6011425"/>
              <a:ext cx="1694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Attention module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apezoid 26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/>
            <p:cNvCxnSpPr>
              <a:endCxn id="4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7" idx="0"/>
              <a:endCxn id="4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3"/>
              <a:endCxn id="10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0728" y="477876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Elbow Connector 38"/>
            <p:cNvCxnSpPr>
              <a:stCxn id="10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0" idx="2"/>
              <a:endCxn id="37" idx="1"/>
            </p:cNvCxnSpPr>
            <p:nvPr/>
          </p:nvCxnSpPr>
          <p:spPr>
            <a:xfrm>
              <a:off x="5015346" y="4434140"/>
              <a:ext cx="335382" cy="447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43" name="Trapezoid 42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3" idx="0"/>
              <a:endCxn id="46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2" idx="3"/>
              <a:endCxn id="43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7" idx="0"/>
              <a:endCxn id="43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3"/>
              <a:endCxn id="42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45018" y="4693926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Edge/corner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37" idx="3"/>
              <a:endCxn id="53" idx="1"/>
            </p:cNvCxnSpPr>
            <p:nvPr/>
          </p:nvCxnSpPr>
          <p:spPr>
            <a:xfrm flipV="1">
              <a:off x="5572401" y="4878592"/>
              <a:ext cx="172617" cy="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apezoid 60"/>
            <p:cNvSpPr/>
            <p:nvPr/>
          </p:nvSpPr>
          <p:spPr>
            <a:xfrm rot="5400000">
              <a:off x="7846448" y="4513756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stCxn id="53" idx="3"/>
              <a:endCxn id="61" idx="2"/>
            </p:cNvCxnSpPr>
            <p:nvPr/>
          </p:nvCxnSpPr>
          <p:spPr>
            <a:xfrm>
              <a:off x="7172612" y="4878592"/>
              <a:ext cx="6368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819560" y="4693926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61" idx="0"/>
              <a:endCxn id="68" idx="1"/>
            </p:cNvCxnSpPr>
            <p:nvPr/>
          </p:nvCxnSpPr>
          <p:spPr>
            <a:xfrm flipV="1">
              <a:off x="8539177" y="4878592"/>
              <a:ext cx="2803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08907" y="5154710"/>
              <a:ext cx="983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optional</a:t>
              </a:r>
              <a:endParaRPr lang="en-US" b="1" dirty="0"/>
            </a:p>
          </p:txBody>
        </p:sp>
        <p:cxnSp>
          <p:nvCxnSpPr>
            <p:cNvPr id="77" name="Straight Arrow Connector 76"/>
            <p:cNvCxnSpPr>
              <a:stCxn id="61" idx="3"/>
            </p:cNvCxnSpPr>
            <p:nvPr/>
          </p:nvCxnSpPr>
          <p:spPr>
            <a:xfrm flipH="1">
              <a:off x="8174340" y="5124512"/>
              <a:ext cx="1" cy="483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261590" y="5563395"/>
              <a:ext cx="1825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Feature matching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50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70</TotalTime>
  <Words>748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Thesis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51</cp:revision>
  <dcterms:created xsi:type="dcterms:W3CDTF">2020-10-11T18:45:01Z</dcterms:created>
  <dcterms:modified xsi:type="dcterms:W3CDTF">2020-12-07T17:35:02Z</dcterms:modified>
</cp:coreProperties>
</file>