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3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&amp; GAN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.12.10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refinement: fine tune a GAN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interpolation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CNN: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UResNet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smoothed L1 loss + surface normal loss, 200 epochs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GAN: Generator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UResNet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Discriminator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LSGAN loss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70" y="1854529"/>
            <a:ext cx="5671295" cy="245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70" y="4185978"/>
            <a:ext cx="5761293" cy="2399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36363" y="2906805"/>
            <a:ext cx="265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Without pre-trained CNN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536363" y="5216463"/>
            <a:ext cx="228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With pre-trained CNN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2" y="1846147"/>
            <a:ext cx="5293261" cy="3389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14" y="1846269"/>
            <a:ext cx="5298786" cy="3389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3611" y="5396328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err="1" smtClean="0"/>
              <a:t>pretrained</a:t>
            </a:r>
            <a:r>
              <a:rPr lang="en-US" dirty="0" smtClean="0"/>
              <a:t> CNN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3806" y="5396328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pretrained</a:t>
            </a:r>
            <a:r>
              <a:rPr lang="en-US" dirty="0" smtClean="0"/>
              <a:t>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interpolation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6682" y="1094197"/>
                <a:ext cx="11110452" cy="572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GAN problem: unpleasant noise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CNN problem: lead to blur 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Network interpolation: </a:t>
                </a:r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D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𝐺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𝑖𝑛𝑡𝑒𝑟𝑝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=(1−</m:t>
                      </m:r>
                      <m:r>
                        <a:rPr lang="en-D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en-D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lang="en-D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D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𝐺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𝐶𝑁𝑁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D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n-D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lang="en-D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D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𝐺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𝐺𝐴𝑁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2" y="1094197"/>
                <a:ext cx="11110452" cy="5721503"/>
              </a:xfrm>
              <a:prstGeom prst="rect">
                <a:avLst/>
              </a:prstGeom>
              <a:blipFill>
                <a:blip r:embed="rId4"/>
                <a:stretch>
                  <a:fillRect l="-768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2783059"/>
            <a:ext cx="5167745" cy="3313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4" y="2783059"/>
            <a:ext cx="5173313" cy="3313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9284" y="610913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370394" y="6109130"/>
                <a:ext cx="1499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Interp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n-US" dirty="0" smtClean="0"/>
                  <a:t>=0.5)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394" y="6109130"/>
                <a:ext cx="1499898" cy="369332"/>
              </a:xfrm>
              <a:prstGeom prst="rect">
                <a:avLst/>
              </a:prstGeom>
              <a:blipFill>
                <a:blip r:embed="rId7"/>
                <a:stretch>
                  <a:fillRect l="-3252" t="-8197" r="-3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 optimization: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Encoder-decoder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semantic segmentation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 only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HED (holistically-nested edge detection)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77" y="2324582"/>
            <a:ext cx="5082041" cy="3759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166" y="6097426"/>
            <a:ext cx="1053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Xie</a:t>
            </a:r>
            <a:r>
              <a:rPr lang="en-US" sz="1400" dirty="0"/>
              <a:t>, </a:t>
            </a:r>
            <a:r>
              <a:rPr lang="en-US" sz="1400" dirty="0" err="1"/>
              <a:t>Saining</a:t>
            </a:r>
            <a:r>
              <a:rPr lang="en-US" sz="1400" dirty="0"/>
              <a:t>, and </a:t>
            </a:r>
            <a:r>
              <a:rPr lang="en-US" sz="1400" dirty="0" err="1"/>
              <a:t>Zhuowen</a:t>
            </a:r>
            <a:r>
              <a:rPr lang="en-US" sz="1400" dirty="0"/>
              <a:t> Tu. "Holistically-nested edge detection." </a:t>
            </a:r>
            <a:r>
              <a:rPr lang="en-US" sz="1400" i="1" dirty="0"/>
              <a:t>Proceedings of the IEEE international conference on computer vision</a:t>
            </a:r>
            <a:r>
              <a:rPr lang="en-US" sz="1400" dirty="0"/>
              <a:t>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212</TotalTime>
  <Words>125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DSM &amp; GAN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25</cp:revision>
  <dcterms:created xsi:type="dcterms:W3CDTF">2020-10-11T18:45:01Z</dcterms:created>
  <dcterms:modified xsi:type="dcterms:W3CDTF">2020-12-10T11:23:32Z</dcterms:modified>
</cp:coreProperties>
</file>