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74" r:id="rId5"/>
    <p:sldId id="263" r:id="rId6"/>
    <p:sldId id="270" r:id="rId7"/>
    <p:sldId id="275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Mid-term Report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2020.12.17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result: Version 1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step: Version 2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idea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Machine-learnt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vectorization of buildings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satellite imagery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adversarial training +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+ 3D parameterizing 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refined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edge/corner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3D building</a:t>
            </a: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data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stereo DSM + Panchromatic image (WV-1)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/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 image (WV-4)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2" y="3243535"/>
            <a:ext cx="2332930" cy="2337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07" y="3194474"/>
            <a:ext cx="3328667" cy="228558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84649" y="4337265"/>
            <a:ext cx="6840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26" y="3574131"/>
            <a:ext cx="3021223" cy="167589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3067801" y="4092197"/>
            <a:ext cx="522479" cy="499089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2509" y="5287623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0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260" y="1085866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3-stage: DSM refinement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Edge/Corner detection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Vectorization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DSM: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cLSGAN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L1 + SN; network interpolation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Edge/Corner: Cross Entropy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72158" y="2174819"/>
            <a:ext cx="9179500" cy="1391869"/>
            <a:chOff x="1062181" y="3778013"/>
            <a:chExt cx="9179500" cy="1391869"/>
          </a:xfrm>
        </p:grpSpPr>
        <p:sp>
          <p:nvSpPr>
            <p:cNvPr id="11" name="Trapezoid 10"/>
            <p:cNvSpPr/>
            <p:nvPr/>
          </p:nvSpPr>
          <p:spPr>
            <a:xfrm rot="5400000">
              <a:off x="2225823" y="3741070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855" y="4277808"/>
              <a:ext cx="600363" cy="312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 rot="16200000">
              <a:off x="4036291" y="4069304"/>
              <a:ext cx="1228437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545" y="3968604"/>
              <a:ext cx="64423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dsm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181" y="4590473"/>
              <a:ext cx="736597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ortho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842383" y="4131031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42383" y="4766539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5400000">
              <a:off x="2225822" y="4477154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Elbow Connector 22"/>
            <p:cNvCxnSpPr>
              <a:endCxn id="12" idx="1"/>
            </p:cNvCxnSpPr>
            <p:nvPr/>
          </p:nvCxnSpPr>
          <p:spPr>
            <a:xfrm>
              <a:off x="2918551" y="4139631"/>
              <a:ext cx="397304" cy="294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2" idx="0"/>
              <a:endCxn id="12" idx="1"/>
            </p:cNvCxnSpPr>
            <p:nvPr/>
          </p:nvCxnSpPr>
          <p:spPr>
            <a:xfrm flipV="1">
              <a:off x="2918551" y="4434141"/>
              <a:ext cx="397304" cy="4078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3"/>
              <a:endCxn id="13" idx="0"/>
            </p:cNvCxnSpPr>
            <p:nvPr/>
          </p:nvCxnSpPr>
          <p:spPr>
            <a:xfrm flipV="1">
              <a:off x="3916218" y="4434140"/>
              <a:ext cx="3694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347856" y="3998524"/>
              <a:ext cx="221673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stCxn id="13" idx="2"/>
            </p:cNvCxnSpPr>
            <p:nvPr/>
          </p:nvCxnSpPr>
          <p:spPr>
            <a:xfrm flipV="1">
              <a:off x="5015346" y="4105906"/>
              <a:ext cx="335382" cy="328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45018" y="3921240"/>
              <a:ext cx="142759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Refined DSM</a:t>
              </a:r>
              <a:endParaRPr lang="en-US" dirty="0"/>
            </a:p>
          </p:txBody>
        </p:sp>
        <p:sp>
          <p:nvSpPr>
            <p:cNvPr id="31" name="Trapezoid 30"/>
            <p:cNvSpPr/>
            <p:nvPr/>
          </p:nvSpPr>
          <p:spPr>
            <a:xfrm rot="5400000">
              <a:off x="7846448" y="3741071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31" idx="0"/>
              <a:endCxn id="33" idx="1"/>
            </p:cNvCxnSpPr>
            <p:nvPr/>
          </p:nvCxnSpPr>
          <p:spPr>
            <a:xfrm>
              <a:off x="8539177" y="4105908"/>
              <a:ext cx="280383" cy="5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819560" y="3926892"/>
              <a:ext cx="142212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Fake or Real?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0" idx="3"/>
              <a:endCxn id="31" idx="2"/>
            </p:cNvCxnSpPr>
            <p:nvPr/>
          </p:nvCxnSpPr>
          <p:spPr>
            <a:xfrm>
              <a:off x="7172612" y="4105906"/>
              <a:ext cx="6368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8" idx="0"/>
              <a:endCxn id="31" idx="1"/>
            </p:cNvCxnSpPr>
            <p:nvPr/>
          </p:nvCxnSpPr>
          <p:spPr>
            <a:xfrm rot="5400000" flipH="1" flipV="1">
              <a:off x="4771193" y="565457"/>
              <a:ext cx="108616" cy="6697679"/>
            </a:xfrm>
            <a:prstGeom prst="bentConnector3">
              <a:avLst>
                <a:gd name="adj1" fmla="val 4199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3"/>
              <a:endCxn id="30" idx="1"/>
            </p:cNvCxnSpPr>
            <p:nvPr/>
          </p:nvCxnSpPr>
          <p:spPr>
            <a:xfrm>
              <a:off x="5569529" y="4101640"/>
              <a:ext cx="175489" cy="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Elbow Connector 3"/>
          <p:cNvCxnSpPr>
            <a:stCxn id="11" idx="1"/>
            <a:endCxn id="13" idx="3"/>
          </p:cNvCxnSpPr>
          <p:nvPr/>
        </p:nvCxnSpPr>
        <p:spPr>
          <a:xfrm rot="16200000" flipH="1">
            <a:off x="3886518" y="1233968"/>
            <a:ext cx="51144" cy="2096794"/>
          </a:xfrm>
          <a:prstGeom prst="bentConnector3">
            <a:avLst>
              <a:gd name="adj1" fmla="val -318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2" idx="3"/>
            <a:endCxn id="13" idx="1"/>
          </p:cNvCxnSpPr>
          <p:nvPr/>
        </p:nvCxnSpPr>
        <p:spPr>
          <a:xfrm rot="5400000" flipH="1" flipV="1">
            <a:off x="3846709" y="2370938"/>
            <a:ext cx="130760" cy="2096795"/>
          </a:xfrm>
          <a:prstGeom prst="bentConnector3">
            <a:avLst>
              <a:gd name="adj1" fmla="val -117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apezoid 50"/>
          <p:cNvSpPr/>
          <p:nvPr/>
        </p:nvSpPr>
        <p:spPr>
          <a:xfrm rot="5400000">
            <a:off x="2572998" y="4264425"/>
            <a:ext cx="655785" cy="74787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82038" y="4810262"/>
            <a:ext cx="615336" cy="312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apezoid 52"/>
          <p:cNvSpPr/>
          <p:nvPr/>
        </p:nvSpPr>
        <p:spPr>
          <a:xfrm rot="16200000">
            <a:off x="4435760" y="4592659"/>
            <a:ext cx="1228437" cy="74787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24288" y="4478818"/>
            <a:ext cx="150146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Refined DSM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2158" y="5122927"/>
            <a:ext cx="75496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ortho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171818" y="4663485"/>
            <a:ext cx="338988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171818" y="5298993"/>
            <a:ext cx="338988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apezoid 61"/>
          <p:cNvSpPr/>
          <p:nvPr/>
        </p:nvSpPr>
        <p:spPr>
          <a:xfrm rot="5400000">
            <a:off x="2572997" y="5000509"/>
            <a:ext cx="655785" cy="74787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endCxn id="52" idx="1"/>
          </p:cNvCxnSpPr>
          <p:nvPr/>
        </p:nvCxnSpPr>
        <p:spPr>
          <a:xfrm>
            <a:off x="3274825" y="4672085"/>
            <a:ext cx="407213" cy="294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2" idx="0"/>
            <a:endCxn id="52" idx="1"/>
          </p:cNvCxnSpPr>
          <p:nvPr/>
        </p:nvCxnSpPr>
        <p:spPr>
          <a:xfrm flipV="1">
            <a:off x="3274825" y="4966595"/>
            <a:ext cx="407213" cy="407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  <a:endCxn id="53" idx="0"/>
          </p:cNvCxnSpPr>
          <p:nvPr/>
        </p:nvCxnSpPr>
        <p:spPr>
          <a:xfrm flipV="1">
            <a:off x="4297374" y="4966594"/>
            <a:ext cx="378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67660" y="5311218"/>
            <a:ext cx="227201" cy="20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53" idx="2"/>
            <a:endCxn id="67" idx="1"/>
          </p:cNvCxnSpPr>
          <p:nvPr/>
        </p:nvCxnSpPr>
        <p:spPr>
          <a:xfrm>
            <a:off x="5423914" y="4966594"/>
            <a:ext cx="343746" cy="447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71783" y="5226380"/>
            <a:ext cx="142050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Edge/corner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7" idx="3"/>
            <a:endCxn id="77" idx="1"/>
          </p:cNvCxnSpPr>
          <p:nvPr/>
        </p:nvCxnSpPr>
        <p:spPr>
          <a:xfrm flipV="1">
            <a:off x="5994861" y="5411046"/>
            <a:ext cx="176922" cy="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1" idx="1"/>
            <a:endCxn id="53" idx="3"/>
          </p:cNvCxnSpPr>
          <p:nvPr/>
        </p:nvCxnSpPr>
        <p:spPr>
          <a:xfrm rot="16200000" flipH="1">
            <a:off x="3948725" y="3344606"/>
            <a:ext cx="53419" cy="2149088"/>
          </a:xfrm>
          <a:prstGeom prst="bentConnector3">
            <a:avLst>
              <a:gd name="adj1" fmla="val -33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2" idx="3"/>
            <a:endCxn id="53" idx="1"/>
          </p:cNvCxnSpPr>
          <p:nvPr/>
        </p:nvCxnSpPr>
        <p:spPr>
          <a:xfrm rot="5400000" flipH="1" flipV="1">
            <a:off x="3908916" y="4479302"/>
            <a:ext cx="133035" cy="2149089"/>
          </a:xfrm>
          <a:prstGeom prst="bentConnector3">
            <a:avLst>
              <a:gd name="adj1" fmla="val -12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57" y="4867147"/>
            <a:ext cx="1601437" cy="1095121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250" y="2895308"/>
            <a:ext cx="1601437" cy="10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3-stage: DSM refinement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Edge/Corner detection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Vectorization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Non-maximum suppression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connectivity (buffer threshold)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min-closed polygon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building model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96" y="3280660"/>
            <a:ext cx="1105269" cy="1096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983" y="3280660"/>
            <a:ext cx="1085850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951" y="3280660"/>
            <a:ext cx="1031478" cy="1095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396" y="5148695"/>
            <a:ext cx="1704975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132" y="4910617"/>
            <a:ext cx="1549772" cy="1563487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754639" y="5664777"/>
            <a:ext cx="825224" cy="21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718050" y="3722255"/>
            <a:ext cx="621929" cy="18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7406" y="3734298"/>
            <a:ext cx="621929" cy="18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21217" y="532302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?</a:t>
            </a:r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6591" y="3171121"/>
            <a:ext cx="1295400" cy="131445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8428071" y="3734297"/>
            <a:ext cx="621929" cy="18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2-stage: DSM refinement + Edge/Corner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vectorization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constraints: HED (multi-scale output), attention module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72158" y="1973623"/>
            <a:ext cx="9179500" cy="2571966"/>
            <a:chOff x="1062181" y="3778013"/>
            <a:chExt cx="9179500" cy="2571966"/>
          </a:xfrm>
        </p:grpSpPr>
        <p:sp>
          <p:nvSpPr>
            <p:cNvPr id="11" name="Trapezoid 10"/>
            <p:cNvSpPr/>
            <p:nvPr/>
          </p:nvSpPr>
          <p:spPr>
            <a:xfrm rot="5400000">
              <a:off x="2225823" y="3741070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855" y="4277808"/>
              <a:ext cx="600363" cy="312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 rot="16200000">
              <a:off x="4036291" y="4069304"/>
              <a:ext cx="1228437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564314" y="5178880"/>
              <a:ext cx="13855" cy="428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780146" y="5119259"/>
              <a:ext cx="0" cy="50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apezoid 15"/>
            <p:cNvSpPr/>
            <p:nvPr/>
          </p:nvSpPr>
          <p:spPr>
            <a:xfrm rot="10800000">
              <a:off x="2419787" y="5626104"/>
              <a:ext cx="498764" cy="353663"/>
            </a:xfrm>
            <a:prstGeom prst="trapezoi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2383" y="6011425"/>
              <a:ext cx="1694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Some constraints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545" y="3968604"/>
              <a:ext cx="64423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dsm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181" y="4590473"/>
              <a:ext cx="736597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ortho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842383" y="4131031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42383" y="4766539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5400000">
              <a:off x="2225822" y="4477154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Elbow Connector 22"/>
            <p:cNvCxnSpPr>
              <a:endCxn id="12" idx="1"/>
            </p:cNvCxnSpPr>
            <p:nvPr/>
          </p:nvCxnSpPr>
          <p:spPr>
            <a:xfrm>
              <a:off x="2918551" y="4139631"/>
              <a:ext cx="397304" cy="294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2" idx="0"/>
              <a:endCxn id="12" idx="1"/>
            </p:cNvCxnSpPr>
            <p:nvPr/>
          </p:nvCxnSpPr>
          <p:spPr>
            <a:xfrm flipV="1">
              <a:off x="2918551" y="4434141"/>
              <a:ext cx="397304" cy="4078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3"/>
              <a:endCxn id="13" idx="0"/>
            </p:cNvCxnSpPr>
            <p:nvPr/>
          </p:nvCxnSpPr>
          <p:spPr>
            <a:xfrm flipV="1">
              <a:off x="3916218" y="4434140"/>
              <a:ext cx="3694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347856" y="3998524"/>
              <a:ext cx="221673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0728" y="4778764"/>
              <a:ext cx="221673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stCxn id="13" idx="2"/>
            </p:cNvCxnSpPr>
            <p:nvPr/>
          </p:nvCxnSpPr>
          <p:spPr>
            <a:xfrm flipV="1">
              <a:off x="5015346" y="4105906"/>
              <a:ext cx="335382" cy="328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3" idx="2"/>
              <a:endCxn id="27" idx="1"/>
            </p:cNvCxnSpPr>
            <p:nvPr/>
          </p:nvCxnSpPr>
          <p:spPr>
            <a:xfrm>
              <a:off x="5015346" y="4434140"/>
              <a:ext cx="335382" cy="4477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45018" y="3921240"/>
              <a:ext cx="142759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Refined DSM</a:t>
              </a:r>
              <a:endParaRPr lang="en-US" dirty="0"/>
            </a:p>
          </p:txBody>
        </p:sp>
        <p:sp>
          <p:nvSpPr>
            <p:cNvPr id="31" name="Trapezoid 30"/>
            <p:cNvSpPr/>
            <p:nvPr/>
          </p:nvSpPr>
          <p:spPr>
            <a:xfrm rot="5400000">
              <a:off x="7846448" y="3741071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31" idx="0"/>
              <a:endCxn id="33" idx="1"/>
            </p:cNvCxnSpPr>
            <p:nvPr/>
          </p:nvCxnSpPr>
          <p:spPr>
            <a:xfrm>
              <a:off x="8539177" y="4105908"/>
              <a:ext cx="280383" cy="5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819560" y="3926892"/>
              <a:ext cx="142212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Fake or Real?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0" idx="3"/>
              <a:endCxn id="31" idx="2"/>
            </p:cNvCxnSpPr>
            <p:nvPr/>
          </p:nvCxnSpPr>
          <p:spPr>
            <a:xfrm>
              <a:off x="7172612" y="4105906"/>
              <a:ext cx="6368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8" idx="0"/>
              <a:endCxn id="31" idx="1"/>
            </p:cNvCxnSpPr>
            <p:nvPr/>
          </p:nvCxnSpPr>
          <p:spPr>
            <a:xfrm rot="5400000" flipH="1" flipV="1">
              <a:off x="4771193" y="565457"/>
              <a:ext cx="108616" cy="6697679"/>
            </a:xfrm>
            <a:prstGeom prst="bentConnector3">
              <a:avLst>
                <a:gd name="adj1" fmla="val 4199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3"/>
              <a:endCxn id="30" idx="1"/>
            </p:cNvCxnSpPr>
            <p:nvPr/>
          </p:nvCxnSpPr>
          <p:spPr>
            <a:xfrm>
              <a:off x="5569529" y="4101640"/>
              <a:ext cx="175489" cy="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745018" y="4693926"/>
              <a:ext cx="142759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Edge/corner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7" idx="3"/>
              <a:endCxn id="37" idx="1"/>
            </p:cNvCxnSpPr>
            <p:nvPr/>
          </p:nvCxnSpPr>
          <p:spPr>
            <a:xfrm flipV="1">
              <a:off x="5572401" y="4878592"/>
              <a:ext cx="172617" cy="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0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Implement version 2 with HED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mplement version 2 with attention module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Get height above ground: get </a:t>
            </a:r>
            <a:r>
              <a:rPr lang="en-US" sz="2400" dirty="0" err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nDSM</a:t>
            </a: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(or predict it in the DSM refinement)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3D roof </a:t>
            </a:r>
            <a:r>
              <a:rPr lang="en-DE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3D building</a:t>
            </a:r>
            <a:endParaRPr lang="en-US" sz="24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657</TotalTime>
  <Words>233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Mid-term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32</cp:revision>
  <dcterms:created xsi:type="dcterms:W3CDTF">2020-10-11T18:45:01Z</dcterms:created>
  <dcterms:modified xsi:type="dcterms:W3CDTF">2020-12-17T12:59:26Z</dcterms:modified>
</cp:coreProperties>
</file>