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221219"/>
            <a:ext cx="105156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00894"/>
            <a:ext cx="10515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28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30910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732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752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7329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000003"/>
            </a:gs>
            <a:gs pos="76000">
              <a:srgbClr val="515369"/>
            </a:gs>
            <a:gs pos="89000">
              <a:srgbClr val="68677B"/>
            </a:gs>
            <a:gs pos="100000">
              <a:srgbClr val="70738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06400" y="347916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拓展选择器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10080" y="1362710"/>
            <a:ext cx="87801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1.</a:t>
            </a:r>
            <a:r>
              <a:rPr lang="zh-CN" altLang="en-US" sz="2000">
                <a:solidFill>
                  <a:schemeClr val="bg1"/>
                </a:solidFill>
              </a:rPr>
              <a:t>选择第一个子元素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	</a:t>
            </a:r>
            <a:r>
              <a:rPr lang="zh-CN" altLang="en-US" sz="2000">
                <a:solidFill>
                  <a:schemeClr val="bg1"/>
                </a:solidFill>
              </a:rPr>
              <a:t>div&gt;p:first-child{}    /*选择div里面第一个子元素*/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2.</a:t>
            </a:r>
            <a:r>
              <a:rPr lang="zh-CN" altLang="en-US" sz="2000">
                <a:solidFill>
                  <a:schemeClr val="bg1"/>
                </a:solidFill>
              </a:rPr>
              <a:t>选择最后一个子元素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	div&gt;p:last-child{}    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/*选择div里面最后一个子元素*/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3.</a:t>
            </a:r>
            <a:r>
              <a:rPr lang="zh-CN" altLang="en-US" sz="2000">
                <a:solidFill>
                  <a:schemeClr val="bg1"/>
                </a:solidFill>
              </a:rPr>
              <a:t>选择某一个子元素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	ul li:nth-child(index)  even</a:t>
            </a:r>
            <a:r>
              <a:rPr lang="zh-CN" altLang="en-US" sz="2000">
                <a:solidFill>
                  <a:schemeClr val="bg1"/>
                </a:solidFill>
              </a:rPr>
              <a:t>偶数 </a:t>
            </a:r>
            <a:r>
              <a:rPr lang="en-US" altLang="zh-CN" sz="2000">
                <a:solidFill>
                  <a:schemeClr val="bg1"/>
                </a:solidFill>
              </a:rPr>
              <a:t>odd</a:t>
            </a:r>
            <a:r>
              <a:rPr lang="zh-CN" altLang="en-US" sz="2000">
                <a:solidFill>
                  <a:schemeClr val="bg1"/>
                </a:solidFill>
              </a:rPr>
              <a:t>奇数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4.</a:t>
            </a:r>
            <a:r>
              <a:rPr lang="zh-CN" altLang="en-US" sz="2000">
                <a:solidFill>
                  <a:schemeClr val="bg1"/>
                </a:solidFill>
              </a:rPr>
              <a:t>不选中某个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	:not(selector)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BEAUTIFY_FLAG" val="#wm#"/>
  <p:tag name="KSO_WM_TEMPLATE_THUMBS_INDEX" val="1、2、3、4、5、6、7、8、9、10、11、1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演示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自定义设计方案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2017-08-29T00:59:53Z</dcterms:created>
  <dcterms:modified xsi:type="dcterms:W3CDTF">2017-08-29T01:26:08Z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