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1221219"/>
            <a:ext cx="105156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00894"/>
            <a:ext cx="105156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271463"/>
            <a:ext cx="10515599" cy="59439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282"/>
            <a:ext cx="10515600" cy="1469838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309108"/>
            <a:ext cx="10515600" cy="10076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57365"/>
            <a:ext cx="5157787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728685"/>
            <a:ext cx="5157787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57365"/>
            <a:ext cx="5183188" cy="9011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728685"/>
            <a:ext cx="5183188" cy="3460977"/>
          </a:xfrm>
        </p:spPr>
        <p:txBody>
          <a:bodyPr/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28813"/>
            <a:ext cx="10515600" cy="216296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838200" y="4207330"/>
            <a:ext cx="10515600" cy="14843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677329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277529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677329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098156" y="365125"/>
            <a:ext cx="1255643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0909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000003"/>
            </a:gs>
            <a:gs pos="76000">
              <a:srgbClr val="515369"/>
            </a:gs>
            <a:gs pos="89000">
              <a:srgbClr val="68677B"/>
            </a:gs>
            <a:gs pos="100000">
              <a:srgbClr val="70738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28"/>
          <p:cNvSpPr txBox="1"/>
          <p:nvPr>
            <p:custDataLst>
              <p:tags r:id="rId1"/>
            </p:custDataLst>
          </p:nvPr>
        </p:nvSpPr>
        <p:spPr>
          <a:xfrm>
            <a:off x="536575" y="1172210"/>
            <a:ext cx="11118850" cy="4510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//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&lt;!--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ul&gt;li.item*4&gt;a[href=#]{首页}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--&gt;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&lt;ul&gt;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 class="item"&gt;&lt;a href="#"&gt;首页&lt;/a&gt;&lt;/li&gt;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 class="item"&gt;&lt;a href="#"&gt;首页&lt;/a&gt;&lt;/li&gt;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 class="item"&gt;&lt;a href="#"&gt;首页&lt;/a&gt;&lt;/li&gt;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    &lt;li class="item"&gt;&lt;a href="#"&gt;首页&lt;/a&gt;&lt;/li&gt;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</a:rPr>
              <a:t>&lt;/ul&gt;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64419"/>
</p:tagLst>
</file>

<file path=ppt/tags/tag3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BEAUTIFY_FLAG" val="#wm#"/>
  <p:tag name="KSO_WM_TEMPLATE_THUMBS_INDEX" val="1、2、3、4、5、6、7、8、9、10、11、1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64419"/>
  <p:tag name="KSO_WM_UNIT_TYPE" val="b"/>
  <p:tag name="KSO_WM_UNIT_INDEX" val="1"/>
  <p:tag name="KSO_WM_UNIT_ID" val="custom20164419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UNIT_PRESET_TEXT_INDEX" val="2"/>
  <p:tag name="KSO_WM_UNIT_PRESET_TEXT_LEN" val="10"/>
</p:tagLst>
</file>

<file path=ppt/tags/tag5.xml><?xml version="1.0" encoding="utf-8"?>
<p:tagLst xmlns:p="http://schemas.openxmlformats.org/presentationml/2006/main">
  <p:tag name="KSO_WM_TEMPLATE_CATEGORY" val="custom"/>
  <p:tag name="KSO_WM_TEMPLATE_INDEX" val="20164419"/>
  <p:tag name="KSO_WM_TAG_VERSION" val="1.0"/>
  <p:tag name="KSO_WM_SLIDE_ID" val="custom2016441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2、3、4、5、6、7、8、9、10、11、12"/>
</p:tagLst>
</file>

<file path=ppt/theme/theme1.xml><?xml version="1.0" encoding="utf-8"?>
<a:theme xmlns:a="http://schemas.openxmlformats.org/drawingml/2006/main" name="自定义设计方案">
  <a:themeElements>
    <a:clrScheme name="自定义 27">
      <a:dk1>
        <a:srgbClr val="000000"/>
      </a:dk1>
      <a:lt1>
        <a:srgbClr val="FFFFFF"/>
      </a:lt1>
      <a:dk2>
        <a:srgbClr val="131C21"/>
      </a:dk2>
      <a:lt2>
        <a:srgbClr val="44546A"/>
      </a:lt2>
      <a:accent1>
        <a:srgbClr val="00B0F0"/>
      </a:accent1>
      <a:accent2>
        <a:srgbClr val="8865DB"/>
      </a:accent2>
      <a:accent3>
        <a:srgbClr val="F56A4A"/>
      </a:accent3>
      <a:accent4>
        <a:srgbClr val="2F729B"/>
      </a:accent4>
      <a:accent5>
        <a:srgbClr val="CB3416"/>
      </a:accent5>
      <a:accent6>
        <a:srgbClr val="203864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2015-05-05T08:02:00Z</dcterms:created>
  <dcterms:modified xsi:type="dcterms:W3CDTF">2017-08-31T09:13:31Z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