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4" r:id="rId5"/>
    <p:sldId id="257" r:id="rId6"/>
    <p:sldId id="259" r:id="rId7"/>
    <p:sldId id="260" r:id="rId8"/>
    <p:sldId id="261" r:id="rId9"/>
    <p:sldId id="272" r:id="rId10"/>
    <p:sldId id="262" r:id="rId11"/>
    <p:sldId id="270" r:id="rId12"/>
    <p:sldId id="271" r:id="rId13"/>
    <p:sldId id="27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86105" y="123317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margin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的一点小问题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1050" y="2122170"/>
            <a:ext cx="632396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给子元素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margin-top: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父元素移动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子元素不移动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解决方案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给父元素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overflow:hidden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给父元素设置伪元素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parent:before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{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content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:'‘”;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display:table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]9)5X5Z_3E0@YL1)0K6M2HB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105" y="2183130"/>
            <a:ext cx="2124075" cy="1962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101580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2.9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讲解登录框下面的几个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icon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990" y="1489075"/>
            <a:ext cx="3818890" cy="666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1015809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2.10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调试代码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XUF[[)S5G%(FO}AOS5HDGQ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9940" y="780415"/>
            <a:ext cx="2571115" cy="3990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13985" y="2477135"/>
            <a:ext cx="458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上面的元素的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margin-bottom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和下面元素的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margin-top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会重合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610235" y="68008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绝对路径和相对路径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0600" y="1935480"/>
            <a:ext cx="704405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绝对路径：从盘符开始的路径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&lt;img src="D:/images/down.jpg" alt=""/&gt;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相对路径：相对当前文件所在的路径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同级目录   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src='down.jpg'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下一级目录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src='images/down.jpg'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上一级目录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src='../down.jpg'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758126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2.HTML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表单相关元素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2.1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一个登陆页面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&lt;form 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&lt;p&gt;&lt;label for="text"&gt;文本&lt;/label&gt;&lt;input id="text" type="text"/&gt;&lt;/p&gt;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&lt;p&gt;&lt;label for="password"&gt;密码&lt;/label&gt;&lt;input id="password" type="password"/&gt;&lt;/p&gt;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&lt;p&gt;&lt;input type="submit" value="登录"/&gt;&lt;/p&gt;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&lt;/form&gt;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//定义和用法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&lt;label&gt; 标签为 input 元素定义标注（标记）。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label 元素不会向用户呈现任何特殊效果。不过，它为鼠标用户改进了可用性。如果您在 label 元素内点击文本，就会触发此控件。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&lt;label&gt; 标签的 for 属性应当与相关元素的 id 属性相同。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7581265" cy="640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2.2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单选框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&lt;!--单选框需给一样的name名--&gt;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&lt;p&gt;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&lt;label for="male"&gt;男&lt;/label&gt;&lt;input id="male" type="radio" name="sex" value="男"&gt;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&lt;label for="female"&gt;女&lt;/label&gt;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&lt;input id="female" type="radio" name="sex" value="女"&gt;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&lt;/p&gt;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2.3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复合选框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&lt;!--复合选框--&gt;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&lt;p&gt;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&lt;label&gt;爱好&lt;/label&gt;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&lt;input type="checkbox" name="爱好" value="游泳"&gt;游泳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    &lt;input type="checkbox" name="爱好" value="开车"&gt;开车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    &lt;/p&gt;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10158095" cy="7398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2.4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下拉选框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&lt;select&gt;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            &lt;option&gt;洪山区&lt;/option&gt;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            &lt;option&gt;青山区&lt;/option&gt;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            &lt;option&gt;汉阳区&lt;/option&gt;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&lt;/select&gt;</a:t>
            </a:r>
            <a:endParaRPr lang="zh-CN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2.5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预选的下拉选框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在想要的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option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上加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selected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这个属性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&lt;form action=""&gt;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&lt;select&gt;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        &lt;option&gt;洪山区&lt;/option&gt;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        &lt;option selected&gt;青山区&lt;/option&gt;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        &lt;option&gt;汉阳区&lt;/option&gt;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    &lt;/select&gt;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&lt;/form&gt;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2.6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文本域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&lt;textarea   placeholder="看点槽点，不吐不快！别憋着，马上大声说出来吧！"&gt;&lt;/textarea&gt;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&amp;nbsp空格 &amp;lt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  &amp;gt&gt;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1990" y="255905"/>
            <a:ext cx="101580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再说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input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输入框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input type=”text”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type=”submit”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之间的区别</a:t>
            </a:r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12875" y="2374900"/>
            <a:ext cx="1015809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2.7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标签之间的相互转换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display:inline|block|inline-block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8535" y="937895"/>
            <a:ext cx="6598920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面试题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2.8display</a:t>
            </a:r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visibility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的区别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display:none;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visibility:hidden;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</Words>
  <Application>WPS 演示</Application>
  <PresentationFormat>宽屏</PresentationFormat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student</cp:lastModifiedBy>
  <cp:revision>23</cp:revision>
  <dcterms:created xsi:type="dcterms:W3CDTF">2017-06-22T06:52:00Z</dcterms:created>
  <dcterms:modified xsi:type="dcterms:W3CDTF">2018-06-11T02:02:21Z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