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06400" y="11398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1.iframe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1035" y="2381250"/>
            <a:ext cx="892429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&lt;iframe&gt; 标签规定一个内联框架。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一个内联框架用来在当前 HTML 文档中嵌入另一个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文档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&lt;iframe src="我的.html" frameborder="0"name="frame"&gt;&lt;/iframe&gt;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&lt;a href="test01.html" target="frame"&gt;test&lt;/a&gt;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06400" y="11398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1.iframe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1035" y="2381250"/>
            <a:ext cx="892429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&lt;iframe&gt; 标签规定一个内联框架。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一个内联框架用来在当前 HTML 文档中嵌入另一个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文档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&lt;iframe src="我的.html" frameborder="0"name="frame"&gt;&lt;/iframe&gt;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&lt;a href="test01.html" target="frame"&gt;test&lt;/a&gt;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14655" y="3270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2.skill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0" y="1044575"/>
            <a:ext cx="8924290" cy="482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</a:rPr>
              <a:t>当遇到一个非文本的元素，想让其垂直居中用</a:t>
            </a:r>
            <a:r>
              <a:rPr lang="zh-CN" altLang="zh-CN" u="sng" dirty="0">
                <a:solidFill>
                  <a:srgbClr val="FF0000"/>
                </a:solidFill>
              </a:rPr>
              <a:t>定位</a:t>
            </a:r>
            <a:endParaRPr lang="zh-CN" altLang="zh-CN" u="sng" dirty="0">
              <a:solidFill>
                <a:srgbClr val="FF000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</a:rPr>
              <a:t>内联元素一些奇怪的现象</a:t>
            </a:r>
            <a:endParaRPr lang="zh-CN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给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button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设置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margin-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top,span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也跟着移动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&lt;div&gt;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&lt;button&gt;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btn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&lt;/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button&gt;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&lt;span&gt;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&lt;/span&gt;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&lt;span&gt;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广州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&lt;/span&gt;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&lt;div&gt;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3.overflow:hidden;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1805" y="1042670"/>
            <a:ext cx="7315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3.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</a:rPr>
              <a:t>如何切图</a:t>
            </a:r>
            <a:endParaRPr lang="zh-CN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什么叫图层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复习选区和吸管工具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自定义</PresentationFormat>
  <Paragraphs>31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2017-06-22T02:25:00Z</dcterms:created>
  <dcterms:modified xsi:type="dcterms:W3CDTF">2017-11-13T03:00:00Z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