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2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38200" y="1221219"/>
            <a:ext cx="105156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0" y="3700894"/>
            <a:ext cx="105156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838200" y="271463"/>
            <a:ext cx="10515599" cy="59439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2812282"/>
            <a:ext cx="10515600" cy="1469838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309108"/>
            <a:ext cx="10515600" cy="1007693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757365"/>
            <a:ext cx="5157787" cy="9011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728685"/>
            <a:ext cx="5157787" cy="3460977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57365"/>
            <a:ext cx="5183188" cy="9011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728685"/>
            <a:ext cx="5183188" cy="3460977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1928813"/>
            <a:ext cx="10515600" cy="2162969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838200" y="4207330"/>
            <a:ext cx="10515600" cy="14843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677329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277529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677329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098156" y="365125"/>
            <a:ext cx="1255643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09099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000003"/>
            </a:gs>
            <a:gs pos="76000">
              <a:srgbClr val="515369"/>
            </a:gs>
            <a:gs pos="89000">
              <a:srgbClr val="68677B"/>
            </a:gs>
            <a:gs pos="100000">
              <a:srgbClr val="707383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390525" y="2812415"/>
            <a:ext cx="11118850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1.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实现一个下拉菜单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94125" y="4050030"/>
            <a:ext cx="4603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运用知识点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float,position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390525" y="2812415"/>
            <a:ext cx="11118850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再说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width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的继承问题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94125" y="4050030"/>
            <a:ext cx="4603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给父级相对定位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,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子级绝对定位，子级不会继承父元素的宽度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487680" y="633095"/>
            <a:ext cx="11118850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2.css3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常用样式的讲解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40050" y="1715770"/>
            <a:ext cx="7181850" cy="2846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2.1.</a:t>
            </a:r>
            <a:r>
              <a:rPr lang="zh-CN" altLang="en-US" sz="2000">
                <a:solidFill>
                  <a:schemeClr val="bg1">
                    <a:lumMod val="85000"/>
                  </a:schemeClr>
                </a:solidFill>
              </a:rPr>
              <a:t>边框</a:t>
            </a:r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border-radius </a:t>
            </a:r>
            <a:r>
              <a:rPr lang="zh-CN" altLang="en-US" sz="2000">
                <a:solidFill>
                  <a:schemeClr val="bg1">
                    <a:lumMod val="85000"/>
                  </a:schemeClr>
                </a:solidFill>
              </a:rPr>
              <a:t>可以将边框设置为圆角</a:t>
            </a:r>
            <a:endParaRPr lang="zh-CN" altLang="en-US" sz="200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border-radius:value 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四个边都会改变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可以单独改变一边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border-top-left-radius: value;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border-top-right-radius:value;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border-bottom-left-radius:value;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border-bottom-right-radius:value;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30805" y="495300"/>
            <a:ext cx="7181850" cy="5556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2.2.box-shadow</a:t>
            </a:r>
            <a:r>
              <a:rPr lang="zh-CN" altLang="en-US" sz="2000">
                <a:solidFill>
                  <a:schemeClr val="bg1">
                    <a:lumMod val="85000"/>
                  </a:schemeClr>
                </a:solidFill>
              </a:rPr>
              <a:t>可以给元素添加阴影</a:t>
            </a:r>
            <a:endParaRPr lang="zh-CN" altLang="en-US" sz="200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>
                <a:solidFill>
                  <a:schemeClr val="bg1">
                    <a:lumMod val="85000"/>
                  </a:schemeClr>
                </a:solidFill>
              </a:rPr>
              <a:t>box-shadow: h-shadow v-shadow blur spread color inset;</a:t>
            </a:r>
            <a:endParaRPr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>
                <a:solidFill>
                  <a:schemeClr val="bg1">
                    <a:lumMod val="85000"/>
                  </a:schemeClr>
                </a:solidFill>
              </a:rPr>
              <a:t>*h-shadow*</a:t>
            </a:r>
            <a:endParaRPr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>
                <a:solidFill>
                  <a:schemeClr val="bg1">
                    <a:lumMod val="85000"/>
                  </a:schemeClr>
                </a:solidFill>
              </a:rPr>
              <a:t>必需 水平阴影的位置。允许负值。</a:t>
            </a:r>
            <a:endParaRPr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>
                <a:solidFill>
                  <a:schemeClr val="bg1">
                    <a:lumMod val="85000"/>
                  </a:schemeClr>
                </a:solidFill>
              </a:rPr>
              <a:t>*v-shadow*</a:t>
            </a:r>
            <a:endParaRPr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>
                <a:solidFill>
                  <a:schemeClr val="bg1">
                    <a:lumMod val="85000"/>
                  </a:schemeClr>
                </a:solidFill>
              </a:rPr>
              <a:t>必需。垂直阴影的位置。允许负值。</a:t>
            </a:r>
            <a:endParaRPr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>
                <a:solidFill>
                  <a:schemeClr val="bg1">
                    <a:lumMod val="85000"/>
                  </a:schemeClr>
                </a:solidFill>
              </a:rPr>
              <a:t>*blur*</a:t>
            </a:r>
            <a:endParaRPr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>
                <a:solidFill>
                  <a:schemeClr val="bg1">
                    <a:lumMod val="85000"/>
                  </a:schemeClr>
                </a:solidFill>
              </a:rPr>
              <a:t>可选。模糊距离。</a:t>
            </a:r>
            <a:endParaRPr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>
                <a:solidFill>
                  <a:schemeClr val="bg1">
                    <a:lumMod val="85000"/>
                  </a:schemeClr>
                </a:solidFill>
              </a:rPr>
              <a:t>*spread*</a:t>
            </a:r>
            <a:endParaRPr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>
                <a:solidFill>
                  <a:schemeClr val="bg1">
                    <a:lumMod val="85000"/>
                  </a:schemeClr>
                </a:solidFill>
              </a:rPr>
              <a:t>可选。阴影的尺寸。</a:t>
            </a:r>
            <a:endParaRPr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>
                <a:solidFill>
                  <a:schemeClr val="bg1">
                    <a:lumMod val="85000"/>
                  </a:schemeClr>
                </a:solidFill>
              </a:rPr>
              <a:t>*color*</a:t>
            </a:r>
            <a:endParaRPr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>
                <a:solidFill>
                  <a:schemeClr val="bg1">
                    <a:lumMod val="85000"/>
                  </a:schemeClr>
                </a:solidFill>
              </a:rPr>
              <a:t>可选。阴影的颜色。请参阅 CSS 颜色值。</a:t>
            </a:r>
            <a:endParaRPr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>
                <a:solidFill>
                  <a:schemeClr val="bg1">
                    <a:lumMod val="85000"/>
                  </a:schemeClr>
                </a:solidFill>
              </a:rPr>
              <a:t>inset</a:t>
            </a:r>
            <a:endParaRPr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>
                <a:solidFill>
                  <a:schemeClr val="bg1">
                    <a:lumMod val="85000"/>
                  </a:schemeClr>
                </a:solidFill>
              </a:rPr>
              <a:t>可选。将外部阴影 (outset) 改为内部阴影。</a:t>
            </a:r>
            <a:endParaRPr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30805" y="495300"/>
            <a:ext cx="828802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2.3.</a:t>
            </a:r>
            <a:r>
              <a:rPr lang="zh-CN" altLang="en-US" sz="2000">
                <a:solidFill>
                  <a:schemeClr val="bg1">
                    <a:lumMod val="85000"/>
                  </a:schemeClr>
                </a:solidFill>
              </a:rPr>
              <a:t>文字效果</a:t>
            </a:r>
            <a:endParaRPr lang="zh-CN" altLang="en-US" sz="200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//</a:t>
            </a:r>
            <a:r>
              <a:rPr lang="zh-CN" altLang="en-US" sz="2000">
                <a:solidFill>
                  <a:schemeClr val="bg1">
                    <a:lumMod val="85000"/>
                  </a:schemeClr>
                </a:solidFill>
              </a:rPr>
              <a:t>设置文字的阴影</a:t>
            </a:r>
            <a:endParaRPr lang="zh-CN" altLang="en-US" sz="200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2.3.1 text-shadow: h-shadow v-shadow blur color;</a:t>
            </a:r>
            <a:endParaRPr lang="en-US" altLang="zh-CN" sz="200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//</a:t>
            </a:r>
            <a:r>
              <a:rPr lang="zh-CN" altLang="en-US" sz="2000">
                <a:solidFill>
                  <a:schemeClr val="bg1">
                    <a:lumMod val="85000"/>
                  </a:schemeClr>
                </a:solidFill>
              </a:rPr>
              <a:t>用的不多，但面试的时候碰到过</a:t>
            </a:r>
            <a:endParaRPr lang="zh-CN" altLang="en-US" sz="200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2.3.2 text-overflow 文本溢出属性指定如何显示溢出内容</a:t>
            </a:r>
            <a:endParaRPr lang="en-US" altLang="zh-CN" sz="200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p{</a:t>
            </a:r>
            <a:endParaRPr lang="en-US" altLang="zh-CN" sz="200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    overflow: hidden;</a:t>
            </a:r>
            <a:endParaRPr lang="en-US" altLang="zh-CN" sz="200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    text-overflow: ellipsis; </a:t>
            </a:r>
            <a:endParaRPr lang="en-US" altLang="zh-CN" sz="200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    white-space:nowrap; </a:t>
            </a:r>
            <a:endParaRPr lang="en-US" altLang="zh-CN" sz="200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    //white-space</a:t>
            </a:r>
            <a:r>
              <a:rPr lang="zh-CN" altLang="en-US" sz="2000">
                <a:solidFill>
                  <a:schemeClr val="bg1">
                    <a:lumMod val="85000"/>
                  </a:schemeClr>
                </a:solidFill>
              </a:rPr>
              <a:t>指定文字是否换行</a:t>
            </a:r>
            <a:endParaRPr lang="zh-CN" altLang="en-US" sz="200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}</a:t>
            </a:r>
            <a:endParaRPr lang="en-US" altLang="zh-CN" sz="200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64419"/>
</p:tagLst>
</file>

<file path=ppt/tags/tag10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11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64419"/>
</p:tagLst>
</file>

<file path=ppt/tags/tag3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BEAUTIFY_FLAG" val="#wm#"/>
  <p:tag name="KSO_WM_TEMPLATE_THUMBS_INDEX" val="1、2、3、4、5、6、7、8、9、10、11、1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5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7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9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heme/theme1.xml><?xml version="1.0" encoding="utf-8"?>
<a:theme xmlns:a="http://schemas.openxmlformats.org/drawingml/2006/main" name="自定义设计方案">
  <a:themeElements>
    <a:clrScheme name="自定义 27">
      <a:dk1>
        <a:srgbClr val="000000"/>
      </a:dk1>
      <a:lt1>
        <a:srgbClr val="FFFFFF"/>
      </a:lt1>
      <a:dk2>
        <a:srgbClr val="131C21"/>
      </a:dk2>
      <a:lt2>
        <a:srgbClr val="44546A"/>
      </a:lt2>
      <a:accent1>
        <a:srgbClr val="00B0F0"/>
      </a:accent1>
      <a:accent2>
        <a:srgbClr val="8865DB"/>
      </a:accent2>
      <a:accent3>
        <a:srgbClr val="F56A4A"/>
      </a:accent3>
      <a:accent4>
        <a:srgbClr val="2F729B"/>
      </a:accent4>
      <a:accent5>
        <a:srgbClr val="CB3416"/>
      </a:accent5>
      <a:accent6>
        <a:srgbClr val="203864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708</Words>
  <Application>WPS 演示</Application>
  <PresentationFormat>宽屏</PresentationFormat>
  <Paragraphs>51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黑体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student</cp:lastModifiedBy>
  <cp:revision>5</cp:revision>
  <dcterms:created xsi:type="dcterms:W3CDTF">2017-06-23T07:22:00Z</dcterms:created>
  <dcterms:modified xsi:type="dcterms:W3CDTF">2018-06-11T02:07:11Z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