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4" r:id="rId6"/>
    <p:sldId id="260" r:id="rId7"/>
    <p:sldId id="262" r:id="rId8"/>
    <p:sldId id="261" r:id="rId9"/>
    <p:sldId id="269" r:id="rId10"/>
    <p:sldId id="268" r:id="rId11"/>
    <p:sldId id="270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221219"/>
            <a:ext cx="105156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00894"/>
            <a:ext cx="10515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28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30910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732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752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7329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000003"/>
            </a:gs>
            <a:gs pos="76000">
              <a:srgbClr val="515369"/>
            </a:gs>
            <a:gs pos="89000">
              <a:srgbClr val="68677B"/>
            </a:gs>
            <a:gs pos="100000">
              <a:srgbClr val="70738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621030" y="1675130"/>
            <a:ext cx="11118850" cy="19094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day08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1.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公共样式的提取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59660" y="444500"/>
            <a:ext cx="787527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1">
                    <a:lumMod val="85000"/>
                  </a:schemeClr>
                </a:solidFill>
              </a:rPr>
              <a:t>2.css2d</a:t>
            </a:r>
            <a:r>
              <a:rPr lang="zh-CN" altLang="en-US" sz="4800">
                <a:solidFill>
                  <a:schemeClr val="bg1">
                    <a:lumMod val="85000"/>
                  </a:schemeClr>
                </a:solidFill>
              </a:rPr>
              <a:t>转换</a:t>
            </a:r>
            <a:endParaRPr lang="zh-CN" altLang="en-US" sz="48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transform:translate(x,y) rotate(30deg) </a:t>
            </a:r>
            <a:endParaRPr lang="en-US" altLang="zh-CN" sz="24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位移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translate(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x,y</a:t>
            </a:r>
            <a:r>
              <a:rPr>
                <a:solidFill>
                  <a:schemeClr val="bg1">
                    <a:lumMod val="85000"/>
                  </a:schemeClr>
                </a:solidFill>
              </a:rPr>
              <a:t>)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旋转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rotate()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缩放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scale(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x,y</a:t>
            </a:r>
            <a:r>
              <a:rPr>
                <a:solidFill>
                  <a:schemeClr val="bg1">
                    <a:lumMod val="85000"/>
                  </a:schemeClr>
                </a:solidFill>
              </a:rPr>
              <a:t>)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倾斜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skew(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x,y</a:t>
            </a:r>
            <a:r>
              <a:rPr>
                <a:solidFill>
                  <a:schemeClr val="bg1">
                    <a:lumMod val="85000"/>
                  </a:schemeClr>
                </a:solidFill>
              </a:rPr>
              <a:t>)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>
                <a:solidFill>
                  <a:schemeClr val="bg1">
                    <a:lumMod val="85000"/>
                  </a:schemeClr>
                </a:solidFill>
              </a:rPr>
              <a:t>配合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transform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属性使用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2.1translate位移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该元素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移动的位置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，取决于宽度（X轴）和高度（Y)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translate(x,y)  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横坐标方向移动的距离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,y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纵坐标方向移动的距离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div#div2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{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transform:translate(50px,100px);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-ms-transform:translate(50px,100px); /* IE 9 */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-webkit-transform:translate(50px,100px); /* Safari and Chrome */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4425" y="-15875"/>
            <a:ext cx="787527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solidFill>
                  <a:schemeClr val="bg1">
                    <a:lumMod val="85000"/>
                  </a:schemeClr>
                </a:solidFill>
              </a:rPr>
              <a:t>再说垂直水平居中</a:t>
            </a:r>
            <a:endParaRPr lang="zh-CN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//HTML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&lt;div class="one"&gt;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&lt;div class="two"&gt;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&lt;/div&gt;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&lt;/div&gt;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//css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.one{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width:400px;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height:400px;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background-color: red;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position: relative;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}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.two{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width:100px;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height:100px;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background-color: pink;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position: absolute;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margin:auto;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left:0;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top:0;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bottom:0;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    right:0;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    }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19655" y="54610"/>
            <a:ext cx="7875270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2.2旋转rotate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div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{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transform: rotate(30deg);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-ms-transform: rotate(30deg); /* IE 9 */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-webkit-transform: rotate(30deg); /* Safari and Chrome */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}</a:t>
            </a:r>
            <a:endParaRPr>
              <a:solidFill>
                <a:schemeClr val="bg1">
                  <a:lumMod val="85000"/>
                </a:schemeClr>
              </a:solidFill>
            </a:endParaRPr>
          </a:p>
          <a:p>
            <a:endParaRPr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2.3缩放scale()方法，该元素增加或减少的大小，取决于宽度（X轴）和高度（Y轴）的参数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//scale（2,3）转变宽度为原来的大小的2倍，和其原始大小3倍的高度。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-ms-transform:scale(2,3); /* IE 9 */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-webkit-transform: scale(2,3); /* Safari */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transform: scale(2,3); /* 标准语法 */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2.4 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倾斜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skew(x,y) 方法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x表示水平方向,y表示垂直方向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div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{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transform: skew(30deg,20deg);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-ms-transform: skew(30deg,20deg); /* IE 9 */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-webkit-transform: skew(30deg,20deg); /* Safari and Chrome */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83235" y="3368040"/>
            <a:ext cx="11118850" cy="8204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3.transition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过渡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24505" y="304165"/>
            <a:ext cx="631825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CSS3 过渡（transition） </a:t>
            </a:r>
            <a:r>
              <a:rPr lang="zh-CN" altLang="en-US">
                <a:solidFill>
                  <a:srgbClr val="FF0000"/>
                </a:solidFill>
              </a:rPr>
              <a:t>配合hover使用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//改变宽度时长为2秒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div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{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transition: width 2s;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-webkit-transition: width 2s; /* Safari */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div:hover{ 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width:100px;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多项改变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div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{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transition: width 2s, height 2s, transform 2s;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 // transition: all 2s;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    -webkit-transition: width 2s, height 2s, -webkit-transform 2s;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div:hover{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width:200px;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height:200px; 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   transform:rotate(30deg)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83235" y="3368040"/>
            <a:ext cx="11118850" cy="8204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4.animation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动画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1780"/>
            <a:ext cx="10515600" cy="5905500"/>
          </a:xfrm>
        </p:spPr>
        <p:txBody>
          <a:bodyPr>
            <a:normAutofit fontScale="70000"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动画</a:t>
            </a: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animation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1.</a:t>
            </a: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定义@keyframes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A.</a:t>
            </a: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@keyframes myfirst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{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    from {background: red;}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    to {background: yellow;}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}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B.</a:t>
            </a: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@keyframes myfirst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{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    0%   {background: red;}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    25%  {background: yellow;}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    50%  {background: blue;}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    100% {background: green;}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}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div{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 animation:myfirst 2s;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div{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 animation:myfirst 2s infinite;  //</a:t>
            </a:r>
            <a:r>
              <a:rPr lang="zh-CN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无限循环</a:t>
            </a:r>
            <a:endParaRPr kumimoji="0" lang="zh-CN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sym typeface="+mn-ea"/>
              </a:rPr>
              <a:t>}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483235" y="3368040"/>
            <a:ext cx="11118850" cy="8204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5.iconfont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的使用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6441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BEAUTIFY_FLAG" val="#wm#"/>
  <p:tag name="KSO_WM_TEMPLATE_THUMBS_INDEX" val="1、2、3、4、5、6、7、8、9、10、11、1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6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7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8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2037</Words>
  <Application>WPS 演示</Application>
  <PresentationFormat>宽屏</PresentationFormat>
  <Paragraphs>131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student</cp:lastModifiedBy>
  <cp:revision>13</cp:revision>
  <dcterms:created xsi:type="dcterms:W3CDTF">2017-06-23T08:41:00Z</dcterms:created>
  <dcterms:modified xsi:type="dcterms:W3CDTF">2018-06-11T02:22:31Z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