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8" r:id="rId13"/>
    <p:sldId id="299" r:id="rId14"/>
    <p:sldId id="300" r:id="rId15"/>
    <p:sldId id="259" r:id="rId16"/>
    <p:sldId id="260" r:id="rId17"/>
    <p:sldId id="264" r:id="rId18"/>
    <p:sldId id="263" r:id="rId19"/>
    <p:sldId id="407" r:id="rId20"/>
    <p:sldId id="408" r:id="rId21"/>
    <p:sldId id="265" r:id="rId22"/>
    <p:sldId id="322" r:id="rId23"/>
    <p:sldId id="332" r:id="rId24"/>
    <p:sldId id="266" r:id="rId25"/>
    <p:sldId id="262" r:id="rId26"/>
    <p:sldId id="267" r:id="rId27"/>
    <p:sldId id="268" r:id="rId28"/>
    <p:sldId id="269" r:id="rId29"/>
    <p:sldId id="323" r:id="rId30"/>
    <p:sldId id="324" r:id="rId31"/>
    <p:sldId id="325" r:id="rId32"/>
    <p:sldId id="326" r:id="rId33"/>
    <p:sldId id="342" r:id="rId34"/>
    <p:sldId id="344" r:id="rId35"/>
    <p:sldId id="343" r:id="rId36"/>
    <p:sldId id="345" r:id="rId37"/>
    <p:sldId id="346" r:id="rId38"/>
    <p:sldId id="347" r:id="rId39"/>
    <p:sldId id="348" r:id="rId40"/>
    <p:sldId id="349" r:id="rId41"/>
    <p:sldId id="350" r:id="rId42"/>
    <p:sldId id="352" r:id="rId43"/>
    <p:sldId id="351" r:id="rId44"/>
    <p:sldId id="353" r:id="rId45"/>
    <p:sldId id="354" r:id="rId46"/>
    <p:sldId id="355" r:id="rId47"/>
    <p:sldId id="356" r:id="rId48"/>
    <p:sldId id="357" r:id="rId49"/>
    <p:sldId id="358" r:id="rId50"/>
    <p:sldId id="360" r:id="rId51"/>
    <p:sldId id="361" r:id="rId52"/>
    <p:sldId id="362" r:id="rId53"/>
    <p:sldId id="363" r:id="rId5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936" y="-318"/>
      </p:cViewPr>
      <p:guideLst>
        <p:guide orient="horz" pos="21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1.GIF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2.GIF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image" Target="../media/image4.png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image" Target="../media/image5.GIF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6.png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96900" y="394970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day02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Shape 128"/>
          <p:cNvSpPr txBox="1"/>
          <p:nvPr>
            <p:custDataLst>
              <p:tags r:id="rId2"/>
            </p:custDataLst>
          </p:nvPr>
        </p:nvSpPr>
        <p:spPr>
          <a:xfrm>
            <a:off x="596900" y="1405890"/>
            <a:ext cx="1111885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</a:t>
            </a:r>
            <a:r>
              <a:rPr lang="zh-CN" altLang="en-US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控制语句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2.DOM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基础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事件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onclick,onfcus,onblur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4.BOM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8145" y="265620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C.break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和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continue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120650" y="497205"/>
            <a:ext cx="11118850" cy="714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1.break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达到条件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跳出循环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for(var i=0;i&lt;10;i++){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if(i==5){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    break;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}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console.log(i);  //0,1,2,3,4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133985" y="497205"/>
            <a:ext cx="11118850" cy="714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2.continue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结束本次循环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继续开始下一次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for(var i=0;i&lt;5;i++){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if(i==2){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    continue;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}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console.log(i);  //0,1,3,4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21640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2.DOM</a:t>
            </a:r>
            <a:r>
              <a:rPr lang="zh-CN" altLang="en-US" sz="44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基础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Shape 128"/>
          <p:cNvSpPr txBox="1"/>
          <p:nvPr>
            <p:custDataLst>
              <p:tags r:id="rId2"/>
            </p:custDataLst>
          </p:nvPr>
        </p:nvSpPr>
        <p:spPr>
          <a:xfrm>
            <a:off x="536575" y="1431925"/>
            <a:ext cx="1111885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1.1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什么是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DOM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“W3C 文档对象模型 （DOM） 是中立于平台和语言的接口，它允许程序和脚本动态地访问和更新文档的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内容、样式和结构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。”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HTML Dom是关于如何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增,删,改,查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HTML 元素的标准。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DOM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的支持性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凡是好用的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IE9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以下都不支持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596900" y="177165"/>
            <a:ext cx="11118850" cy="590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DOM:document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object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model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HTML DOM 将 HTML 文档视作树结构。这种结构被称为节点树：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图片 2" descr="ct_htmltre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2825" y="2414905"/>
            <a:ext cx="4628515" cy="2533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596900" y="177165"/>
            <a:ext cx="11118850" cy="590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节点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节点树就是由一个个节点组成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父（parent）、子（child）和同胞（sibling）等术语用于描述这些关系。父节点拥有子节点。同级的子节点被称为同胞（兄弟或姐妹）。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4" name="图片 3" descr="dom_navigat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8575" y="2614930"/>
            <a:ext cx="3628390" cy="2428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596900" y="177165"/>
            <a:ext cx="11118850" cy="590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如何获取节点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getElementById()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getElementsByTagName()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getElementsByClassName()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querySelectorAll()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4325" y="2280920"/>
            <a:ext cx="3942715" cy="2295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88565" y="868045"/>
            <a:ext cx="482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实现以下例子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8565" y="868045"/>
            <a:ext cx="4824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实现：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点击</a:t>
            </a:r>
            <a:r>
              <a:rPr lang="en-US" altLang="zh-CN">
                <a:solidFill>
                  <a:schemeClr val="bg1"/>
                </a:solidFill>
              </a:rPr>
              <a:t>button</a:t>
            </a:r>
            <a:r>
              <a:rPr lang="zh-CN" altLang="en-US">
                <a:solidFill>
                  <a:schemeClr val="bg1"/>
                </a:solidFill>
              </a:rPr>
              <a:t>按钮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如果</a:t>
            </a:r>
            <a:r>
              <a:rPr lang="en-US" altLang="zh-CN">
                <a:solidFill>
                  <a:schemeClr val="bg1"/>
                </a:solidFill>
              </a:rPr>
              <a:t>div</a:t>
            </a:r>
            <a:r>
              <a:rPr lang="zh-CN" altLang="en-US">
                <a:solidFill>
                  <a:schemeClr val="bg1"/>
                </a:solidFill>
              </a:rPr>
              <a:t>是显示的则隐藏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如果隐藏则显示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536575" y="189865"/>
            <a:ext cx="11118850" cy="590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4.1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修改元素节点的内容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innerHTML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修改样式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object.style.color=”pink”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object.style[“color”]=”pink”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eg:li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隔行变色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图片 2" descr="li隔行变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77540"/>
            <a:ext cx="5791835" cy="1514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288734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</a:t>
            </a:r>
            <a:r>
              <a:rPr lang="zh-CN" altLang="en-US" sz="44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控制语句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536575" y="176530"/>
            <a:ext cx="11118850" cy="590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4.2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className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属性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eg: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实现以下效果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4" name="图片 3" descr="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1553210"/>
            <a:ext cx="3942715" cy="2295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536575" y="189230"/>
            <a:ext cx="11118850" cy="590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4.3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node.textContent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textContent属性返回当前节点和它的所有后代节点的文本内容。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Node.nodeValue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只有文本节点（text）和注释节点（comment）有文本值，因此这两类节点的nodeValue可以返回结果，其他类型的节点一律返回null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图片 2" descr="nodeVa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2856230"/>
            <a:ext cx="8618855" cy="2162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596900" y="177165"/>
            <a:ext cx="11118850" cy="590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5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节点的分类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nodeType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a.nodeType==1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为元素节点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b.nodeType==2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为属性节点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c.nodeType==3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位文本节点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&lt;p class="current" id="test"&gt;hello world&lt;/p&gt;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&lt;script&gt;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eNode = document.getElementById("test");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aNode = eNode.getAttributeNode("class");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tNode = eNode.firstChild;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alert(tNode.nodeType)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&lt;/script&gt;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607060" y="187960"/>
            <a:ext cx="11118850" cy="5908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6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增加获取节点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appendChild(node)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将新元素作为父元素的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最后一个子元素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进行添加。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createElement() ; 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创建元素节点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createTextNode(); 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创建文本节点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p=document.createElement("p");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txt = document.createTextNode("hello world");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attr = document.createAttribute("class");    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创建属性节点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att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.value = "democlass"; 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p.setAttributeNode(attr)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p.appendChild(txt);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document.body.appendChild(p);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B.parentNode.insertBefore(newNode,targetElementNode)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607060" y="196215"/>
            <a:ext cx="11118850" cy="590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7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删除节点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语法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parentNode.removeChild(childNode)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607060" y="196215"/>
            <a:ext cx="11118850" cy="590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8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修改节点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(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替换节点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语法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parentNode.replaceChild(newNode,oldNode);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&lt;div id="div1"&gt;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 id="p1"&gt;This is a paragraph.&lt;/p&gt;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 id="p2"&gt;This is another paragraph.&lt;/p&gt;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&lt;/div&gt;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para=document.createElement("p");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node=document.createTextNode("This is new.");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para.appendChild(node);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parent=document.getElementById("div1");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child=document.getElementById("p1");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parent.replaceChild(para,child);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21640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3.DOM</a:t>
            </a:r>
            <a:r>
              <a:rPr lang="zh-CN" altLang="en-US" sz="44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事件</a:t>
            </a:r>
            <a:r>
              <a:rPr lang="en-US" altLang="zh-CN" sz="44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(event)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2" name="Shape 128"/>
          <p:cNvSpPr txBox="1"/>
          <p:nvPr>
            <p:custDataLst>
              <p:tags r:id="rId2"/>
            </p:custDataLst>
          </p:nvPr>
        </p:nvSpPr>
        <p:spPr>
          <a:xfrm>
            <a:off x="536575" y="1484630"/>
            <a:ext cx="1111885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JavaScript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与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HTML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之间的交互式通过事件实现的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onclick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onfocus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onblur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onmouseover  //鼠标移到某元素之上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onmouseout  //鼠标从某元素移开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onload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页面加载时触发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onchange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域的内容改变时发生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onsubmit//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表单中的确认按钮被点击时发生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有事件一定有对应一个处理结果，用函数表示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onresize//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浏览器的尺寸发生改变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onscroll 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窗口滚动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536575" y="1484630"/>
            <a:ext cx="1111885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onchange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事件支持的标签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input,select,textarea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eg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：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&lt;input type="text" id="txt"&gt;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&lt;script&gt;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txt = document.getElementById("txt");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txt.onchange = function(){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this.value="change"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}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&lt;/script&gt;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444500" y="892175"/>
            <a:ext cx="1111885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键盘事件与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KeyCode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属性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onkeydown: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用户按下一个键盘按键时发生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onkeypress: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在键盘按键按下并释放一个键时发生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onkeyup: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在键盘按键松开时发生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keyCode: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返回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onkeypress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onkeydown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或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onkeyup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事件触发的键的值的字符代码，或键的代码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444500" y="892175"/>
            <a:ext cx="1111885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eg: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document.onkeydown = function(event){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alert(event.keyCode)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8145" y="265620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条件判断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444500" y="892175"/>
            <a:ext cx="1111885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&lt;p&gt;你还可以输入&lt;em id="count"&gt;0&lt;/em&gt;字/140&lt;/p&gt;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&lt;div&gt;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&lt;textarea name="" cols="30" rows="10" id="text"&gt;&lt;/textarea&gt;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&lt;/div&gt;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count = document.getElementById("count");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txt = document.getElementById("text");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console.log(txt);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document.onkeyup = function(){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var length = txt.value.length;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count.innerHTML = length;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4.BOM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BOM(browser object model)</a:t>
            </a:r>
            <a:r>
              <a:rPr lang="zh-CN" altLang="en-US"/>
              <a:t>浏览器对象模型</a:t>
            </a:r>
            <a:endParaRPr lang="zh-CN" altLang="en-US"/>
          </a:p>
        </p:txBody>
      </p:sp>
      <p:pic>
        <p:nvPicPr>
          <p:cNvPr id="4" name="图片 3" descr="wind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1840" y="2499360"/>
            <a:ext cx="2573020" cy="3862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61640" y="4107815"/>
            <a:ext cx="2415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BOM</a:t>
            </a:r>
            <a:r>
              <a:rPr lang="zh-CN" altLang="en-US" sz="3600">
                <a:solidFill>
                  <a:srgbClr val="FF0000"/>
                </a:solidFill>
              </a:rPr>
              <a:t>对象</a:t>
            </a:r>
            <a:r>
              <a:rPr lang="zh-CN" altLang="en-US" sz="2400">
                <a:solidFill>
                  <a:srgbClr val="FF0000"/>
                </a:solidFill>
              </a:rPr>
              <a:t>有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1.window</a:t>
            </a:r>
            <a:endParaRPr lang="en-US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是浏览器的一个实例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在浏览器中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,window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对象有双重角色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它既是通过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访问浏览器窗口的一个接口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又是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ECMAScript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规定的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Global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全局对象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var age =15;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//声明一个全局变量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window.name="chengchao";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//相当于var name = "chengchao"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所有的全局变量和全局方法都被归在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window</a:t>
            </a:r>
            <a:r>
              <a:rPr lang="zh-CN" altLang="en-US"/>
              <a:t>对象的方法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:window.alert()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:window.confirm(“msg”)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显示一个带有指定消息和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OK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及取消按钮的对话框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838200" y="681355"/>
            <a:ext cx="10515600" cy="4814570"/>
          </a:xfrm>
        </p:spPr>
        <p:txBody>
          <a:bodyPr>
            <a:normAutofit/>
          </a:bodyPr>
          <a:p>
            <a:r>
              <a:rPr lang="en-US" altLang="zh-CN" sz="2000"/>
              <a:t> eg:</a:t>
            </a:r>
            <a:r>
              <a:rPr lang="zh-CN" altLang="en-US" sz="2000"/>
              <a:t>点击确定按钮删除小米</a:t>
            </a:r>
            <a:r>
              <a:rPr lang="en-US" altLang="zh-CN" sz="2000"/>
              <a:t>5</a:t>
            </a:r>
            <a:br>
              <a:rPr lang="en-US" altLang="zh-CN" sz="2000"/>
            </a:br>
            <a:r>
              <a:rPr lang="zh-CN" altLang="en-US" sz="2000"/>
              <a:t>技术要点</a:t>
            </a:r>
            <a:r>
              <a:rPr lang="en-US" altLang="zh-CN" sz="2000"/>
              <a:t>:</a:t>
            </a:r>
            <a:r>
              <a:rPr lang="zh-CN" altLang="en-US" sz="2000"/>
              <a:t>点击确定</a:t>
            </a:r>
            <a:r>
              <a:rPr lang="en-US" altLang="zh-CN" sz="2000"/>
              <a:t>resutl</a:t>
            </a:r>
            <a:r>
              <a:rPr lang="zh-CN" altLang="en-US" sz="2000"/>
              <a:t>返回</a:t>
            </a:r>
            <a:r>
              <a:rPr lang="en-US" altLang="zh-CN" sz="2000"/>
              <a:t>true,</a:t>
            </a:r>
            <a:r>
              <a:rPr lang="zh-CN" altLang="en-US" sz="2000"/>
              <a:t>取消返回</a:t>
            </a:r>
            <a:r>
              <a:rPr lang="en-US" altLang="zh-CN" sz="2000"/>
              <a:t>false </a:t>
            </a:r>
            <a:br>
              <a:rPr lang="en-US" altLang="zh-CN" sz="2000"/>
            </a:br>
            <a:r>
              <a:rPr lang="en-US" altLang="zh-CN" sz="2000"/>
              <a:t>  </a:t>
            </a:r>
            <a:r>
              <a:rPr lang="zh-CN" altLang="en-US" sz="2000"/>
              <a:t>&lt;div&gt;</a:t>
            </a:r>
            <a:br>
              <a:rPr lang="zh-CN" altLang="en-US" sz="2000"/>
            </a:br>
            <a:r>
              <a:rPr lang="zh-CN" altLang="en-US" sz="2000"/>
              <a:t>        &lt;span id="mi"&gt;小米5&lt;/span&gt;&lt;button id="btn"&gt;删除&lt;/button&gt;</a:t>
            </a:r>
            <a:br>
              <a:rPr lang="zh-CN" altLang="en-US" sz="2000"/>
            </a:br>
            <a:r>
              <a:rPr lang="zh-CN" altLang="en-US" sz="2000"/>
              <a:t>    &lt;/div&gt;</a:t>
            </a:r>
            <a:br>
              <a:rPr lang="zh-CN" altLang="en-US" sz="2000"/>
            </a:br>
            <a:r>
              <a:rPr lang="zh-CN" altLang="en-US" sz="2000"/>
              <a:t>    &lt;script&gt;</a:t>
            </a:r>
            <a:br>
              <a:rPr lang="zh-CN" altLang="en-US" sz="2000"/>
            </a:br>
            <a:r>
              <a:rPr lang="zh-CN" altLang="en-US" sz="2000"/>
              <a:t>        var m = document.getElementById("mi");</a:t>
            </a:r>
            <a:br>
              <a:rPr lang="zh-CN" altLang="en-US" sz="2000"/>
            </a:br>
            <a:r>
              <a:rPr lang="zh-CN" altLang="en-US" sz="2000"/>
              <a:t>        var btn = document.getElementById("btn");</a:t>
            </a:r>
            <a:br>
              <a:rPr lang="zh-CN" altLang="en-US" sz="2000"/>
            </a:br>
            <a:r>
              <a:rPr lang="zh-CN" altLang="en-US" sz="2000"/>
              <a:t>        var parent  = m.parentNode;</a:t>
            </a:r>
            <a:br>
              <a:rPr lang="zh-CN" altLang="en-US" sz="2000"/>
            </a:br>
            <a:r>
              <a:rPr lang="zh-CN" altLang="en-US" sz="2000"/>
              <a:t>        btn.onclick =  function(){</a:t>
            </a:r>
            <a:br>
              <a:rPr lang="zh-CN" altLang="en-US" sz="2000"/>
            </a:br>
            <a:r>
              <a:rPr lang="zh-CN" altLang="en-US" sz="2000"/>
              <a:t>            var result = window.confirm("你确定删除吗");</a:t>
            </a:r>
            <a:br>
              <a:rPr lang="zh-CN" altLang="en-US" sz="2000"/>
            </a:br>
            <a:r>
              <a:rPr lang="zh-CN" altLang="en-US" sz="2000"/>
              <a:t>            if(result){</a:t>
            </a:r>
            <a:br>
              <a:rPr lang="zh-CN" altLang="en-US" sz="2000"/>
            </a:br>
            <a:r>
              <a:rPr lang="zh-CN" altLang="en-US" sz="2000"/>
              <a:t>                  parent.removeChild(m);</a:t>
            </a:r>
            <a:br>
              <a:rPr lang="zh-CN" altLang="en-US" sz="2000"/>
            </a:br>
            <a:r>
              <a:rPr lang="zh-CN" altLang="en-US" sz="2000"/>
              <a:t>            }</a:t>
            </a:r>
            <a:br>
              <a:rPr lang="zh-CN" altLang="en-US" sz="2000"/>
            </a:br>
            <a:r>
              <a:rPr lang="zh-CN" altLang="en-US" sz="2000"/>
              <a:t>        }</a:t>
            </a:r>
            <a:br>
              <a:rPr lang="zh-CN" altLang="en-US" sz="2000"/>
            </a:br>
            <a:r>
              <a:rPr lang="zh-CN" altLang="en-US" sz="2000"/>
              <a:t>    &lt;/script&gt;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838200" y="9175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:window.prompt(“text,defaultText”)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参数说明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在对话框中显示的文本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defaultText: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返回值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点取消按钮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点确定按钮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返回输入的文本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eg: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result=window.prompt("请输入你的星座","狮子座");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console.log(result);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1252855"/>
            <a:ext cx="10515600" cy="4351338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:window.open(pageURL,name,parameters)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打开一个新的窗口或查找一个已命名的窗口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参数说明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pageURL: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子窗口的路基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子窗口的句柄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(name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声明了新窗口的名称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方便后期通过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对子窗口进行引用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parameters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：窗口参数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各参数之间用逗号分隔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window.close()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关闭窗口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op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0" y="815340"/>
            <a:ext cx="3923665" cy="2257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对象方法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定时器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超时调用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-setTimeout()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间歇调用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-setInterval()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是单线程语言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所有代码按顺序执行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setTimeout(code,millisec)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在指定的毫秒数后调用函数或计算表达式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参数说明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1.code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：要调用的函数或要执行的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2.millisec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：在执行代码前需要等待的毫秒数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方法返回一个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值，通过它取消超时调用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clearTimeout()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间歇调用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-setInterval(code,millisec)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每隔一段时间执行一次代码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clearInterval()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eg:num=0,max=10,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每过一秒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num++,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num&gt;max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清除定时器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var num=0,max=10;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var interval = setInterval(function(){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num++;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console.log(num)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if(num&gt;max){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clearInterval(interval)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}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},1000)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//setTimeout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var num =0,max=10;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var time;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function go(){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num++;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console.log(num);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time = setTimeout(go,1000)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if(num&gt;max){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clearTimeout(time)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}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}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go();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2450" y="937895"/>
            <a:ext cx="83394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1.条件判断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var age = 20;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if (age &gt;= 18) { // 如果age &gt;= 18为true，则执行if语句块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alert('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成年人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');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} else { // 否则执行else语句块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alert('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未成年人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');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多行条件判断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Tip: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最大的条件放前面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var age = 3;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if (age &gt;= 18) {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alert('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成年人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');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} else if (age &gt;= 6) {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alert('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少年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');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} else {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alert('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小孩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');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2.location</a:t>
            </a:r>
            <a:r>
              <a:rPr lang="zh-CN" altLang="en-US" sz="3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lang="zh-CN" altLang="en-US" sz="3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buNone/>
            </a:pPr>
            <a:endParaRPr lang="zh-CN" altLang="en-US" sz="3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对象提供了与当前窗口中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加载的文档有关信息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还提供了一些导航的功能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他既是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对象的属性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也是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对象的属性。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location.href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返回当前加载页面的完成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location.href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window.location.href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等价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location.hash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功能：返回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hash(#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号后跟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或多个字符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),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如果不包含则返回空字符串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location.host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返回服务器名称和端口号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location.hostname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返回不带端口号的服务器名称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location.pathname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功能：返回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中的目录和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location.port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中指定的端口号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如果没有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返回空字符串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location.protocol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返回页面使用的协议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:location.search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的查询字符串，这个字符串以问号开始。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位置操作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改变浏览器的位置的方法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location.href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对象其他属性也可改变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location.hash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location.search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location.replace(url)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location.reload()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重新加载当前显示的页面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.location.reload()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从缓存加载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.location.reload(true)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从服务器重新加载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3.history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对象保存了用户在浏览器中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访问页面的历史记录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history.back()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回到历史记录的上一步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相当于是用了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history.go(-1)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//-1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表示前一步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,-2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前两部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history.go(1)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回到历史记录的前一步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history.forward()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history.go(-n)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回到历史记录的前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:history.go(n)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回到历史记录的后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4.screen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screen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对象包含有关客户端显示屏幕的信息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screen.availWidth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screen.availHeight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5.navigator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Navigator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userAgent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掌握如何判断浏览器的类型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掌握如何判断设备的终端是移动还是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UserAgent: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用来识别浏览器名称，版本，引擎以及操作系统等信息的内容。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//检测浏览器类型</a:t>
            </a:r>
            <a:endParaRPr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if(/Android|iphone|webOS/i.test(navigator.userAgent)){</a:t>
            </a:r>
            <a:endParaRPr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location.href="mobile.html"</a:t>
            </a:r>
            <a:endParaRPr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}else if(/ipad/i.test(navigator.userAgent)){</a:t>
            </a:r>
            <a:endParaRPr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location.href="pad.html"</a:t>
            </a:r>
            <a:endParaRPr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}</a:t>
            </a:r>
            <a:endParaRPr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5.this</a:t>
            </a:r>
            <a:endParaRPr 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的指向问题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在事件函数中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,this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指向正在执行事件的对象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eg: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&lt;p&gt;hello&lt;p&gt;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&lt;script&gt;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p.onclick = function(){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this.style.color = “red”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&lt;/script&gt;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2450" y="937895"/>
            <a:ext cx="77736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switch结构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多个if...else连在一起使用的时候，可以转为使用更方便的switch结构。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var x = 1;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switch (x) {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case 1: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    console.log('x 等于1');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    break;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case 2: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    console.log('x 等于2');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    break;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default: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    console.log('x 等于其他值');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}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小项目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实现一个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tab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页切换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219075" y="490220"/>
            <a:ext cx="10515600" cy="600900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sHover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http://www.jq22.com/demo/sHover-master20150718/#</a:t>
            </a:r>
            <a:endParaRPr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eg:</a:t>
            </a:r>
            <a:endParaRPr 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&lt;div id="item1" class="sHoverItem"&gt;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&lt;img id="img1" src="images/1.jpg"&gt;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&lt;span id="intro1" class="sIntro"&gt;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&lt;h2&gt;Flowers&lt;/h2&gt;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&lt;p&gt; Flowers are so inconsistent!  &lt;/p&gt;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&lt;button&gt;inconsistent&lt;/button&gt;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&lt;/span&gt;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&lt;/div&gt;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 a=new sHover("sHoverItem","sIntro");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a.set({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slideSpeed:5,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opacityChange:true,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opacity:80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});</a:t>
            </a:r>
            <a:endParaRPr lang="en-US" sz="16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8145" y="265620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循环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2450" y="937895"/>
            <a:ext cx="43243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循环语句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while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(){}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eg: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var a=0;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while(a&lt;=10){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//只要a&lt;=10为true就一直循环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console.log(a);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a++;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}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2450" y="937895"/>
            <a:ext cx="4324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循环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eg: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for(var i=0;i&lt;=10;i++){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console.log(i)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}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2450" y="937895"/>
            <a:ext cx="43243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for...in...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>
                <a:solidFill>
                  <a:schemeClr val="bg1">
                    <a:lumMod val="95000"/>
                  </a:schemeClr>
                </a:solidFill>
              </a:rPr>
              <a:t>var o = {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r>
              <a:rPr>
                <a:solidFill>
                  <a:schemeClr val="bg1">
                    <a:lumMod val="95000"/>
                  </a:schemeClr>
                </a:solidFill>
              </a:rPr>
              <a:t>    name: 'Jack',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r>
              <a:rPr>
                <a:solidFill>
                  <a:schemeClr val="bg1">
                    <a:lumMod val="95000"/>
                  </a:schemeClr>
                </a:solidFill>
              </a:rPr>
              <a:t>    age: 20,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r>
              <a:rPr>
                <a:solidFill>
                  <a:schemeClr val="bg1">
                    <a:lumMod val="95000"/>
                  </a:schemeClr>
                </a:solidFill>
              </a:rPr>
              <a:t>    city: 'Beijing'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r>
              <a:rPr>
                <a:solidFill>
                  <a:schemeClr val="bg1">
                    <a:lumMod val="95000"/>
                  </a:schemeClr>
                </a:solidFill>
              </a:rPr>
              <a:t>};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r>
              <a:rPr>
                <a:solidFill>
                  <a:schemeClr val="bg1">
                    <a:lumMod val="95000"/>
                  </a:schemeClr>
                </a:solidFill>
              </a:rPr>
              <a:t>for (var key in o) {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r>
              <a:rPr>
                <a:solidFill>
                  <a:schemeClr val="bg1">
                    <a:lumMod val="95000"/>
                  </a:schemeClr>
                </a:solidFill>
              </a:rPr>
              <a:t>    alert(key); // 'name', 'age', 'city'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r>
              <a:rPr>
                <a:solidFill>
                  <a:schemeClr val="bg1">
                    <a:lumMod val="95000"/>
                  </a:schemeClr>
                </a:solidFill>
              </a:rPr>
              <a:t>}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2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4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30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2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4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0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2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4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7686</Words>
  <Application>WPS 演示</Application>
  <PresentationFormat>自定义</PresentationFormat>
  <Paragraphs>495</Paragraphs>
  <Slides>51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4.BOM</vt:lpstr>
      <vt:lpstr>1.window</vt:lpstr>
      <vt:lpstr>window对象的方法</vt:lpstr>
      <vt:lpstr> eg:点击确定按钮删除小米5 技术要点:点击确定resutl返回true,取消返回false    &lt;div&gt;         &lt;span id="mi"&gt;小米5&lt;/span&gt;&lt;button id="btn"&gt;删除&lt;/button&gt;     &lt;/div&gt;     &lt;script&gt;         var m = document.getElementById("mi");         var btn = document.getElementById("btn");         var parent  = m.parentNode;         btn.onclick =  function(){             var result = window.confirm("你确定删除吗");             if(result){                   parent.removeChild(m);             }         }     &lt;/script&gt;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student</cp:lastModifiedBy>
  <cp:revision>148</cp:revision>
  <dcterms:created xsi:type="dcterms:W3CDTF">2017-09-06T11:04:00Z</dcterms:created>
  <dcterms:modified xsi:type="dcterms:W3CDTF">2018-06-13T03:41:15Z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