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16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40" r:id="rId15"/>
    <p:sldId id="341" r:id="rId16"/>
    <p:sldId id="262" r:id="rId17"/>
    <p:sldId id="284" r:id="rId18"/>
    <p:sldId id="285" r:id="rId19"/>
    <p:sldId id="283" r:id="rId20"/>
    <p:sldId id="289" r:id="rId21"/>
    <p:sldId id="332" r:id="rId22"/>
    <p:sldId id="333" r:id="rId23"/>
    <p:sldId id="33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1.png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2.png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3.png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44500" y="236791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day04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96875" y="485140"/>
            <a:ext cx="11118850" cy="5895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1.9 test()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方法用于检测一个字符串是否匹配某个模式,</a:t>
            </a: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返回</a:t>
            </a: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boolean</a:t>
            </a: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值</a:t>
            </a:r>
            <a:endParaRPr lang="zh-CN" altLang="en-US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语法：</a:t>
            </a:r>
            <a:endParaRPr lang="zh-CN" altLang="en-US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RegExpObject.test(string)</a:t>
            </a:r>
            <a:endParaRPr lang="zh-CN" altLang="en-US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eg: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str = "Visit W3School";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patt1 = new RegExp("W3School");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result = patt1.test(str);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0040" y="434340"/>
            <a:ext cx="91014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    1.10  str.search()</a:t>
            </a:r>
            <a:r>
              <a:rPr lang="zh-CN" altLang="en-US" sz="3600">
                <a:solidFill>
                  <a:schemeClr val="bg1"/>
                </a:solidFill>
              </a:rPr>
              <a:t>返回搜索字符的下标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r>
              <a:rPr lang="zh-CN" altLang="en-US" sz="3600">
                <a:solidFill>
                  <a:schemeClr val="bg1"/>
                </a:solidFill>
              </a:rPr>
              <a:t>    var str = "hello";</a:t>
            </a:r>
            <a:endParaRPr lang="zh-CN" altLang="en-US" sz="3600">
              <a:solidFill>
                <a:schemeClr val="bg1"/>
              </a:solidFill>
            </a:endParaRPr>
          </a:p>
          <a:p>
            <a:pPr algn="l"/>
            <a:r>
              <a:rPr lang="zh-CN" altLang="en-US" sz="3600">
                <a:solidFill>
                  <a:schemeClr val="bg1"/>
                </a:solidFill>
              </a:rPr>
              <a:t>    var a = str.search("l");</a:t>
            </a:r>
            <a:endParaRPr lang="zh-CN" altLang="en-US" sz="3600">
              <a:solidFill>
                <a:schemeClr val="bg1"/>
              </a:solidFill>
            </a:endParaRPr>
          </a:p>
          <a:p>
            <a:pPr algn="l"/>
            <a:r>
              <a:rPr lang="zh-CN" altLang="en-US" sz="3600">
                <a:solidFill>
                  <a:schemeClr val="bg1"/>
                </a:solidFill>
              </a:rPr>
              <a:t>    console.log(a);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6390" y="434340"/>
            <a:ext cx="115392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</a:rPr>
              <a:t>   </a:t>
            </a:r>
            <a:r>
              <a:rPr lang="zh-CN" altLang="en-US" sz="3600">
                <a:solidFill>
                  <a:schemeClr val="bg1"/>
                </a:solidFill>
              </a:rPr>
              <a:t>第二节</a:t>
            </a:r>
            <a:r>
              <a:rPr lang="en-US" altLang="zh-CN" sz="3600">
                <a:solidFill>
                  <a:schemeClr val="bg1"/>
                </a:solidFill>
              </a:rPr>
              <a:t>:JS</a:t>
            </a:r>
            <a:r>
              <a:rPr lang="zh-CN" altLang="en-US" sz="3600">
                <a:solidFill>
                  <a:schemeClr val="bg1"/>
                </a:solidFill>
              </a:rPr>
              <a:t>内置对象</a:t>
            </a:r>
            <a:endParaRPr lang="zh-CN" altLang="en-US" sz="3600">
              <a:solidFill>
                <a:schemeClr val="bg1"/>
              </a:solidFill>
            </a:endParaRPr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1.Date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2.Math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6390" y="434340"/>
            <a:ext cx="115392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 1.Math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Math.ceil()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Math.floor()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Math.round()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Math.random()</a:t>
            </a:r>
            <a:endParaRPr lang="en-US" altLang="zh-CN" sz="36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22910" y="663575"/>
            <a:ext cx="11118850" cy="240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定时器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" name="图片 1" descr="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35" y="1520190"/>
            <a:ext cx="3199765" cy="2247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33070" y="663575"/>
            <a:ext cx="11118850" cy="29660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2.1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定时器的开启关闭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2.2demo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数码时钟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思路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获取系统时间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- Date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对象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- getHours,getMinutes,getSeconds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显示系统时间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-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字符串连接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空位补零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图片 2" descr="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70" y="936625"/>
            <a:ext cx="4733290" cy="3380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33070" y="644525"/>
            <a:ext cx="11118850" cy="240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Date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对象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获取当前时间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oDate = new Date();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hour = oDate.getHours();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minute = oDate.getMinutes();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second = oDate.getSeconds();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date = oDate.getDate();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year = oDate.getFullYear();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月份从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开始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month = oDate.getMonth()+1;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//星期从0开始，0表示星期天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//0,1,2,3,4,5,6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day = oDate.getDay();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" name="图片 1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315" y="1981835"/>
            <a:ext cx="2914015" cy="2894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22910" y="633730"/>
            <a:ext cx="11118850" cy="55905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第三节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正则表达式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定义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规定字符串出现规律的表达式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何时使用:查找，验证，替换，切割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RegExp对象——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如何创建正则表达式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22910" y="663575"/>
            <a:ext cx="11118850" cy="240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第四节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.JS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实现动画效果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1.setTimeout(“function”,interval)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间隔一段时间之后执行函数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movement = setTimeout(“function”,interval);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22910" y="663575"/>
            <a:ext cx="11118850" cy="563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一个简单的动画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&lt;div id="test"&gt;&lt;/div&gt;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&lt;button id="btn"&gt;btn&lt;/button&gt;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var btn = document.getElementById("btn");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var test = document.getElementById("test");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btn.onclick = function () {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setInterval(function () {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test.style.left = test.offsetLeft+10+"px";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},100)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}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687705"/>
            <a:ext cx="11118850" cy="5481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第一节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字符常用方法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第二节</a:t>
            </a:r>
            <a:r>
              <a:rPr lang="en-US" altLang="zh-CN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.js</a:t>
            </a:r>
            <a:r>
              <a:rPr lang="zh-CN" altLang="en-US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内置对象</a:t>
            </a:r>
            <a:endParaRPr lang="zh-CN" altLang="en-US" sz="360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第三节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正则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第四节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动画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611505"/>
            <a:ext cx="11118850" cy="563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//css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#test{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position:absolute;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width:100px;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height:100px;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background:red;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left:50px;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611505"/>
            <a:ext cx="11118850" cy="563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实现动画的要点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运动技术要点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开始运动前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关闭定时器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把运动和停止隔开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(if/else)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307022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第一节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字符串常用的方法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96875" y="485140"/>
            <a:ext cx="11118850" cy="5895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字符串常用的方法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1.1  length 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获取字符串的长度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a = "hello world";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alert(a.length)  //11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增加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1.2 concat() 方法用于连接两个或多个字符串。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a = "hello world";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b = "good";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c = a.concat(b);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console.log(c);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96875" y="485140"/>
            <a:ext cx="11118850" cy="5895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查询</a:t>
            </a:r>
            <a:endParaRPr lang="zh-CN" altLang="en-US" sz="3600" b="1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3600" b="1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1.3  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charAt(index)  //</a:t>
            </a:r>
            <a:r>
              <a:rPr lang="zh-CN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获取在指定</a:t>
            </a:r>
            <a:r>
              <a:rPr lang="zh-CN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下标</a:t>
            </a:r>
            <a:r>
              <a:rPr lang="zh-CN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的字符</a:t>
            </a:r>
            <a:endParaRPr lang="zh-CN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a = "hello world";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alert(a.charAt(0))  //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1.4 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indexOf(value) </a:t>
            </a: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检索字符串出现的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位置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a = "hello world";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b = a.indexOf(“h”); //0;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c = a.indexOf(“a”); //-1</a:t>
            </a: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如果没有返回</a:t>
            </a: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-1</a:t>
            </a: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；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96875" y="485140"/>
            <a:ext cx="11118850" cy="5895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查询</a:t>
            </a:r>
            <a:endParaRPr lang="zh-CN" altLang="en-US" sz="3600" b="1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3600" b="1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1.5  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stringObject.slice(start,end)</a:t>
            </a:r>
            <a:endParaRPr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a = "hello world";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b = a.slice(0,2);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console.log(b); //”he”</a:t>
            </a:r>
            <a:endParaRPr lang="zh-CN" altLang="en-US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1.6 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stringObject.substr(start,length)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a = "hello world";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b = a.substr(0,5);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console.log(b);  //hello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96875" y="485140"/>
            <a:ext cx="11118850" cy="5895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查询</a:t>
            </a:r>
            <a:endParaRPr lang="zh-CN" altLang="en-US" sz="3600" b="1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3600" b="1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1.5  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stringObject.slice(start,end)</a:t>
            </a:r>
            <a:endParaRPr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a = "hello world";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b = a.slice(0,2);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console.log(b); //”he”</a:t>
            </a:r>
            <a:endParaRPr lang="zh-CN" altLang="en-US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1.6 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stringObject.substr(start,length)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a = "hello world";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b = a.substr(0,5);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console.log(b);  //hello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96875" y="485140"/>
            <a:ext cx="11118850" cy="5895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查询</a:t>
            </a:r>
            <a:endParaRPr lang="zh-CN" altLang="en-US" sz="3600" b="1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3600" b="1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1.7  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stringObject.substring(start,stop)</a:t>
            </a:r>
            <a:endParaRPr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a = "hello world";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 var a = "hello world";</a:t>
            </a:r>
            <a:endParaRPr lang="zh-CN" altLang="en-US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 var b = a.substring(0,2);</a:t>
            </a:r>
            <a:endParaRPr lang="zh-CN" altLang="en-US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 console.log(b); </a:t>
            </a: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//”he”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96875" y="485140"/>
            <a:ext cx="11118850" cy="5895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3600" b="1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3600" b="1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1.8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split() 方法用于把一个字符串分割成字符串数组。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stringObject.split(separator,howmany)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a = "hello world";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b = a.split("");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console.log(b);</a:t>
            </a: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30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2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4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0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2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2476</Words>
  <Application>WPS 演示</Application>
  <PresentationFormat>宽屏</PresentationFormat>
  <Paragraphs>232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黑体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cp</cp:lastModifiedBy>
  <cp:revision>63</cp:revision>
  <dcterms:created xsi:type="dcterms:W3CDTF">2015-05-05T08:02:00Z</dcterms:created>
  <dcterms:modified xsi:type="dcterms:W3CDTF">2018-07-02T03:16:47Z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