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221219"/>
            <a:ext cx="105156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00894"/>
            <a:ext cx="105156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81228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30910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732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752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7329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000003"/>
            </a:gs>
            <a:gs pos="76000">
              <a:srgbClr val="515369"/>
            </a:gs>
            <a:gs pos="89000">
              <a:srgbClr val="68677B"/>
            </a:gs>
            <a:gs pos="100000">
              <a:srgbClr val="70738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1.png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307022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Jquery01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493395"/>
            <a:ext cx="11118850" cy="614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1.6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子元素</a:t>
            </a:r>
            <a:r>
              <a:rPr kumimoji="0" lang="zh-CN" sz="4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过滤选择器</a:t>
            </a:r>
            <a:endParaRPr kumimoji="0" lang="zh-CN" sz="4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:nth-child(index)</a:t>
            </a:r>
            <a:endParaRPr kumimoji="0" lang="en-US" altLang="zh-CN" sz="36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:first-child</a:t>
            </a:r>
            <a:endParaRPr kumimoji="0" lang="en-US" altLang="zh-CN" sz="36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:last-child  //</a:t>
            </a: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选中父元素中的最后一个元素</a:t>
            </a:r>
            <a:endParaRPr kumimoji="0" lang="zh-CN" altLang="en-US" sz="36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:only-child</a:t>
            </a:r>
            <a:endParaRPr kumimoji="0" lang="en-US" altLang="zh-CN" sz="36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&lt;p class="one two"&gt;</a:t>
            </a:r>
            <a:endParaRPr kumimoji="0" lang="en-US" altLang="zh-CN" sz="36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&lt;span&gt;hello world&lt;/span&gt;</a:t>
            </a:r>
            <a:endParaRPr kumimoji="0" lang="en-US" altLang="zh-CN" sz="36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&lt;/p&gt;</a:t>
            </a:r>
            <a:endParaRPr kumimoji="0" lang="en-US" altLang="zh-CN" sz="36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$(“p span:only-child”)</a:t>
            </a:r>
            <a:endParaRPr kumimoji="0" lang="en-US" altLang="zh-CN" sz="36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span</a:t>
            </a: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是</a:t>
            </a: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的唯一子元素时</a:t>
            </a: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改变</a:t>
            </a:r>
            <a:endParaRPr kumimoji="0" lang="zh-CN" altLang="en-US" sz="36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493395"/>
            <a:ext cx="11118850" cy="614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1.7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表单对象</a:t>
            </a:r>
            <a:r>
              <a:rPr kumimoji="0" lang="zh-CN" sz="4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过滤选择器</a:t>
            </a:r>
            <a:endParaRPr kumimoji="0" lang="zh-CN" sz="4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4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:enabled  //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选取所有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可用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元素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:disabled //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选取所有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不可用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元素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:checked //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选取所有被选中的元素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(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单选框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复合框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)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:selected //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选取所有被选中的选项元素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(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下拉列表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)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307022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DOM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操作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87985" y="419100"/>
            <a:ext cx="11118850" cy="551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2.1.DOM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操作的分类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DOM Core(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核心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)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、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HTML-DOM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、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CSS-DOM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87985" y="419100"/>
            <a:ext cx="11118850" cy="551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2.2Jquery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中的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DOM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操作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&lt;ul&gt;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 title="苹果"&gt;苹果&lt;/li&gt;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 title="香蕉"&gt;香蕉&lt;/li&gt;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 title="苹果"&gt;桔子&lt;/li&gt;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&lt;/ul&gt;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2.2.1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查找节点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查找元素节点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li = $("li:eq(1)");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查找第二个元素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li_txt = li.text();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//text()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方法查找元素的文本内容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alert(li_txt)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87985" y="419100"/>
            <a:ext cx="11118850" cy="551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查找属性节点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//attr()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p = $(“p”);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attr = p.attr(“title”);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获取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元素的属性节点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title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alert(attr);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87985" y="419100"/>
            <a:ext cx="11118850" cy="551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Get Content - text(), html(), and val()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text() //returns the text content of selected elements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html() // returns the content of selected elements (including HTML markup)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val() - Sets or returns the value of form fields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87985" y="419100"/>
            <a:ext cx="11118850" cy="551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2.2.2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创建节点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创建元素节点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p = $(“&lt;p&gt;&lt;/p&gt;”)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创建文本节点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li4 = $("&lt;li&gt;04&lt;/li&gt;")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创建属性节点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$li=$("&lt;li title='香蕉'&gt;香蕉&lt;/li&gt;");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46710" y="427355"/>
            <a:ext cx="11118850" cy="551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2.2.3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插入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节点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向尾部添加（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孩子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append();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appendTo();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eg: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&lt;ul&gt;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&lt;li&gt;1&lt;/li&gt;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&lt;li&gt;1&lt;/li&gt;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&lt;li&gt;1&lt;/li&gt;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&lt;/ul&gt;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&lt;script&gt;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var $li=$("&lt;li title='香蕉'&gt;香蕉&lt;/li&gt;");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$li.appendTo("ul")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&lt;/script&gt;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46710" y="427355"/>
            <a:ext cx="11118850" cy="551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在元素后面添加元素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兄弟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after();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insertAfter();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eg: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&lt;p&gt;hello world&lt;/p&gt;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&lt;script&gt;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var $p = $("&lt;p&gt;后面&lt;/p&gt;");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$p.insertAfter("p");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&lt;/script&gt;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307022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选择器</a:t>
            </a: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46710" y="427355"/>
            <a:ext cx="11118850" cy="551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在元素前面添加元素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兄弟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before();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insertBefore();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eg: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&lt;p&gt;hello world&lt;/p&gt;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&lt;script&gt;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var $p = $("&lt;p&gt;后面&lt;/p&gt;");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$p.insertBefore("p");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&lt;/script&gt;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46710" y="427355"/>
            <a:ext cx="11118850" cy="551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2.2.4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删除节点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a.remove()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&lt;ul&gt;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&lt;li&gt;hello world01&lt;/li&gt;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&lt;li&gt;hello world02&lt;/li&gt;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&lt;li&gt;hello world03&lt;/li&gt;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&lt;/ul&gt;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$li = $("ul&gt;li:eq(0)").remove();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$li.appendTo("ul")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和以下代码相当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appendTo()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方法也可以用来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移动元素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$("ul&gt;li:eq(0)").appendTo("ul")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38455" y="427355"/>
            <a:ext cx="11118850" cy="551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b.detach()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&lt;ul&gt;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&lt;li&gt;hello world01&lt;/li&gt;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&lt;li&gt;hello world02&lt;/li&gt;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&lt;li&gt;hello world03&lt;/li&gt;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&lt;/ul&gt;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$("ul li").click(function(){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alert($(this).html())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romove()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相同的地方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都会从页面上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消失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不同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所绑定的事件会保留下来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romove()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不会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$li = $("ul&gt;li:eq(1)").detach();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$("ul").append($li)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38455" y="427355"/>
            <a:ext cx="11118850" cy="551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b.empty()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&lt;ul&gt;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&lt;li&gt;hello world01&lt;/li&gt;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&lt;li&gt;hello world02&lt;/li&gt;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&lt;li&gt;hello world03&lt;/li&gt;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&lt;/ul&gt;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$("ul li").click(function(){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alert($(this).html())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清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$("ul&gt;li:eq(1)").empty();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38455" y="427355"/>
            <a:ext cx="11118850" cy="551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2.2.6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替换节点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replaceWith()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&lt;p&gt;hello world&lt;/p&gt;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&lt;script&gt;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$("p").replaceWith("&lt;strong&gt;replace&lt;/strong&gt;")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&lt;/script&gt;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replaceAll()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&lt;p&gt;hello world&lt;/p&gt;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&lt;script&gt;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$("&lt;strong&gt;replace&lt;/strong&gt;").replaceAll("p")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&lt;/script&gt;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38455" y="427355"/>
            <a:ext cx="11118850" cy="61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2.2.7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包裹节点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wrap();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&lt;p&gt;hello world&lt;/p&gt;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&lt;script&gt;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$("p").wrap("&lt;strong&gt;&lt;/strong&gt;")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&lt;/script&gt;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wrapAll();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&lt;p&gt;你喜欢的水果是?&lt;/p&gt;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&lt;script&gt;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$("p").wrapAll("&lt;strong&gt;&lt;/strong&gt;")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&lt;/script&gt;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wrapInner()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将元素的的子内容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包括文本节点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包裹起来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&lt;p&gt;你喜欢的水果是?&lt;/p&gt;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$("p").wrapInner("&lt;i&gt;&lt;/i&gt;")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后来的结构变为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&lt;p&gt;&lt;i&gt;你喜欢的水果是?&lt;/i&gt;&lt;/p&gt;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38455" y="427355"/>
            <a:ext cx="11118850" cy="61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2.2.8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属性操作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attr();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&lt;p title="水果"&gt;你喜欢的水果是?&lt;/p&gt;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//JS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获取</a:t>
            </a:r>
            <a:r>
              <a:rPr lang="en-US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title</a:t>
            </a:r>
            <a:r>
              <a:rPr lang="zh-CN" altLang="en-US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属性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$(“p”).attr(“title”);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设置</a:t>
            </a:r>
            <a:r>
              <a:rPr lang="en-US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title</a:t>
            </a:r>
            <a:r>
              <a:rPr lang="zh-CN" altLang="en-US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属性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$("p").attr("title","苹果");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设置多个属性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$("p").attr({"title":"苹果",class:"two"});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removeAttr();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$("p").removeAttr("title")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38455" y="427355"/>
            <a:ext cx="11118850" cy="61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2.2.9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样式操作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获取样式和设置样式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$(“p”).attr(“class”,”high”)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追加样式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$(“p”).addClass()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移除样式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$(“p”).removeClass()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切换样式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toggleClass()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&lt;p title="水果" class="one"&gt;你喜欢的水果是?&lt;/p&gt;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&lt;button &gt;btn&lt;/button&gt;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&lt;script&gt;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$("button").click(function(){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$("p").toggleClass("high")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})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&lt;/script&gt;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38455" y="427355"/>
            <a:ext cx="11118850" cy="61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E.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判断是否含有某个样式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hasClass()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判断是否含有某个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class,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返回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true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false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&lt;p title="水果" class="one"&gt;你喜欢的水果是?&lt;/p&gt;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&lt;button &gt;btn&lt;/button&gt;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&lt;script&gt;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$("button").click(function(){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if($("p").hasClass("high")){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$("p").hide(300);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}else{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$("p").addClass("high")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})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//Jquery</a:t>
            </a:r>
            <a:r>
              <a:rPr lang="zh-CN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内部实际上是调用了</a:t>
            </a:r>
            <a:r>
              <a:rPr lang="en-US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is()</a:t>
            </a:r>
            <a:r>
              <a:rPr lang="zh-CN" altLang="en-US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方法来完成这个功能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$(“p”).is(“.high”)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返回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boolean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值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语法</a:t>
            </a:r>
            <a:r>
              <a:rPr lang="en-US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.is(selector)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38455" y="419100"/>
            <a:ext cx="11118850" cy="61918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2.2.10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设置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获取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HTML,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文本和值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1.html()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2.text()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3.val()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eg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&lt;input type="text" id="address" value="请输入邮箱地址"/&gt;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&lt;input type="text" id="pwd" value="请输入邮箱密码"/&gt;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&lt;input type="button" value="登录"/&gt;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&lt;script&gt;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$("#address").focus(function(){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var txt_value = $(this).val();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if(txt_value==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this.defaultValue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){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$(this).val("");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})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$("#address").blur(function(){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var txt_value = $(this).val();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if(txt_value==""){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$(this).val(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this.defaultValue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);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})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&lt;/script&gt;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468630"/>
            <a:ext cx="11118850" cy="455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1.1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基本选择器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$(“#one”)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$(“.two”)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$(“p”)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$(“*”)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$(“p,div”)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38455" y="419100"/>
            <a:ext cx="11118850" cy="61918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3.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遍历节点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 children()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方法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b.next()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c.prev()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d.siblings();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获取匹配元素前后所有的同辈元素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e.closet();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f.closet(),parent(),parents()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的区别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parent()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匹配父级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亲爹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parents()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获取祖先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closest()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从本身开始找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逐级匹配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并返回最先匹配的祖先元素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g.eq(index),is(selector),first(),last();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38455" y="419100"/>
            <a:ext cx="11118850" cy="61918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3.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过滤节点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a.eq(index)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b.not()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c.first()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d.last()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e.filter()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21945" y="402590"/>
            <a:ext cx="11118850" cy="61918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4.css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的操作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获取样式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$(“p”).css(“color”);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修改样式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$(“p”).css({“color”,”yellow”});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c.offset()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获取元素在当前视窗的相对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偏移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$(“p”).offset().left; 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获取左偏移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$(“p”).offset().top; 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获取顶部偏移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d.postion();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获取定位元素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left 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获取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left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的值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top 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获取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top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的值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468630"/>
            <a:ext cx="11118850" cy="455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1.2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层次选择器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$(“div &gt;p”)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$(“div p”)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$(“div+p”)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$(“div~p”)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468630"/>
            <a:ext cx="11118850" cy="6142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1.3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过滤选择器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基本过滤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$("p:first-child")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$("p:last-child")</a:t>
            </a:r>
            <a:endParaRPr lang="en-US" altLang="zh-CN" sz="360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$(“p:first”)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$(“p:last”)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:not(selector)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$(“div:not(.one)”)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$("p:even")  //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选择所有偶数项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$(“p:odd”)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476885"/>
            <a:ext cx="11118850" cy="614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$("p:eq(index)")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$(“p:gt(index)”)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$(“p:lt(index)”)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$(“:focus”)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493395"/>
            <a:ext cx="11118850" cy="614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内容过滤选择器</a:t>
            </a:r>
            <a:endParaRPr kumimoji="0" lang="zh-CN" altLang="en-US" sz="4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$("p:contains(hello)")  //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选取文本中含有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”hello”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的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元素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$(“div:has(p)”)  //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选取含有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元素的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div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元素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$(“div:parent”)   //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选取含有子元素或者文本的元素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	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493395"/>
            <a:ext cx="11118850" cy="614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1.4</a:t>
            </a:r>
            <a:r>
              <a:rPr kumimoji="0" lang="zh-CN" sz="4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可见性过滤选择器</a:t>
            </a:r>
            <a:endParaRPr kumimoji="0" lang="zh-CN" sz="4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$(“:hidden”)&gt;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只能对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display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：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none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起作用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$(“div:visible”)	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493395"/>
            <a:ext cx="11118850" cy="614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1.5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属性</a:t>
            </a:r>
            <a:r>
              <a:rPr kumimoji="0" lang="zh-CN" sz="4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过滤选择器</a:t>
            </a:r>
            <a:endParaRPr kumimoji="0" lang="zh-CN" sz="4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图片 2" descr="atr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710" y="2107565"/>
            <a:ext cx="7942580" cy="2533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2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BEAUTIFY_FLAG" val="#wm#"/>
  <p:tag name="KSO_WM_TEMPLATE_THUMBS_INDEX" val="1、2、3、4、5、6、7、8、9、10、11、1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4842</Words>
  <Application>WPS 演示</Application>
  <PresentationFormat>宽屏</PresentationFormat>
  <Paragraphs>385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Arial Unicode MS</vt:lpstr>
      <vt:lpstr>黑体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cp</cp:lastModifiedBy>
  <cp:revision>31</cp:revision>
  <dcterms:created xsi:type="dcterms:W3CDTF">2015-05-05T08:02:00Z</dcterms:created>
  <dcterms:modified xsi:type="dcterms:W3CDTF">2018-07-05T08:37:14Z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