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650240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事件绑定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8800" y="1690370"/>
            <a:ext cx="617220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语法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$(selector).on(event,function)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绑定点击事件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$(".head").on("click",function(){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            var $next = $(this).next();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            if($next.is(":visible")){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                $next.hide(1000)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            }else{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                $next.show(1000)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            }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 })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21030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事件对象的属性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7.event.which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该方法在鼠标单击事件中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获取鼠标的左中右键盘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$("a").mousedown(function(event){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alert(event.which);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左键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中键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右键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return false;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在键盘事件中获取键盘的按键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$("input").keyup(function(e){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alert(e.which)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21030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移出事件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语法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:$(selector).unbind(eventType)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21030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E.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模拟操作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(trigger)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&lt;button id="add"&gt;自定义事件&lt;/button&gt;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&lt;button id="trigger"&gt;触发&lt;/button&gt;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&lt;div id="test"&gt;&lt;/div&gt;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$(function(){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//1.定义自定义事件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$("#add").on("myClick",function(){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$("#test").append("&lt;p&gt;我是自定义事件&lt;/p&gt;")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});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//2.触发自定义事件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$("#trigger").click(function(){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$("#add").trigger("myClick")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21030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E.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模拟操作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(trigger)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&lt;input type="text"/&gt;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$("input").trigger("focus")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21030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其他用法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绑定多个事件类型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$("p").on("mouseover mouseout",function(){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$(this).toggleClass("over")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21030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G.jQuery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中的动画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1.show(time),hide(time)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2.toggle(time);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可以实现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show()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hide();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3.fadeIn(),fadeOut();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4.fadeToggle()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5.slideUp(),slideDown();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6.slideToggle();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21030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7.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自定义动画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语法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:animate(param,speed,callback)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简单动画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&lt;p&gt;hello world&lt;/p&gt;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&lt;button id="btn"&gt;按钮&lt;/button&gt;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$("#btn").click(function(){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$("p").animate({left:”100px”},3000)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21030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累加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累减动画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$("#btn").click(function(){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$("p").animate({left:"+=100px"},3000)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})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49580" y="621030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多重动画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$("#btn").click(function(){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$("p").animate({left:"100px",top:"100px"},3000)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30555"/>
            <a:ext cx="11118850" cy="5454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判断元素是否处于动画状态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if(!$(element).is(“:animated”)){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判断元素是否正处于动画状态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	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如果当前没有进行动画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则添加新动画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28800" y="1690370"/>
            <a:ext cx="75438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b.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绑定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mouseover,mouseout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事件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$(".head").on("mouseover",function(){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            $(this).next().hide();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        }).on("mouseout",function(){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            $(this).next().show()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})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4000" y="537845"/>
            <a:ext cx="965835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简写绑定事件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$(".head").mouseover(function(){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            $(this).next().hide()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        }).mouseout(function(){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            $(this).next().show()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})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4000" y="537845"/>
            <a:ext cx="96583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合成事件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语法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$(selector).hover(funcIn,funcOut)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鼠标移动到元素上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触发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funcIn,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鼠标移出触发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funcOut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$(".head").hover(function(){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            $(this).next().hide()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        },function(){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            $(this).next().show()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})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4000" y="537845"/>
            <a:ext cx="965835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合成事件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语法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$(selector).toggle();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//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元素在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hide()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show()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之间切换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$(".head").click(function(){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     $(this).next().fadeToggle();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})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4000" y="537845"/>
            <a:ext cx="96583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加强效果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语法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$(".head").mouseover(function(){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            $(this).next().hide();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            $(this).addClass("lightHigh")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        }).mouseout(function(){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            $(this).next().show();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            $(this).removeClass("lightHigh")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});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650240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事件冒泡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4960" y="1779905"/>
            <a:ext cx="91560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点击子元素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父元素上相同的事件也会触发</a:t>
            </a:r>
            <a:endParaRPr lang="zh-CN" altLang="en-US" sz="280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sz="28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zh-CN" sz="2800">
                <a:solidFill>
                  <a:schemeClr val="bg1">
                    <a:lumMod val="95000"/>
                  </a:schemeClr>
                </a:solidFill>
              </a:rPr>
              <a:t>阻止事件冒泡</a:t>
            </a:r>
            <a:endParaRPr lang="zh-CN" altLang="zh-CN" sz="28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event.stopPropagation();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7650" y="156210"/>
            <a:ext cx="9156065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阻止默认行为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event.preventDefault();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$("#sub").click(function(event){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           var txt = $("#username").val();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           if(txt==""){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               $("#msg").text("文本框的值不能为空");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               event.preventDefault();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           }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       })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//HTML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&lt;form action="test.html"&gt;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   用户名: &lt;input type="text" id="username"/&gt;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   &lt;input type="submit" value="提交" id="sub"/&gt;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&lt;/form&gt;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&lt;div id="msg"&gt;&lt;/div&gt;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//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也可使用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return false;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效果一样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59105" y="621030"/>
            <a:ext cx="11118850" cy="31254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事件对象的属性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1.event.type;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2.event.preventDefault();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3.event.stopPropagation();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4.event.target;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5.event.pageX 	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获取光标相对于页面的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坐标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6.event.pageY 	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获取光标相对于页面的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坐标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2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3055</Words>
  <Application>WPS 演示</Application>
  <PresentationFormat>宽屏</PresentationFormat>
  <Paragraphs>184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超</cp:lastModifiedBy>
  <cp:revision>54</cp:revision>
  <dcterms:created xsi:type="dcterms:W3CDTF">2015-05-05T08:02:00Z</dcterms:created>
  <dcterms:modified xsi:type="dcterms:W3CDTF">2017-10-31T03:05:37Z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