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1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齐 旺" initials="齐" lastIdx="1" clrIdx="0">
    <p:extLst>
      <p:ext uri="{19B8F6BF-5375-455C-9EA6-DF929625EA0E}">
        <p15:presenceInfo xmlns:p15="http://schemas.microsoft.com/office/powerpoint/2012/main" userId="8483747d49cee6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07"/>
  </p:normalViewPr>
  <p:slideViewPr>
    <p:cSldViewPr snapToGrid="0" snapToObjects="1">
      <p:cViewPr varScale="1">
        <p:scale>
          <a:sx n="81" d="100"/>
          <a:sy n="81" d="100"/>
        </p:scale>
        <p:origin x="11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F27B-5BF2-4A9A-A599-B2B512E1A2E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7711-5809-44A9-9AFC-2BA974D1E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4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7711-5809-44A9-9AFC-2BA974D1E1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9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7711-5809-44A9-9AFC-2BA974D1E1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7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7711-5809-44A9-9AFC-2BA974D1E1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3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7711-5809-44A9-9AFC-2BA974D1E1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9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7711-5809-44A9-9AFC-2BA974D1E1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5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E87A-3D70-C942-B455-82B22B342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D5655-0E5C-3E4A-96BC-0D3D75E3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AC418-04FB-F041-A2DE-42A7C2DE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894A-04D2-D740-9513-1B406310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69D6C-D51B-1E4B-BF83-9BF62173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1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D003-3C4A-3647-863A-3104BAA6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4162A-962B-2C4E-AAFB-3972822B9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9CA06-602D-104C-A621-764326AC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65346-1917-AA46-A40D-BF6F8E4C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CD062-E2A3-0E4D-9839-39DC3FC6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74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13D36C-E6E2-0E44-B53C-F3F7A87BE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D38EC-E83F-6C42-88FC-254A88AB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FA100-5C13-2344-BB9C-39F38625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D8371-C4C2-B845-BE99-AE6F5D28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395BE-4F75-5C49-958A-669ECD37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80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8426-AB43-7A44-AE36-BA888EC8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0E1B2-BDD9-EC4D-8CE5-C51E2951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B640C-9D54-A24E-B827-FCA451AE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D1C14-A2E0-E14D-9226-94708587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ACD90-C0DC-DD45-AACF-0F18DE6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56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7A786-A8AA-F54C-A818-E557512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6497F-757D-8A4A-9EBC-4FD9D525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CED53-6A0A-B847-B75D-924D30C8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F5A5A-8830-2B4D-9CA6-721DDACD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E3301-C821-924F-8747-126BBB62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2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4427-387A-1947-87CE-30DEC2AD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C7183-4783-B74E-8AA6-51F12888D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C92FF-335A-724C-A724-0D8F3200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09D55-0727-0A4B-9966-0CCFDB95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80E01-E708-EF44-9A24-23BBF551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F7155-66DB-3C42-ACC6-0637AFD2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0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0C86-7846-F24E-A4B0-AE03298D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0298F-9B07-F449-A643-65772FD3E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24F04-A8E7-FD4B-A716-0392F1A8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D94D3D-562A-E842-879D-E9ECBD165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6F73F3-11AF-1B46-8148-FB11EAE5C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692C33-0C68-AF4C-8406-5B84C255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7E8E7-7D4E-5442-9CB8-65DBB3E7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D24C5B-C2FF-154B-901C-3729BA5D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49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EDEA1-E3AC-7A4C-8300-8B53A8D4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1CAD71-7923-114F-A16F-808A2AB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233D0A-09D8-AE4E-8778-066BA00D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CAD17-9BA0-BC46-8ECC-BC671FA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6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A399B-5E0D-4043-9B15-40B365F9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49380B-4786-CD47-BC31-BCA99F8E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AC7C8-42D8-5940-84B9-DDC20D16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39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56200-D082-9945-97F7-44C61C36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9F5C1-7FD8-3B43-9FF1-D3D4B610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145AA-9701-C74F-B1C6-60402A39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30C90-878C-3448-878E-91E6E503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8960C-05CB-FB4E-9BD4-4D4DE6B5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77B12-0E5B-E742-91D6-9B53CE04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0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C7801-2582-5A44-A781-F170A270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6BA336-91A2-0040-8680-9B50000B7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284EB-87F2-8848-946B-D78847E5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CF59D-F865-5741-91C9-4FC5301E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7F5E4-7E14-3144-80B6-CDC551BE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DBA87-3F04-0F44-A702-FB82A105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4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889A84-4C46-A042-A188-8E049A90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6432D-2CAA-854A-8CB6-00BC57CA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E5DAB-8797-5649-B60F-58A7F88F6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2AFE-D197-0646-BA5E-43396113AAD3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7755D-808A-BE42-8038-90D0F1AD4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97F4C-625D-DF4B-B4A9-8BCB7EC0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41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BC018-17A0-2C4F-B389-420D8AAA3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5" y="1690254"/>
            <a:ext cx="9781309" cy="2311545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Plan-And-Write: Towards Better Automatic Storytelling</a:t>
            </a:r>
            <a:br>
              <a:rPr lang="en" altLang="zh-CN" sz="4400" dirty="0"/>
            </a:br>
            <a:r>
              <a:rPr lang="en-US" altLang="zh-CN" sz="3200" dirty="0"/>
              <a:t>AAAI</a:t>
            </a:r>
            <a:r>
              <a:rPr lang="zh-CN" altLang="en-US" sz="3200" dirty="0"/>
              <a:t> </a:t>
            </a:r>
            <a:r>
              <a:rPr lang="en-US" altLang="zh-CN" sz="3200" dirty="0"/>
              <a:t>2019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195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问题描述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2943C86-0311-416E-8FC4-80D8054D7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8" b="16821"/>
          <a:stretch/>
        </p:blipFill>
        <p:spPr>
          <a:xfrm>
            <a:off x="570945" y="914843"/>
            <a:ext cx="6709828" cy="25119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15A07A-EA1A-4E37-AC37-709A44DB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41" y="3426791"/>
            <a:ext cx="5578323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抽取故事情节与两种模式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D5D834-19F0-4432-92F7-4A9DDCA5D713}"/>
              </a:ext>
            </a:extLst>
          </p:cNvPr>
          <p:cNvSpPr/>
          <p:nvPr/>
        </p:nvSpPr>
        <p:spPr>
          <a:xfrm>
            <a:off x="710152" y="789818"/>
            <a:ext cx="11205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因为在训练模型中要用到故事情节，而数据中只有故事，没有给出表示故事情节的一系列单词，所以在训练模型之前，要先对数据中的每个故事，抽取出一些关键词，来表示故事情节。这里使用了一个叫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RAKE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的无监督算法（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2010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年）。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F8183D-D1A0-47B4-991D-8E8D593C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81" y="2114412"/>
            <a:ext cx="9365792" cy="22709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BA9E14-D003-49C7-8071-4EBA82A10B66}"/>
              </a:ext>
            </a:extLst>
          </p:cNvPr>
          <p:cNvSpPr/>
          <p:nvPr/>
        </p:nvSpPr>
        <p:spPr>
          <a:xfrm>
            <a:off x="1049517" y="4513330"/>
            <a:ext cx="1029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因为在故事生成中我们要生成情节和故事两个部分，所以根据两者的生成顺序，作者提出了两个模式，动态模式和静态模式。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822698-2A13-48B9-BBD7-715CA215E24E}"/>
              </a:ext>
            </a:extLst>
          </p:cNvPr>
          <p:cNvSpPr/>
          <p:nvPr/>
        </p:nvSpPr>
        <p:spPr>
          <a:xfrm>
            <a:off x="1049517" y="5610787"/>
            <a:ext cx="1043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动态模式：同时生成情节和故事，在生成故事的同时，调节接下来的情节。</a:t>
            </a: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静态模式：先生成故事情节，然后情节不改变，再根据情节生成故事。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844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00707135-71CC-4952-A027-593602B5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动态模式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77D2DC-DA41-4154-A684-E1E13EF0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511" y="-17023"/>
            <a:ext cx="4962349" cy="22054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4F46F2-9AFF-438C-BACF-584ABA952D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1642" b="4802"/>
          <a:stretch/>
        </p:blipFill>
        <p:spPr>
          <a:xfrm>
            <a:off x="281876" y="1139416"/>
            <a:ext cx="4337258" cy="4579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DD4B608-D754-4C70-827F-213FDF6FE1B5}"/>
              </a:ext>
            </a:extLst>
          </p:cNvPr>
          <p:cNvSpPr txBox="1"/>
          <p:nvPr/>
        </p:nvSpPr>
        <p:spPr>
          <a:xfrm>
            <a:off x="4877655" y="2177833"/>
            <a:ext cx="54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Ct </a:t>
            </a:r>
            <a:r>
              <a:rPr lang="zh-CN" altLang="en-US" dirty="0"/>
              <a:t>（</a:t>
            </a:r>
            <a:r>
              <a:rPr lang="en-US" altLang="zh-CN" dirty="0"/>
              <a:t>Catt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Cw</a:t>
            </a:r>
            <a:r>
              <a:rPr lang="en-US" altLang="zh-CN" dirty="0"/>
              <a:t>:   </a:t>
            </a:r>
            <a:r>
              <a:rPr lang="zh-CN" altLang="en-US" dirty="0"/>
              <a:t>辅助信息</a:t>
            </a:r>
            <a:r>
              <a:rPr lang="en-US" altLang="zh-CN" dirty="0"/>
              <a:t>        </a:t>
            </a:r>
            <a:r>
              <a:rPr lang="zh-CN" altLang="en-US" dirty="0"/>
              <a:t>情节的</a:t>
            </a:r>
            <a:r>
              <a:rPr lang="en-US" altLang="zh-CN" dirty="0"/>
              <a:t>i-1 </a:t>
            </a:r>
            <a:r>
              <a:rPr lang="zh-CN" altLang="en-US" dirty="0"/>
              <a:t>个单词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59E378-9E03-4074-889F-F4FE45581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844" y="2197368"/>
            <a:ext cx="2911092" cy="2819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9F3AFD4-9510-42D8-B3C9-96594DD0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667" y="2778087"/>
            <a:ext cx="3360711" cy="246909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81FC338-239D-48C7-8B92-54B67F357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6428" y="4283448"/>
            <a:ext cx="3825572" cy="23471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FF2B1F-E0B7-4CE8-B7C7-76D4D35B8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9930" y="6073597"/>
            <a:ext cx="3863675" cy="876376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7474041-B7D9-41F6-AFD4-530E3F83ECFF}"/>
              </a:ext>
            </a:extLst>
          </p:cNvPr>
          <p:cNvSpPr/>
          <p:nvPr/>
        </p:nvSpPr>
        <p:spPr>
          <a:xfrm>
            <a:off x="396781" y="59217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和情节生成使用同样的模型，只不过，这次，辅助信息不同，使用的是当前的情节中的单词。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99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00707135-71CC-4952-A027-593602B5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静态模式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5E35BF-B139-4082-94AB-ABE37E66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19" y="788440"/>
            <a:ext cx="4770533" cy="17603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8E7172C-04F2-4093-BE6A-C100B9F1D451}"/>
              </a:ext>
            </a:extLst>
          </p:cNvPr>
          <p:cNvSpPr/>
          <p:nvPr/>
        </p:nvSpPr>
        <p:spPr>
          <a:xfrm>
            <a:off x="847453" y="25488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情节生成：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05476-296C-4208-BBDE-122656DEC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53" y="3619866"/>
            <a:ext cx="4343776" cy="541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AEA858-74A1-43F1-807F-F05BD0474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51" y="3089920"/>
            <a:ext cx="2530059" cy="3581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C150E6F-86F6-4C50-BC0F-999C3FA550FB}"/>
              </a:ext>
            </a:extLst>
          </p:cNvPr>
          <p:cNvSpPr/>
          <p:nvPr/>
        </p:nvSpPr>
        <p:spPr>
          <a:xfrm>
            <a:off x="847453" y="4160933"/>
            <a:ext cx="6850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LSTM with attentio</a:t>
            </a:r>
            <a:r>
              <a:rPr lang="en-US" altLang="zh-CN" dirty="0"/>
              <a:t>n </a:t>
            </a:r>
            <a:r>
              <a:rPr lang="zh-CN" altLang="en-US" dirty="0"/>
              <a:t>mechanism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4CD899C-4B1A-4AF8-AEBB-0F81638F0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89" y="5231986"/>
            <a:ext cx="4054191" cy="144792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BE809C6-2928-4C9C-92B3-D62522411BB2}"/>
              </a:ext>
            </a:extLst>
          </p:cNvPr>
          <p:cNvSpPr/>
          <p:nvPr/>
        </p:nvSpPr>
        <p:spPr>
          <a:xfrm>
            <a:off x="921251" y="469087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故事生成：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35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00707135-71CC-4952-A027-593602B5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en-US" altLang="zh-CN" b="1" i="1" dirty="0" err="1"/>
              <a:t>DataSet</a:t>
            </a:r>
            <a:endParaRPr kumimoji="1" lang="zh-CN" altLang="en-US" b="1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662311-6304-41EF-BC87-36FEC323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29" y="1154204"/>
            <a:ext cx="4336156" cy="10516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FE20FC-36EC-4FFC-A509-30996CBCFE9B}"/>
              </a:ext>
            </a:extLst>
          </p:cNvPr>
          <p:cNvSpPr/>
          <p:nvPr/>
        </p:nvSpPr>
        <p:spPr>
          <a:xfrm>
            <a:off x="625429" y="784872"/>
            <a:ext cx="7066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ROCStories corpus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4A0AA5-530A-4889-97B0-ABC331EAFA55}"/>
              </a:ext>
            </a:extLst>
          </p:cNvPr>
          <p:cNvSpPr/>
          <p:nvPr/>
        </p:nvSpPr>
        <p:spPr>
          <a:xfrm>
            <a:off x="625429" y="2845709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Inc-S2S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C5DBFE-26EC-49D3-B5D3-04327C2A4887}"/>
              </a:ext>
            </a:extLst>
          </p:cNvPr>
          <p:cNvSpPr/>
          <p:nvPr/>
        </p:nvSpPr>
        <p:spPr>
          <a:xfrm>
            <a:off x="625429" y="3318062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Cond-LM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2BC6DA-5709-4A9D-A9B5-D74716AEB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3" y="2403336"/>
            <a:ext cx="1074513" cy="33530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8322670-7D32-4C9D-9603-5E8E34F45517}"/>
              </a:ext>
            </a:extLst>
          </p:cNvPr>
          <p:cNvSpPr txBox="1"/>
          <p:nvPr/>
        </p:nvSpPr>
        <p:spPr>
          <a:xfrm>
            <a:off x="5355134" y="384762"/>
            <a:ext cx="6353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评价标准：</a:t>
            </a:r>
            <a:endParaRPr lang="en-US" altLang="zh-CN" sz="2800" b="1" dirty="0"/>
          </a:p>
          <a:p>
            <a:r>
              <a:rPr lang="zh-CN" altLang="en-US" dirty="0"/>
              <a:t>客观评价：</a:t>
            </a:r>
            <a:r>
              <a:rPr lang="en-US" altLang="zh-CN" dirty="0"/>
              <a:t>BLEU</a:t>
            </a:r>
            <a:r>
              <a:rPr lang="zh-CN" altLang="en-US" dirty="0"/>
              <a:t>、</a:t>
            </a:r>
            <a:r>
              <a:rPr lang="en-US" altLang="zh-CN" dirty="0"/>
              <a:t>proposed diversity evaluation method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D0A02B-EC8A-4E4A-AA27-5C97D7F2B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185" y="1353830"/>
            <a:ext cx="3391194" cy="16765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C422D53-2239-4639-8402-FEB378325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6232" y="1399054"/>
            <a:ext cx="3482642" cy="156223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578D30A-4489-48F0-985A-957E29F9892D}"/>
              </a:ext>
            </a:extLst>
          </p:cNvPr>
          <p:cNvSpPr/>
          <p:nvPr/>
        </p:nvSpPr>
        <p:spPr>
          <a:xfrm>
            <a:off x="3600492" y="3287868"/>
            <a:ext cx="8032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主观评价：人两两比较，按主题词相关性、连贯性、兴趣性选择、打喜爱分数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7142CC-A9CF-458F-86BF-583666F9C107}"/>
              </a:ext>
            </a:extLst>
          </p:cNvPr>
          <p:cNvSpPr/>
          <p:nvPr/>
        </p:nvSpPr>
        <p:spPr>
          <a:xfrm>
            <a:off x="2348978" y="4082144"/>
            <a:ext cx="7268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generate 9816 stories                          人写的</a:t>
            </a:r>
            <a:r>
              <a:rPr lang="en-US" altLang="zh-CN" dirty="0"/>
              <a:t>intra </a:t>
            </a:r>
            <a:r>
              <a:rPr lang="zh-CN" altLang="en-US" dirty="0"/>
              <a:t>：</a:t>
            </a:r>
            <a:r>
              <a:rPr lang="en-US" altLang="zh-CN" dirty="0"/>
              <a:t>0.3%     inter</a:t>
            </a:r>
            <a:r>
              <a:rPr lang="zh-CN" altLang="en-US" dirty="0"/>
              <a:t>： </a:t>
            </a:r>
            <a:r>
              <a:rPr lang="en-US" altLang="zh-CN" dirty="0"/>
              <a:t>34%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39228E-007E-4102-8E56-88DAEAD7E2B1}"/>
              </a:ext>
            </a:extLst>
          </p:cNvPr>
          <p:cNvSpPr/>
          <p:nvPr/>
        </p:nvSpPr>
        <p:spPr>
          <a:xfrm>
            <a:off x="625429" y="403597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实验结果：</a:t>
            </a:r>
            <a:endParaRPr lang="en-US" altLang="zh-CN" sz="2400" b="1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7EB649E-61F7-485A-876C-A9D3A20EB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8" y="4451476"/>
            <a:ext cx="9704502" cy="22974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55FB22F-D908-4D4B-AB52-CA349870B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7314" y="3801651"/>
            <a:ext cx="2474629" cy="7451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3D0B8A-F2F9-4E05-AAB6-9BECC87DAD4F}"/>
              </a:ext>
            </a:extLst>
          </p:cNvPr>
          <p:cNvSpPr/>
          <p:nvPr/>
        </p:nvSpPr>
        <p:spPr>
          <a:xfrm>
            <a:off x="4490184" y="2884784"/>
            <a:ext cx="7076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T(·) and T all (·) denote the number of distinct and  total trigrams</a:t>
            </a:r>
          </a:p>
        </p:txBody>
      </p:sp>
    </p:spTree>
    <p:extLst>
      <p:ext uri="{BB962C8B-B14F-4D97-AF65-F5344CB8AC3E}">
        <p14:creationId xmlns:p14="http://schemas.microsoft.com/office/powerpoint/2010/main" val="272267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00707135-71CC-4952-A027-593602B5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0EE005-0380-44F4-9F62-70C948639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29" y="914785"/>
            <a:ext cx="9815411" cy="20118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96A35A0-F4AF-4832-A466-EAF741CEC150}"/>
              </a:ext>
            </a:extLst>
          </p:cNvPr>
          <p:cNvSpPr/>
          <p:nvPr/>
        </p:nvSpPr>
        <p:spPr>
          <a:xfrm>
            <a:off x="1132825" y="3110002"/>
            <a:ext cx="6585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随机选取300个标题、不同的方法生成的两个故事  </a:t>
            </a:r>
            <a:r>
              <a:rPr lang="en-US" altLang="zh-CN" dirty="0"/>
              <a:t> 69    77    87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DEC7E-DDE8-4351-84C3-A5234639125B}"/>
              </a:ext>
            </a:extLst>
          </p:cNvPr>
          <p:cNvSpPr/>
          <p:nvPr/>
        </p:nvSpPr>
        <p:spPr>
          <a:xfrm>
            <a:off x="3621582" y="2729061"/>
            <a:ext cx="8141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We alsocalculatethe </a:t>
            </a:r>
            <a:r>
              <a:rPr lang="zh-CN" altLang="en-US" dirty="0">
                <a:solidFill>
                  <a:srgbClr val="FF0000"/>
                </a:solidFill>
              </a:rPr>
              <a:t>Kappa</a:t>
            </a:r>
            <a:r>
              <a:rPr lang="zh-CN" altLang="en-US" dirty="0"/>
              <a:t> coefficient  to show the inter-annotator agreement？？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7AC70DD-9925-4AD8-AB22-38D43716C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53" y="3811483"/>
            <a:ext cx="4861981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5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00707135-71CC-4952-A027-593602B5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生成例子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0866C-10BF-47B8-A6FF-DA18D367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2" y="939523"/>
            <a:ext cx="11728196" cy="3055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B64BD3-01BE-4A6B-941D-1A6BA2114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2" y="4164235"/>
            <a:ext cx="12055885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8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331</Words>
  <Application>Microsoft Office PowerPoint</Application>
  <PresentationFormat>宽屏</PresentationFormat>
  <Paragraphs>34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Office 主题​​</vt:lpstr>
      <vt:lpstr>Plan-And-Write: Towards Better Automatic Storytelling AAAI 2019</vt:lpstr>
      <vt:lpstr>问题描述</vt:lpstr>
      <vt:lpstr>抽取故事情节与两种模式</vt:lpstr>
      <vt:lpstr>动态模式</vt:lpstr>
      <vt:lpstr>静态模式</vt:lpstr>
      <vt:lpstr>DataSet</vt:lpstr>
      <vt:lpstr>实验结果</vt:lpstr>
      <vt:lpstr>生成例子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Convolutional Networks for Recommender Systems  WWW 2019</dc:title>
  <dc:creator>poppyzyl@qq.com</dc:creator>
  <cp:lastModifiedBy>齐 旺</cp:lastModifiedBy>
  <cp:revision>97</cp:revision>
  <dcterms:created xsi:type="dcterms:W3CDTF">2020-05-22T15:17:32Z</dcterms:created>
  <dcterms:modified xsi:type="dcterms:W3CDTF">2020-07-04T10:13:11Z</dcterms:modified>
</cp:coreProperties>
</file>