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5C0A-CFDA-4F94-A7AA-B929709E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5D068-21F9-4F83-BCCE-6CD1CEEE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01D74-5D62-4B35-A271-3361DE31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C3AE-9E4F-4F16-B299-3760862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7E1A-EB58-435C-92EF-B6EC95A1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A8A1-A357-454C-BF38-E21C7BC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4688E-4610-4178-8E92-2157D796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79A2-962D-49A5-8548-6397BD34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C84F-6E66-4EE1-BEE4-0F942B2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0A34-9B45-48CF-90A3-C5E5B86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9009B-ED12-4FC0-BD6C-68786222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D582F-562B-46EB-BBB2-5AAD0E80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6126-34FE-4665-BC0C-CDA6258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D525-A7A8-4D8E-9819-10849372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08F5C-598A-4D85-AA32-3AEAF58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BDF97-42B8-4745-B37D-5D9A1E7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2828-6F1D-45C6-B5E6-9D9D05E7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D8B0-7C58-4019-9DAE-F2AFDE16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200D-49EC-4DE8-A9EE-59423CA8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1266-BE4C-4A2A-AA00-BB51C5A7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A8EC-6934-4CCA-9914-370D14C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0E05D-64DE-42A9-B19C-D2B6C8E1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E627-2A52-44BD-8BE8-0DB13C01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937E-56A6-44F3-A960-A8B588E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DF17-BE59-4695-BB7D-DC1DDCDB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21313-769A-4ACE-A78A-45935318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2F7-E591-44AA-9420-A76F5193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B50A-AFEE-40AA-BB87-017ACA62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E88D2-C682-4E54-993F-F1AB5C12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87378-B128-4A10-BEA7-6EC5641C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429A3-FD09-46E5-85D5-7CD25DBC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286B2-F355-468F-974A-15A214F9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138B0-A35E-4920-B636-4E0FE9C3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69230-9579-467B-B2C8-50319A3D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F7A4B-29D4-4F8E-BF59-7DE2923D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1E5B5-09C0-4931-BFD5-FEB99ADA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7BF02-65D5-4913-91D8-58206B41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216FA4-8632-4D80-907C-F68BB98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4A0E2-FD38-46D1-92B6-963FC81D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ED6F-E667-4BA5-919C-82ADACAD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2BFDA-13E9-46F1-83F4-95772C67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FF598-7DA3-4A06-8E52-0562EB50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A645B-A860-4CC7-A7E9-C82CFD3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0C8E49-95AA-4A01-9189-09B01C7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9DAF1-2EBA-4962-8D8D-5FB2B51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16B9F-6CE8-49E8-A610-01DBEA6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8103-8893-4EF3-AF6B-8041CB10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E4BA-570D-43A2-BA29-8B76349B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4395F-37B2-4AE1-9A63-2E5F986E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D8BF5-CD69-4D99-9C34-3E8C04ED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0BFCC-36F2-45C1-B939-B6F9D3FD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A1C6-EFB5-490D-ABDA-7AAB057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5288-D632-4610-A2D6-08CBBA2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14F6-9533-4235-BA82-ED933601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98EC5-3484-43F9-8B87-3CC1DCAB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E0419-09DA-4AC8-BEE9-D30B6B2A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A6836-930F-4ACA-B832-B92B987D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24AD-4DB8-4890-97CD-C82CF45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1FE7A-E99E-4CBA-9BD8-426F6D04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F441E-B36D-4E16-B18F-B54CCDAA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934EC-9110-4B1C-8E8A-76D616423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1A19-66F5-40F2-A418-FAD16710596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2DA11-14E0-4183-AFCB-EBF0BF43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5E4A-77D0-4018-BB36-3215A41E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3039029" y="626882"/>
            <a:ext cx="8207499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Topic-to-Essay Generation with Neural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1057DE-CB60-4953-B6E4-1B8E352FC126}"/>
              </a:ext>
            </a:extLst>
          </p:cNvPr>
          <p:cNvSpPr/>
          <p:nvPr/>
        </p:nvSpPr>
        <p:spPr>
          <a:xfrm>
            <a:off x="3039029" y="2088445"/>
            <a:ext cx="6992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NimbusRomNo9L-Medi"/>
              </a:rPr>
              <a:t>Xiaocheng</a:t>
            </a:r>
            <a:r>
              <a:rPr lang="en-US" altLang="zh-CN" dirty="0">
                <a:latin typeface="NimbusRomNo9L-Medi"/>
              </a:rPr>
              <a:t> Feng, Ming Liu, </a:t>
            </a:r>
            <a:r>
              <a:rPr lang="en-US" altLang="zh-CN" dirty="0" err="1">
                <a:latin typeface="NimbusRomNo9L-Medi"/>
              </a:rPr>
              <a:t>Jiahao</a:t>
            </a:r>
            <a:r>
              <a:rPr lang="en-US" altLang="zh-CN" dirty="0">
                <a:latin typeface="NimbusRomNo9L-Medi"/>
              </a:rPr>
              <a:t> Liu, Bing Qin, </a:t>
            </a:r>
            <a:r>
              <a:rPr lang="en-US" altLang="zh-CN" dirty="0" err="1">
                <a:latin typeface="NimbusRomNo9L-Medi"/>
              </a:rPr>
              <a:t>Yibo</a:t>
            </a:r>
            <a:r>
              <a:rPr lang="en-US" altLang="zh-CN" dirty="0">
                <a:latin typeface="NimbusRomNo9L-Medi"/>
              </a:rPr>
              <a:t> Sun, Ting Liu</a:t>
            </a:r>
          </a:p>
          <a:p>
            <a:r>
              <a:rPr lang="en-US" altLang="zh-CN" dirty="0">
                <a:latin typeface="NimbusRomNo9L-Regu"/>
              </a:rPr>
              <a:t>                   Harbin Institute of Technology, China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269151-62CC-4900-ADB0-762C8ACC9779}"/>
              </a:ext>
            </a:extLst>
          </p:cNvPr>
          <p:cNvSpPr/>
          <p:nvPr/>
        </p:nvSpPr>
        <p:spPr>
          <a:xfrm>
            <a:off x="5206567" y="1369945"/>
            <a:ext cx="165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IJCAI:2018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CAB86A-F933-4727-86B2-D3A9C45C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52" y="3002861"/>
            <a:ext cx="7438095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6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1481416" y="1313747"/>
            <a:ext cx="9229167" cy="167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Jiuge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Human-Machine Collaborative Chinese Classical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Poetry Generation System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1057DE-CB60-4953-B6E4-1B8E352FC126}"/>
              </a:ext>
            </a:extLst>
          </p:cNvPr>
          <p:cNvSpPr/>
          <p:nvPr/>
        </p:nvSpPr>
        <p:spPr>
          <a:xfrm>
            <a:off x="1297114" y="3135129"/>
            <a:ext cx="10199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Zhipeng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Xiaoyuan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Yi,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Maosong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Sun ,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Wenhao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Li, Cheng Yang,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Jiannan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Liang,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Huimin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Yuhui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Zhang,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Ruoyu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269151-62CC-4900-ADB0-762C8ACC9779}"/>
              </a:ext>
            </a:extLst>
          </p:cNvPr>
          <p:cNvSpPr/>
          <p:nvPr/>
        </p:nvSpPr>
        <p:spPr>
          <a:xfrm>
            <a:off x="5438189" y="2026587"/>
            <a:ext cx="1653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ACL:2019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8B3246-3348-4569-9B0C-7D83D90C893C}"/>
              </a:ext>
            </a:extLst>
          </p:cNvPr>
          <p:cNvSpPr/>
          <p:nvPr/>
        </p:nvSpPr>
        <p:spPr>
          <a:xfrm>
            <a:off x="1992208" y="4327214"/>
            <a:ext cx="1019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Department of Computer Science and Technology, Tsinghua University, Beijing, China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Institute for Artificial Intelligence, Tsinghua University, Beijing, China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Key Lab on Intelligent Technology and Systems, Tsinghua University, Beijing, China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ESTATES PTE LTD, Singapore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64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输入主题处理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7936B-B575-45C9-9DDA-99CC5FCB77D1}"/>
              </a:ext>
            </a:extLst>
          </p:cNvPr>
          <p:cNvSpPr txBox="1"/>
          <p:nvPr/>
        </p:nvSpPr>
        <p:spPr>
          <a:xfrm>
            <a:off x="1235475" y="1270986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A820B1-F689-42B5-BECC-7646A55490F0}"/>
              </a:ext>
            </a:extLst>
          </p:cNvPr>
          <p:cNvSpPr txBox="1"/>
          <p:nvPr/>
        </p:nvSpPr>
        <p:spPr>
          <a:xfrm>
            <a:off x="1235475" y="3218933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关键词扩展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25E36-96C5-4291-97BB-1017FEA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98" y="2164326"/>
            <a:ext cx="3376474" cy="4618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BFBA0B-CF9D-43AF-A297-F2A98584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87" y="4019998"/>
            <a:ext cx="3028571" cy="5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CA8828-7569-45A1-ABC2-619BFC37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66" y="4956493"/>
            <a:ext cx="3771429" cy="2666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C906CA-C956-453B-93D9-05533EF27898}"/>
              </a:ext>
            </a:extLst>
          </p:cNvPr>
          <p:cNvSpPr txBox="1"/>
          <p:nvPr/>
        </p:nvSpPr>
        <p:spPr>
          <a:xfrm>
            <a:off x="1808086" y="4935937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得分计算：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349AE2-C620-4059-8325-0287C9B17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244" y="3432682"/>
            <a:ext cx="3608577" cy="20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DC10D7-D593-4437-80FA-30711D82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66" y="1586860"/>
            <a:ext cx="614368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47F1F7-F981-421A-B852-22E74D38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022"/>
            <a:ext cx="12192000" cy="32598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CEF0D-B75F-4953-B265-C1666D4D3C5C}"/>
              </a:ext>
            </a:extLst>
          </p:cNvPr>
          <p:cNvSpPr/>
          <p:nvPr/>
        </p:nvSpPr>
        <p:spPr>
          <a:xfrm>
            <a:off x="0" y="3549720"/>
            <a:ext cx="3817398" cy="4971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F8D4E-453D-4D07-AE5E-06D7B6EFE30C}"/>
              </a:ext>
            </a:extLst>
          </p:cNvPr>
          <p:cNvSpPr txBox="1"/>
          <p:nvPr/>
        </p:nvSpPr>
        <p:spPr>
          <a:xfrm>
            <a:off x="5166804" y="4386403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表示输入词的词嵌入向量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D1332D-6EA7-41BB-9590-C04AB3B9D144}"/>
              </a:ext>
            </a:extLst>
          </p:cNvPr>
          <p:cNvCxnSpPr>
            <a:cxnSpLocks/>
          </p:cNvCxnSpPr>
          <p:nvPr/>
        </p:nvCxnSpPr>
        <p:spPr>
          <a:xfrm flipV="1">
            <a:off x="3713227" y="4571069"/>
            <a:ext cx="1169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E1D141-BEB6-4B2B-AF13-866DF475734D}"/>
              </a:ext>
            </a:extLst>
          </p:cNvPr>
          <p:cNvCxnSpPr>
            <a:cxnSpLocks/>
          </p:cNvCxnSpPr>
          <p:nvPr/>
        </p:nvCxnSpPr>
        <p:spPr>
          <a:xfrm flipH="1">
            <a:off x="1642369" y="2840854"/>
            <a:ext cx="541538" cy="120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F4DAC46-D244-48AB-8CCC-74ACD170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6" y="5328213"/>
            <a:ext cx="2504762" cy="4285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CBCD85-B1ED-49C7-8D70-0A0316E92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79" y="6185166"/>
            <a:ext cx="4047619" cy="45714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83446FF-4952-4BCF-8D5A-30ECAE054A36}"/>
              </a:ext>
            </a:extLst>
          </p:cNvPr>
          <p:cNvSpPr txBox="1"/>
          <p:nvPr/>
        </p:nvSpPr>
        <p:spPr>
          <a:xfrm>
            <a:off x="5166804" y="5357832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隐藏层的更新，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f(·)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为激活函数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0F6892-0522-4B4B-9948-5C61FC89A7A6}"/>
              </a:ext>
            </a:extLst>
          </p:cNvPr>
          <p:cNvCxnSpPr/>
          <p:nvPr/>
        </p:nvCxnSpPr>
        <p:spPr>
          <a:xfrm flipV="1">
            <a:off x="3713227" y="5572241"/>
            <a:ext cx="1169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7233ED6-FCDA-46C9-94EC-91774645CBC0}"/>
              </a:ext>
            </a:extLst>
          </p:cNvPr>
          <p:cNvSpPr txBox="1"/>
          <p:nvPr/>
        </p:nvSpPr>
        <p:spPr>
          <a:xfrm>
            <a:off x="6826928" y="6229071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g(·)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为线性函数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A2ADB9-A7B0-4498-BF10-CB2C9B442447}"/>
              </a:ext>
            </a:extLst>
          </p:cNvPr>
          <p:cNvCxnSpPr/>
          <p:nvPr/>
        </p:nvCxnSpPr>
        <p:spPr>
          <a:xfrm flipV="1">
            <a:off x="5277177" y="6413736"/>
            <a:ext cx="1169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B0A709A-FFCB-4B71-A314-27BD1132B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26" y="4225772"/>
            <a:ext cx="2438095" cy="6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A20382-96F7-4DCC-BE91-0A92E939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80"/>
            <a:ext cx="12192000" cy="41142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E13164-EE44-41D7-8857-6086EE24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14" y="4722095"/>
            <a:ext cx="2800000" cy="864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AB2C84-F7AB-4902-91D5-4AC9A513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2" y="4940105"/>
            <a:ext cx="4695238" cy="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927016-28A6-484E-AA84-58B94DF10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838" y="4722095"/>
            <a:ext cx="2676190" cy="75238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737E36-DDF5-4419-B754-583C7C76BA63}"/>
              </a:ext>
            </a:extLst>
          </p:cNvPr>
          <p:cNvCxnSpPr/>
          <p:nvPr/>
        </p:nvCxnSpPr>
        <p:spPr>
          <a:xfrm>
            <a:off x="5131295" y="5138851"/>
            <a:ext cx="48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A53D0B-D533-456B-B982-0287884EB349}"/>
              </a:ext>
            </a:extLst>
          </p:cNvPr>
          <p:cNvCxnSpPr/>
          <p:nvPr/>
        </p:nvCxnSpPr>
        <p:spPr>
          <a:xfrm>
            <a:off x="8577310" y="5095321"/>
            <a:ext cx="48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D6B1C8C-A989-46FA-861F-E0F4D49F5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669" y="5959910"/>
            <a:ext cx="3038095" cy="4952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2A02F6-9FBB-4796-8C09-7E080ED55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486" y="5959910"/>
            <a:ext cx="4161905" cy="495238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658553-215E-4FB1-A03D-2036CBE97DDE}"/>
              </a:ext>
            </a:extLst>
          </p:cNvPr>
          <p:cNvCxnSpPr>
            <a:stCxn id="12" idx="1"/>
          </p:cNvCxnSpPr>
          <p:nvPr/>
        </p:nvCxnSpPr>
        <p:spPr>
          <a:xfrm flipH="1">
            <a:off x="6293302" y="6207529"/>
            <a:ext cx="55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9A104A-8DE7-4523-80A1-E9180A6F7F7E}"/>
              </a:ext>
            </a:extLst>
          </p:cNvPr>
          <p:cNvCxnSpPr>
            <a:cxnSpLocks/>
          </p:cNvCxnSpPr>
          <p:nvPr/>
        </p:nvCxnSpPr>
        <p:spPr>
          <a:xfrm>
            <a:off x="9424931" y="5474476"/>
            <a:ext cx="0" cy="5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8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2F9BA-7CBE-468F-A7E2-EE1D55AB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213"/>
            <a:ext cx="12118020" cy="61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78118E-BA8C-4916-B6BC-500ECB4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5" y="2772897"/>
            <a:ext cx="3238095" cy="7809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5FCCC8-F3B4-4666-B6FB-C549A1A1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33" y="1863130"/>
            <a:ext cx="2523809" cy="3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241CD4-F0E2-46B6-9438-4041F92F5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01" y="1853607"/>
            <a:ext cx="466667" cy="3809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471EBF3-6145-4B5B-A336-7445C0809EB1}"/>
              </a:ext>
            </a:extLst>
          </p:cNvPr>
          <p:cNvCxnSpPr>
            <a:cxnSpLocks/>
          </p:cNvCxnSpPr>
          <p:nvPr/>
        </p:nvCxnSpPr>
        <p:spPr>
          <a:xfrm flipV="1">
            <a:off x="1580002" y="2044011"/>
            <a:ext cx="856898" cy="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86349F-2BF0-4B01-A14E-60F981F1CFEB}"/>
              </a:ext>
            </a:extLst>
          </p:cNvPr>
          <p:cNvSpPr txBox="1"/>
          <p:nvPr/>
        </p:nvSpPr>
        <p:spPr>
          <a:xfrm>
            <a:off x="1628239" y="1715107"/>
            <a:ext cx="74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F056C5-BE7D-4E9C-926D-CC1385AED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01" y="4952583"/>
            <a:ext cx="4952381" cy="3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A4F52E-C060-4F8E-AD7F-BB3262F73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23" y="3878874"/>
            <a:ext cx="5285714" cy="4857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0DA6576-B1EE-46D1-912C-43DCCA4270EF}"/>
              </a:ext>
            </a:extLst>
          </p:cNvPr>
          <p:cNvSpPr txBox="1"/>
          <p:nvPr/>
        </p:nvSpPr>
        <p:spPr>
          <a:xfrm>
            <a:off x="8043167" y="1717132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3A3386F-F17E-4AFC-A668-B89724D64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359" y="3581633"/>
            <a:ext cx="485714" cy="4666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E1D7FC0-4AD9-4E86-A4D6-9BD3EA32E6B0}"/>
              </a:ext>
            </a:extLst>
          </p:cNvPr>
          <p:cNvSpPr txBox="1"/>
          <p:nvPr/>
        </p:nvSpPr>
        <p:spPr>
          <a:xfrm>
            <a:off x="7915979" y="2635381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(t-1)j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51486B-91B0-48BF-9D47-4B3296DAAE14}"/>
              </a:ext>
            </a:extLst>
          </p:cNvPr>
          <p:cNvSpPr txBox="1"/>
          <p:nvPr/>
        </p:nvSpPr>
        <p:spPr>
          <a:xfrm>
            <a:off x="8043167" y="4576292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6078D5-944C-46B4-BFA3-BDB44F7202DC}"/>
              </a:ext>
            </a:extLst>
          </p:cNvPr>
          <p:cNvCxnSpPr>
            <a:cxnSpLocks/>
          </p:cNvCxnSpPr>
          <p:nvPr/>
        </p:nvCxnSpPr>
        <p:spPr>
          <a:xfrm>
            <a:off x="8280306" y="2234559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7A8CD3-F2C6-4BC6-8F5E-9A2CCC8DC46A}"/>
              </a:ext>
            </a:extLst>
          </p:cNvPr>
          <p:cNvCxnSpPr>
            <a:cxnSpLocks/>
          </p:cNvCxnSpPr>
          <p:nvPr/>
        </p:nvCxnSpPr>
        <p:spPr>
          <a:xfrm>
            <a:off x="8288103" y="3163373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9AE314-1D3B-4365-88E2-BEA9DEB68E8D}"/>
              </a:ext>
            </a:extLst>
          </p:cNvPr>
          <p:cNvCxnSpPr>
            <a:cxnSpLocks/>
          </p:cNvCxnSpPr>
          <p:nvPr/>
        </p:nvCxnSpPr>
        <p:spPr>
          <a:xfrm>
            <a:off x="8288103" y="4121731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5EE19CD-0F0D-4BD7-9DA3-CF0CDD9F35BD}"/>
              </a:ext>
            </a:extLst>
          </p:cNvPr>
          <p:cNvSpPr txBox="1"/>
          <p:nvPr/>
        </p:nvSpPr>
        <p:spPr>
          <a:xfrm>
            <a:off x="8937506" y="1696171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24D0202-FD46-431C-A505-96535D032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173" y="3618266"/>
            <a:ext cx="485714" cy="46666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1AD8E46-F0C1-4D1E-AA9E-E9DA8187538F}"/>
              </a:ext>
            </a:extLst>
          </p:cNvPr>
          <p:cNvSpPr txBox="1"/>
          <p:nvPr/>
        </p:nvSpPr>
        <p:spPr>
          <a:xfrm>
            <a:off x="8909264" y="2612667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(t)j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3B9371-C74F-4991-988A-CAEB2806C38C}"/>
              </a:ext>
            </a:extLst>
          </p:cNvPr>
          <p:cNvSpPr txBox="1"/>
          <p:nvPr/>
        </p:nvSpPr>
        <p:spPr>
          <a:xfrm>
            <a:off x="8937506" y="4555331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548D12-3F9B-4898-90D0-E1A8820C52B2}"/>
              </a:ext>
            </a:extLst>
          </p:cNvPr>
          <p:cNvCxnSpPr>
            <a:cxnSpLocks/>
          </p:cNvCxnSpPr>
          <p:nvPr/>
        </p:nvCxnSpPr>
        <p:spPr>
          <a:xfrm>
            <a:off x="9174645" y="2213598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372B46-FF35-4B82-B69A-0AA61248A5DA}"/>
              </a:ext>
            </a:extLst>
          </p:cNvPr>
          <p:cNvCxnSpPr>
            <a:cxnSpLocks/>
          </p:cNvCxnSpPr>
          <p:nvPr/>
        </p:nvCxnSpPr>
        <p:spPr>
          <a:xfrm>
            <a:off x="9182442" y="3142412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3F3119B-AECF-4994-B0B1-F287A4FAC537}"/>
              </a:ext>
            </a:extLst>
          </p:cNvPr>
          <p:cNvCxnSpPr>
            <a:cxnSpLocks/>
          </p:cNvCxnSpPr>
          <p:nvPr/>
        </p:nvCxnSpPr>
        <p:spPr>
          <a:xfrm>
            <a:off x="9182442" y="4100770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56847-590D-4394-9F1A-8BACD49B9C7C}"/>
              </a:ext>
            </a:extLst>
          </p:cNvPr>
          <p:cNvSpPr txBox="1"/>
          <p:nvPr/>
        </p:nvSpPr>
        <p:spPr>
          <a:xfrm>
            <a:off x="9918891" y="1717132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191584-2BAC-486C-BBA2-ECFCBDC12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224" y="3529163"/>
            <a:ext cx="485714" cy="46666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7D321C0-B084-430C-85B9-2575759C6D0D}"/>
              </a:ext>
            </a:extLst>
          </p:cNvPr>
          <p:cNvSpPr txBox="1"/>
          <p:nvPr/>
        </p:nvSpPr>
        <p:spPr>
          <a:xfrm>
            <a:off x="9805107" y="2621558"/>
            <a:ext cx="881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(t+1)j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BABA1B-5A29-4EF2-A33D-506A820614A6}"/>
              </a:ext>
            </a:extLst>
          </p:cNvPr>
          <p:cNvSpPr txBox="1"/>
          <p:nvPr/>
        </p:nvSpPr>
        <p:spPr>
          <a:xfrm>
            <a:off x="9918891" y="4576292"/>
            <a:ext cx="7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83337D8-D231-4A4C-B2B3-CDB9B23BA048}"/>
              </a:ext>
            </a:extLst>
          </p:cNvPr>
          <p:cNvCxnSpPr>
            <a:cxnSpLocks/>
          </p:cNvCxnSpPr>
          <p:nvPr/>
        </p:nvCxnSpPr>
        <p:spPr>
          <a:xfrm>
            <a:off x="10156030" y="2234559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1D4F3E2-415D-4A85-B2F2-4D00AAA8B981}"/>
              </a:ext>
            </a:extLst>
          </p:cNvPr>
          <p:cNvCxnSpPr>
            <a:cxnSpLocks/>
          </p:cNvCxnSpPr>
          <p:nvPr/>
        </p:nvCxnSpPr>
        <p:spPr>
          <a:xfrm>
            <a:off x="10163827" y="3163373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419D94-6667-4C26-8AAD-2EA473A0E887}"/>
              </a:ext>
            </a:extLst>
          </p:cNvPr>
          <p:cNvCxnSpPr>
            <a:cxnSpLocks/>
          </p:cNvCxnSpPr>
          <p:nvPr/>
        </p:nvCxnSpPr>
        <p:spPr>
          <a:xfrm>
            <a:off x="10163827" y="4121731"/>
            <a:ext cx="0" cy="3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DE4BD9-7F83-4945-B82B-084E5CB2AD07}"/>
              </a:ext>
            </a:extLst>
          </p:cNvPr>
          <p:cNvCxnSpPr/>
          <p:nvPr/>
        </p:nvCxnSpPr>
        <p:spPr>
          <a:xfrm flipV="1">
            <a:off x="8528882" y="2044011"/>
            <a:ext cx="408624" cy="264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4FA88E-090C-4BC9-AFFF-60D0FA3646AF}"/>
              </a:ext>
            </a:extLst>
          </p:cNvPr>
          <p:cNvCxnSpPr/>
          <p:nvPr/>
        </p:nvCxnSpPr>
        <p:spPr>
          <a:xfrm flipV="1">
            <a:off x="9473802" y="2015766"/>
            <a:ext cx="408624" cy="264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9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1481416" y="667415"/>
            <a:ext cx="9229167" cy="393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Enhancing Topic-to-Essay Generation with External Commonsense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1057DE-CB60-4953-B6E4-1B8E352FC126}"/>
              </a:ext>
            </a:extLst>
          </p:cNvPr>
          <p:cNvSpPr/>
          <p:nvPr/>
        </p:nvSpPr>
        <p:spPr>
          <a:xfrm>
            <a:off x="1571998" y="2043176"/>
            <a:ext cx="9330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Pengcheng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Yang, Lei Li,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Luo,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Tianyu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Liu, Xu Sun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Lab, Beijing Institute of Big Data Research, Peking University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MOE Key Lab of Computational Linguistics, School of EECS, Peking University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269151-62CC-4900-ADB0-762C8ACC9779}"/>
              </a:ext>
            </a:extLst>
          </p:cNvPr>
          <p:cNvSpPr/>
          <p:nvPr/>
        </p:nvSpPr>
        <p:spPr>
          <a:xfrm>
            <a:off x="5570053" y="1359453"/>
            <a:ext cx="1653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ACL:2019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9659D-FFB1-4BC3-9AAA-565E798D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980"/>
            <a:ext cx="12192000" cy="2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F0F4B-E048-4AA1-85DD-652F79A3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0" y="1518493"/>
            <a:ext cx="11447619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7936B-B575-45C9-9DDA-99CC5FCB77D1}"/>
              </a:ext>
            </a:extLst>
          </p:cNvPr>
          <p:cNvSpPr txBox="1"/>
          <p:nvPr/>
        </p:nvSpPr>
        <p:spPr>
          <a:xfrm>
            <a:off x="1235475" y="1270986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B5BB0A-6047-4670-9BB9-2274F707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04" y="1863713"/>
            <a:ext cx="3638095" cy="1228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A820B1-F689-42B5-BECC-7646A55490F0}"/>
              </a:ext>
            </a:extLst>
          </p:cNvPr>
          <p:cNvSpPr txBox="1"/>
          <p:nvPr/>
        </p:nvSpPr>
        <p:spPr>
          <a:xfrm>
            <a:off x="1235475" y="3218933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0183C-F898-4F26-B0BD-5688EBC0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04" y="4403948"/>
            <a:ext cx="3152381" cy="13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909DE1-E75B-436E-9977-7F572A51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95" y="5780550"/>
            <a:ext cx="2385795" cy="966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85D9EB-246A-456C-B4B0-5EA68DD3C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798" y="3674965"/>
            <a:ext cx="5123809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8592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10674D-21EF-451C-9D5D-F1767737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48" y="1360915"/>
            <a:ext cx="7244851" cy="27050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CD50BB-6FEF-449C-BFD3-E6EB939D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93" y="1360915"/>
            <a:ext cx="1971429" cy="5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B956FB-19E7-4A34-B906-AAF7E7AA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93" y="2315834"/>
            <a:ext cx="3323809" cy="876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12A55C-60F6-4CA2-8159-3B512C1F8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993" y="3366895"/>
            <a:ext cx="2142857" cy="7333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9D3EC2-7249-4469-B21A-55D294236598}"/>
              </a:ext>
            </a:extLst>
          </p:cNvPr>
          <p:cNvSpPr txBox="1"/>
          <p:nvPr/>
        </p:nvSpPr>
        <p:spPr>
          <a:xfrm>
            <a:off x="1486424" y="4194631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E7D2057-145C-459E-8E8A-9110F9BA0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805" y="4746050"/>
            <a:ext cx="4380952" cy="5333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B78D55-5C6F-4E50-8915-2B27D89DAC52}"/>
              </a:ext>
            </a:extLst>
          </p:cNvPr>
          <p:cNvSpPr txBox="1"/>
          <p:nvPr/>
        </p:nvSpPr>
        <p:spPr>
          <a:xfrm>
            <a:off x="6907860" y="4812894"/>
            <a:ext cx="30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根据当前生成的词更新记忆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141F108-A9DE-4E23-9E38-695235767AAA}"/>
              </a:ext>
            </a:extLst>
          </p:cNvPr>
          <p:cNvCxnSpPr>
            <a:cxnSpLocks/>
          </p:cNvCxnSpPr>
          <p:nvPr/>
        </p:nvCxnSpPr>
        <p:spPr>
          <a:xfrm flipV="1">
            <a:off x="6060488" y="4997560"/>
            <a:ext cx="60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376C14DE-4A7D-412B-9E12-487ED07FA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805" y="5401395"/>
            <a:ext cx="4600000" cy="52381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A470148-960F-4606-83E6-9057DED1B904}"/>
              </a:ext>
            </a:extLst>
          </p:cNvPr>
          <p:cNvCxnSpPr>
            <a:cxnSpLocks/>
          </p:cNvCxnSpPr>
          <p:nvPr/>
        </p:nvCxnSpPr>
        <p:spPr>
          <a:xfrm flipV="1">
            <a:off x="6198987" y="5652089"/>
            <a:ext cx="60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27BF4-24EB-4AF9-B22D-8E1B494435C3}"/>
              </a:ext>
            </a:extLst>
          </p:cNvPr>
          <p:cNvSpPr txBox="1"/>
          <p:nvPr/>
        </p:nvSpPr>
        <p:spPr>
          <a:xfrm>
            <a:off x="7043129" y="5467423"/>
            <a:ext cx="432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更新门机制动态选择哪些记忆应该更新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5FF98AC-0B17-423F-92E6-0439FF8239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8175" y="6105424"/>
            <a:ext cx="4952381" cy="638095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4459BA-3F56-4DB4-A6D3-B85D8E14A7C5}"/>
              </a:ext>
            </a:extLst>
          </p:cNvPr>
          <p:cNvCxnSpPr>
            <a:cxnSpLocks/>
          </p:cNvCxnSpPr>
          <p:nvPr/>
        </p:nvCxnSpPr>
        <p:spPr>
          <a:xfrm flipV="1">
            <a:off x="6470556" y="6399011"/>
            <a:ext cx="60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2DC2A4F-A068-4273-8B86-911C0C2BCFB5}"/>
              </a:ext>
            </a:extLst>
          </p:cNvPr>
          <p:cNvSpPr txBox="1"/>
          <p:nvPr/>
        </p:nvSpPr>
        <p:spPr>
          <a:xfrm>
            <a:off x="7314698" y="6214345"/>
            <a:ext cx="432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动态更新记忆矩阵</a:t>
            </a:r>
          </a:p>
        </p:txBody>
      </p:sp>
    </p:spTree>
    <p:extLst>
      <p:ext uri="{BB962C8B-B14F-4D97-AF65-F5344CB8AC3E}">
        <p14:creationId xmlns:p14="http://schemas.microsoft.com/office/powerpoint/2010/main" val="31628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257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NimbusRomNo9L-Medi</vt:lpstr>
      <vt:lpstr>NimbusRomNo9L-Regu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Text Summarization using Sequence-to-sequence RNNs and Beyond</dc:title>
  <dc:creator>单 章明</dc:creator>
  <cp:lastModifiedBy>单 章明</cp:lastModifiedBy>
  <cp:revision>197</cp:revision>
  <dcterms:created xsi:type="dcterms:W3CDTF">2019-08-10T04:14:15Z</dcterms:created>
  <dcterms:modified xsi:type="dcterms:W3CDTF">2019-09-07T06:17:05Z</dcterms:modified>
</cp:coreProperties>
</file>