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92BA-10BE-4EAF-929E-58565824AEF7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4D7B-2295-4F66-91E9-E02C7AA60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Overview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</a:t>
            </a:r>
            <a:br>
              <a:rPr lang="en-US" dirty="0" smtClean="0"/>
            </a:br>
            <a:r>
              <a:rPr lang="en-US" dirty="0" smtClean="0"/>
              <a:t>Model-Based </a:t>
            </a:r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Gerald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HCI 702/705 2010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gweb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09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type(</a:t>
            </a:r>
            <a:r>
              <a:rPr lang="en-US" dirty="0" err="1" smtClean="0"/>
              <a:t>lorem</a:t>
            </a:r>
            <a:r>
              <a:rPr lang="en-US" dirty="0" smtClean="0"/>
              <a:t> …</a:t>
            </a:r>
            <a:r>
              <a:rPr lang="en-US" dirty="0" err="1" smtClean="0"/>
              <a:t>aliqua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type</a:t>
            </a:r>
            <a:r>
              <a:rPr lang="en-US" dirty="0" smtClean="0"/>
              <a:t>(The…dog.)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copy(The…dog.)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 : Text Editor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57620" y="1643050"/>
            <a:ext cx="4643470" cy="4286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quick brown fox jumps over the lazy </a:t>
            </a:r>
            <a:r>
              <a:rPr lang="en-US" dirty="0" smtClean="0">
                <a:solidFill>
                  <a:schemeClr val="tx1"/>
                </a:solidFill>
              </a:rPr>
              <a:t>dog.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lorem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ipsum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dolor </a:t>
            </a:r>
            <a:r>
              <a:rPr lang="en-US" dirty="0" smtClean="0">
                <a:solidFill>
                  <a:schemeClr val="tx1"/>
                </a:solidFill>
              </a:rPr>
              <a:t>sit </a:t>
            </a:r>
            <a:r>
              <a:rPr lang="en-US" dirty="0" err="1" smtClean="0">
                <a:solidFill>
                  <a:schemeClr val="tx1"/>
                </a:solidFill>
              </a:rPr>
              <a:t>amet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consectetur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adipisicing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elit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do </a:t>
            </a:r>
            <a:r>
              <a:rPr lang="en-US" dirty="0" err="1" smtClean="0">
                <a:solidFill>
                  <a:schemeClr val="tx1"/>
                </a:solidFill>
              </a:rPr>
              <a:t>eiusmod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incididunt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  - et </a:t>
            </a:r>
            <a:r>
              <a:rPr lang="en-US" dirty="0" err="1" smtClean="0">
                <a:solidFill>
                  <a:schemeClr val="tx1"/>
                </a:solidFill>
              </a:rPr>
              <a:t>dolore</a:t>
            </a:r>
            <a:r>
              <a:rPr lang="en-US" dirty="0" smtClean="0">
                <a:solidFill>
                  <a:schemeClr val="tx1"/>
                </a:solidFill>
              </a:rPr>
              <a:t> magna </a:t>
            </a:r>
            <a:r>
              <a:rPr lang="en-US" dirty="0" err="1" smtClean="0">
                <a:solidFill>
                  <a:schemeClr val="tx1"/>
                </a:solidFill>
              </a:rPr>
              <a:t>aliqua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quick brown fox jumps over the lazy dog.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1785926"/>
            <a:ext cx="71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type(</a:t>
            </a:r>
            <a:r>
              <a:rPr lang="en-US" dirty="0" err="1" smtClean="0"/>
              <a:t>lorem</a:t>
            </a:r>
            <a:r>
              <a:rPr lang="en-US" dirty="0" smtClean="0"/>
              <a:t> …</a:t>
            </a:r>
            <a:r>
              <a:rPr lang="en-US" dirty="0" err="1" smtClean="0"/>
              <a:t>aliqua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type</a:t>
            </a:r>
            <a:r>
              <a:rPr lang="en-US" dirty="0" smtClean="0"/>
              <a:t>(The…dog.)</a:t>
            </a:r>
            <a:endParaRPr lang="en-US" dirty="0" smtClean="0"/>
          </a:p>
          <a:p>
            <a:r>
              <a:rPr lang="en-US" dirty="0" smtClean="0"/>
              <a:t>copy(The…dog.)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edit</a:t>
            </a:r>
            <a:r>
              <a:rPr lang="en-US" dirty="0" smtClean="0"/>
              <a:t>(the&gt;quite&lt;lazy)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edit(the&gt;really&lt;quick)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4 : Text Editor</a:t>
            </a:r>
            <a:endParaRPr lang="en-US" dirty="0"/>
          </a:p>
        </p:txBody>
      </p:sp>
      <p:sp>
        <p:nvSpPr>
          <p:cNvPr id="25" name="Curved Left Arrow 24"/>
          <p:cNvSpPr/>
          <p:nvPr/>
        </p:nvSpPr>
        <p:spPr>
          <a:xfrm rot="10800000" flipV="1">
            <a:off x="214282" y="2500306"/>
            <a:ext cx="214315" cy="7143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57620" y="1643050"/>
            <a:ext cx="4643470" cy="4286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quick brown fox jumps over the </a:t>
            </a:r>
            <a:r>
              <a:rPr lang="en-US" dirty="0" smtClean="0">
                <a:solidFill>
                  <a:schemeClr val="tx1"/>
                </a:solidFill>
              </a:rPr>
              <a:t>quite lazy dog.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lorem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ipsum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dolor </a:t>
            </a:r>
            <a:r>
              <a:rPr lang="en-US" dirty="0" smtClean="0">
                <a:solidFill>
                  <a:schemeClr val="tx1"/>
                </a:solidFill>
              </a:rPr>
              <a:t>sit </a:t>
            </a:r>
            <a:r>
              <a:rPr lang="en-US" dirty="0" err="1" smtClean="0">
                <a:solidFill>
                  <a:schemeClr val="tx1"/>
                </a:solidFill>
              </a:rPr>
              <a:t>amet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consectetur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adipisicing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elit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do </a:t>
            </a:r>
            <a:r>
              <a:rPr lang="en-US" dirty="0" err="1" smtClean="0">
                <a:solidFill>
                  <a:schemeClr val="tx1"/>
                </a:solidFill>
              </a:rPr>
              <a:t>eiusmod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incididunt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  - et </a:t>
            </a:r>
            <a:r>
              <a:rPr lang="en-US" dirty="0" err="1" smtClean="0">
                <a:solidFill>
                  <a:schemeClr val="tx1"/>
                </a:solidFill>
              </a:rPr>
              <a:t>dolore</a:t>
            </a:r>
            <a:r>
              <a:rPr lang="en-US" dirty="0" smtClean="0">
                <a:solidFill>
                  <a:schemeClr val="tx1"/>
                </a:solidFill>
              </a:rPr>
              <a:t> magna </a:t>
            </a:r>
            <a:r>
              <a:rPr lang="en-US" dirty="0" err="1" smtClean="0">
                <a:solidFill>
                  <a:schemeClr val="tx1"/>
                </a:solidFill>
              </a:rPr>
              <a:t>aliqua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really quick </a:t>
            </a:r>
            <a:r>
              <a:rPr lang="en-US" dirty="0" smtClean="0">
                <a:solidFill>
                  <a:schemeClr val="tx1"/>
                </a:solidFill>
              </a:rPr>
              <a:t>brown fox jumps over the lazy dog.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86116" y="2214554"/>
            <a:ext cx="414340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43240" y="3071810"/>
            <a:ext cx="142876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1785926"/>
            <a:ext cx="1000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r>
              <a:rPr lang="en-US" dirty="0" smtClean="0"/>
              <a:t>*</a:t>
            </a:r>
            <a:endParaRPr lang="en-US" dirty="0" smtClean="0"/>
          </a:p>
          <a:p>
            <a:r>
              <a:rPr lang="en-US" dirty="0" err="1" smtClean="0"/>
              <a:t>clut</a:t>
            </a:r>
            <a:r>
              <a:rPr lang="en-US" dirty="0" smtClean="0"/>
              <a:t>*</a:t>
            </a:r>
            <a:endParaRPr lang="en-US" dirty="0" smtClean="0"/>
          </a:p>
          <a:p>
            <a:r>
              <a:rPr lang="en-US" dirty="0" err="1" smtClean="0"/>
              <a:t>gweb</a:t>
            </a:r>
            <a:r>
              <a:rPr lang="en-US" dirty="0" smtClean="0"/>
              <a:t>*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type(</a:t>
            </a:r>
            <a:r>
              <a:rPr lang="en-US" dirty="0" err="1" smtClean="0"/>
              <a:t>lorem</a:t>
            </a:r>
            <a:r>
              <a:rPr lang="en-US" dirty="0" smtClean="0"/>
              <a:t> …</a:t>
            </a:r>
            <a:r>
              <a:rPr lang="en-US" dirty="0" err="1" smtClean="0"/>
              <a:t>aliqua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type</a:t>
            </a:r>
            <a:r>
              <a:rPr lang="en-US" dirty="0" smtClean="0"/>
              <a:t>(The…dog.)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edit</a:t>
            </a:r>
            <a:r>
              <a:rPr lang="en-US" dirty="0" smtClean="0"/>
              <a:t>(the&gt;quite&lt;lazy)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edit(the&gt;really&lt;quick)</a:t>
            </a:r>
          </a:p>
          <a:p>
            <a:r>
              <a:rPr lang="en-US" dirty="0" smtClean="0"/>
              <a:t>copy(The…dog</a:t>
            </a:r>
            <a:r>
              <a:rPr lang="en-US" dirty="0" smtClean="0"/>
              <a:t>.)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4 : Merge result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57620" y="1643050"/>
            <a:ext cx="4643470" cy="4286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really quick </a:t>
            </a:r>
            <a:r>
              <a:rPr lang="en-US" dirty="0" smtClean="0">
                <a:solidFill>
                  <a:schemeClr val="tx1"/>
                </a:solidFill>
              </a:rPr>
              <a:t>brown fox jumps over the </a:t>
            </a:r>
            <a:r>
              <a:rPr lang="en-US" dirty="0" smtClean="0">
                <a:solidFill>
                  <a:schemeClr val="tx1"/>
                </a:solidFill>
              </a:rPr>
              <a:t>quite lazy dog.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lorem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ipsum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dolor </a:t>
            </a:r>
            <a:r>
              <a:rPr lang="en-US" dirty="0" smtClean="0">
                <a:solidFill>
                  <a:schemeClr val="tx1"/>
                </a:solidFill>
              </a:rPr>
              <a:t>sit </a:t>
            </a:r>
            <a:r>
              <a:rPr lang="en-US" dirty="0" err="1" smtClean="0">
                <a:solidFill>
                  <a:schemeClr val="tx1"/>
                </a:solidFill>
              </a:rPr>
              <a:t>amet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consectetur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adipisicing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elit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do </a:t>
            </a:r>
            <a:r>
              <a:rPr lang="en-US" dirty="0" err="1" smtClean="0">
                <a:solidFill>
                  <a:schemeClr val="tx1"/>
                </a:solidFill>
              </a:rPr>
              <a:t>eiusmod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incididunt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labore</a:t>
            </a:r>
            <a:r>
              <a:rPr lang="en-US" dirty="0" smtClean="0">
                <a:solidFill>
                  <a:schemeClr val="tx1"/>
                </a:solidFill>
              </a:rPr>
              <a:t>   - et </a:t>
            </a:r>
            <a:r>
              <a:rPr lang="en-US" dirty="0" err="1" smtClean="0">
                <a:solidFill>
                  <a:schemeClr val="tx1"/>
                </a:solidFill>
              </a:rPr>
              <a:t>dolore</a:t>
            </a:r>
            <a:r>
              <a:rPr lang="en-US" dirty="0" smtClean="0">
                <a:solidFill>
                  <a:schemeClr val="tx1"/>
                </a:solidFill>
              </a:rPr>
              <a:t> magna </a:t>
            </a:r>
            <a:r>
              <a:rPr lang="en-US" dirty="0" err="1" smtClean="0">
                <a:solidFill>
                  <a:schemeClr val="tx1"/>
                </a:solidFill>
              </a:rPr>
              <a:t>aliqua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really quick brown fox jumps over the quite lazy dog.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57554" y="2214554"/>
            <a:ext cx="46434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57554" y="2214554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6578" y="3286124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94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copy(circle1, circle2)</a:t>
            </a:r>
          </a:p>
          <a:p>
            <a:pPr>
              <a:buNone/>
            </a:pPr>
            <a:r>
              <a:rPr lang="en-US" dirty="0" smtClean="0"/>
              <a:t>color(circle1, green)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Model-Based Editor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6578" y="3286124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94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copy(circle1, circle2)</a:t>
            </a:r>
          </a:p>
          <a:p>
            <a:pPr>
              <a:buNone/>
            </a:pPr>
            <a:r>
              <a:rPr lang="en-US" dirty="0" smtClean="0"/>
              <a:t>color(circle1, green)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 Higher-order Edit</a:t>
            </a:r>
            <a:endParaRPr lang="en-US" dirty="0"/>
          </a:p>
        </p:txBody>
      </p:sp>
      <p:sp>
        <p:nvSpPr>
          <p:cNvPr id="26" name="Curved Left Arrow 25"/>
          <p:cNvSpPr/>
          <p:nvPr/>
        </p:nvSpPr>
        <p:spPr>
          <a:xfrm rot="10800000">
            <a:off x="285720" y="2643182"/>
            <a:ext cx="214315" cy="43770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6578" y="3286124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gweb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41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color(circle1, green)</a:t>
            </a:r>
          </a:p>
          <a:p>
            <a:r>
              <a:rPr lang="en-US" dirty="0" smtClean="0"/>
              <a:t>copy(circle1, circle2)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6578" y="3286124"/>
            <a:ext cx="1643074" cy="1571636"/>
          </a:xfrm>
          <a:prstGeom prst="ellips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94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copy(circle1, circle2)</a:t>
            </a:r>
          </a:p>
          <a:p>
            <a:pPr>
              <a:buNone/>
            </a:pPr>
            <a:r>
              <a:rPr lang="en-US" dirty="0" smtClean="0"/>
              <a:t>color(circle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green)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Edit on Copy</a:t>
            </a:r>
            <a:endParaRPr lang="en-US" dirty="0"/>
          </a:p>
        </p:txBody>
      </p:sp>
      <p:sp>
        <p:nvSpPr>
          <p:cNvPr id="25" name="Curved Left Arrow 24"/>
          <p:cNvSpPr/>
          <p:nvPr/>
        </p:nvSpPr>
        <p:spPr>
          <a:xfrm rot="10800000">
            <a:off x="285720" y="2643182"/>
            <a:ext cx="214315" cy="43770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6578" y="3286124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gweb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41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color(circle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green)</a:t>
            </a:r>
          </a:p>
          <a:p>
            <a:r>
              <a:rPr lang="en-US" dirty="0" smtClean="0"/>
              <a:t>copy(circle1, circle2)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Semantics of copy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357950" y="3286124"/>
            <a:ext cx="2071702" cy="1571636"/>
          </a:xfrm>
          <a:prstGeom prst="ellips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41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copy(circle1, circle2)</a:t>
            </a:r>
          </a:p>
          <a:p>
            <a:pPr>
              <a:buNone/>
            </a:pPr>
            <a:r>
              <a:rPr lang="en-US" dirty="0" smtClean="0"/>
              <a:t>color(circle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green)</a:t>
            </a:r>
          </a:p>
          <a:p>
            <a:pPr>
              <a:buNone/>
            </a:pPr>
            <a:r>
              <a:rPr lang="en-US" dirty="0" smtClean="0"/>
              <a:t>stretch(circle1, </a:t>
            </a:r>
            <a:r>
              <a:rPr lang="en-US" dirty="0" smtClean="0"/>
              <a:t>1.3</a:t>
            </a:r>
            <a:r>
              <a:rPr lang="en-US" dirty="0" smtClean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more complex edit</a:t>
            </a:r>
            <a:endParaRPr lang="en-US" dirty="0"/>
          </a:p>
        </p:txBody>
      </p:sp>
      <p:sp>
        <p:nvSpPr>
          <p:cNvPr id="25" name="Curved Left Arrow 24"/>
          <p:cNvSpPr/>
          <p:nvPr/>
        </p:nvSpPr>
        <p:spPr>
          <a:xfrm rot="10800000" flipV="1">
            <a:off x="285718" y="2786058"/>
            <a:ext cx="214315" cy="7143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928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gweb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gweb</a:t>
            </a:r>
            <a:r>
              <a:rPr lang="en-US" dirty="0" smtClean="0"/>
              <a:t>*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41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color(circle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green)</a:t>
            </a:r>
          </a:p>
          <a:p>
            <a:r>
              <a:rPr lang="en-US" dirty="0" smtClean="0"/>
              <a:t>stretch(circle1, </a:t>
            </a:r>
            <a:r>
              <a:rPr lang="en-US" dirty="0" smtClean="0"/>
              <a:t>1.3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copy(circle1, circle2)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 result: </a:t>
            </a:r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6357950" y="3286124"/>
            <a:ext cx="2071702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4429124" y="4286256"/>
            <a:ext cx="2071702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714744" y="2214554"/>
            <a:ext cx="4929222" cy="3786214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48" y="2357430"/>
            <a:ext cx="1357322" cy="142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357950" y="3286124"/>
            <a:ext cx="2071702" cy="1571636"/>
          </a:xfrm>
          <a:prstGeom prst="ellips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857752" y="4286256"/>
            <a:ext cx="1643074" cy="157163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Circle2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2500298" y="3857628"/>
            <a:ext cx="3571900" cy="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9058" y="1643050"/>
            <a:ext cx="683200" cy="41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14282" y="0"/>
            <a:ext cx="2928958" cy="6357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42984"/>
            <a:ext cx="2714644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History pane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142984"/>
            <a:ext cx="2714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Artifact pane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4282" y="1000108"/>
            <a:ext cx="8643998" cy="5143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Unicode MS" pitchFamily="34" charset="-128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71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clut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gweb</a:t>
            </a:r>
            <a:endParaRPr lang="en-US" dirty="0" smtClean="0"/>
          </a:p>
          <a:p>
            <a:r>
              <a:rPr lang="en-US" dirty="0" err="1" smtClean="0"/>
              <a:t>bpli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gweb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785926"/>
            <a:ext cx="2241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copy(SQ, square1)</a:t>
            </a:r>
          </a:p>
          <a:p>
            <a:pPr>
              <a:buNone/>
            </a:pPr>
            <a:r>
              <a:rPr lang="en-US" dirty="0" smtClean="0"/>
              <a:t>copy(CIRC circle1)</a:t>
            </a:r>
          </a:p>
          <a:p>
            <a:pPr>
              <a:buNone/>
            </a:pPr>
            <a:r>
              <a:rPr lang="en-US" dirty="0" smtClean="0"/>
              <a:t>move(square1, tab2)  </a:t>
            </a:r>
          </a:p>
          <a:p>
            <a:r>
              <a:rPr lang="en-US" dirty="0" smtClean="0"/>
              <a:t>copy(circle1, circle2)</a:t>
            </a:r>
          </a:p>
          <a:p>
            <a:pPr>
              <a:buNone/>
            </a:pPr>
            <a:r>
              <a:rPr lang="en-US" dirty="0" smtClean="0"/>
              <a:t>color(circle2, green)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stretch(circle1, 1,3)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5720" y="1643050"/>
            <a:ext cx="3143272" cy="428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edit (Here a still)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6786578" y="3286124"/>
            <a:ext cx="1643074" cy="1571636"/>
          </a:xfrm>
          <a:prstGeom prst="ellips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15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6357950" y="3929066"/>
            <a:ext cx="428628" cy="357190"/>
          </a:xfrm>
          <a:prstGeom prst="leftRightArrow">
            <a:avLst>
              <a:gd name="adj1" fmla="val 50000"/>
              <a:gd name="adj2" fmla="val 2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429</Words>
  <Application>Microsoft Office PowerPoint</Application>
  <PresentationFormat>On-screen Show (4:3)</PresentationFormat>
  <Paragraphs>190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Overview  Collaborative Model-Based Editor</vt:lpstr>
      <vt:lpstr>Model-Based Editor</vt:lpstr>
      <vt:lpstr>Example 1: Higher-order Edit</vt:lpstr>
      <vt:lpstr>Example 1: Result</vt:lpstr>
      <vt:lpstr>Example 2: Edit on Copy</vt:lpstr>
      <vt:lpstr>Example 2: Semantics of copy</vt:lpstr>
      <vt:lpstr>Example 3: more complex edit</vt:lpstr>
      <vt:lpstr>Example 3 result: Merge</vt:lpstr>
      <vt:lpstr>Visualization of edit (Here a still)</vt:lpstr>
      <vt:lpstr>Example 4 : Text Editor</vt:lpstr>
      <vt:lpstr>Example 4 : Text Editor</vt:lpstr>
      <vt:lpstr>Example 4 : Merge result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Editor</dc:title>
  <dc:creator>Gerald</dc:creator>
  <cp:lastModifiedBy>Gerald</cp:lastModifiedBy>
  <cp:revision>28</cp:revision>
  <dcterms:created xsi:type="dcterms:W3CDTF">2010-07-19T12:24:34Z</dcterms:created>
  <dcterms:modified xsi:type="dcterms:W3CDTF">2010-07-20T03:48:26Z</dcterms:modified>
</cp:coreProperties>
</file>