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4"/>
  </p:handoutMasterIdLst>
  <p:sldIdLst>
    <p:sldId id="259" r:id="rId3"/>
    <p:sldId id="260" r:id="rId4"/>
    <p:sldId id="261" r:id="rId5"/>
    <p:sldId id="262" r:id="rId6"/>
    <p:sldId id="303" r:id="rId7"/>
    <p:sldId id="264" r:id="rId8"/>
    <p:sldId id="265" r:id="rId9"/>
    <p:sldId id="266" r:id="rId10"/>
    <p:sldId id="305" r:id="rId12"/>
    <p:sldId id="270" r:id="rId13"/>
    <p:sldId id="271" r:id="rId14"/>
    <p:sldId id="272" r:id="rId15"/>
    <p:sldId id="276" r:id="rId16"/>
    <p:sldId id="304" r:id="rId17"/>
    <p:sldId id="306" r:id="rId18"/>
    <p:sldId id="280" r:id="rId19"/>
    <p:sldId id="308" r:id="rId20"/>
    <p:sldId id="307" r:id="rId21"/>
    <p:sldId id="309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7C5"/>
    <a:srgbClr val="E3A8A4"/>
    <a:srgbClr val="CBB8EB"/>
    <a:srgbClr val="A9A3BF"/>
    <a:srgbClr val="F0F3FD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9" Type="http://schemas.microsoft.com/office/2007/relationships/hdphoto" Target="../media/image8.wdp"/><Relationship Id="rId18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分布式计算大作业</a:t>
            </a:r>
            <a:r>
              <a:rPr lang="zh-CN" altLang="en-US" dirty="0" smtClean="0"/>
              <a:t>答辩</a:t>
            </a:r>
            <a:endParaRPr lang="zh-CN" altLang="en-US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林宇欣</a:t>
            </a:r>
            <a:r>
              <a:rPr lang="en-US" altLang="zh-CN" dirty="0" smtClean="0"/>
              <a:t>  </a:t>
            </a:r>
            <a:r>
              <a:rPr dirty="0" smtClean="0"/>
              <a:t>王祎雯</a:t>
            </a:r>
            <a:r>
              <a:rPr lang="en-US" altLang="zh-CN" dirty="0" smtClean="0"/>
              <a:t>  </a:t>
            </a:r>
            <a:r>
              <a:rPr dirty="0" smtClean="0"/>
              <a:t>钟博子韬</a:t>
            </a:r>
            <a:endParaRPr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vgg16</a:t>
            </a:r>
            <a:r>
              <a:rPr lang="zh-CN" altLang="en-US" sz="2400" dirty="0"/>
              <a:t>网络简介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卷积层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池化层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全连接层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性能分析与</a:t>
            </a:r>
            <a:r>
              <a:rPr lang="zh-CN" altLang="en-US" sz="2400" dirty="0"/>
              <a:t>比较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池化层参数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366" r="3649"/>
          <a:stretch>
            <a:fillRect/>
          </a:stretch>
        </p:blipFill>
        <p:spPr>
          <a:xfrm>
            <a:off x="494030" y="2675890"/>
            <a:ext cx="2976245" cy="224980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2437765" y="2296160"/>
            <a:ext cx="132524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17645" y="2072005"/>
            <a:ext cx="3611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最大池化，即在指定邻域内取最大特征点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436620" y="3397250"/>
            <a:ext cx="132588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989195" y="3075305"/>
            <a:ext cx="2087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池化核大小为：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即在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的区域内采样</a:t>
            </a:r>
            <a:endParaRPr lang="zh-CN" altLang="en-US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60090" y="3975100"/>
            <a:ext cx="212090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80380" y="4309745"/>
            <a:ext cx="180213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不进行填补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的操作</a:t>
            </a:r>
            <a:endParaRPr lang="zh-CN" altLang="en-US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81325" y="4267200"/>
            <a:ext cx="686435" cy="90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20135" y="5313045"/>
            <a:ext cx="38023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池化核扫描的步长为：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即对四宫格进行采样，采样区域不发生重叠</a:t>
            </a:r>
            <a:endParaRPr lang="zh-CN" altLang="en-US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池化层加速手段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1682750"/>
            <a:ext cx="7922895" cy="102171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608580" y="3197860"/>
            <a:ext cx="3317240" cy="3020125"/>
            <a:chOff x="3904" y="4854"/>
            <a:chExt cx="5822" cy="5518"/>
          </a:xfrm>
        </p:grpSpPr>
        <p:sp>
          <p:nvSpPr>
            <p:cNvPr id="5" name="矩形 4"/>
            <p:cNvSpPr/>
            <p:nvPr/>
          </p:nvSpPr>
          <p:spPr>
            <a:xfrm flipH="1">
              <a:off x="3904" y="4854"/>
              <a:ext cx="5102" cy="51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4104" y="5054"/>
              <a:ext cx="5102" cy="51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4304" y="5270"/>
              <a:ext cx="5102" cy="51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272" y="5270"/>
              <a:ext cx="567" cy="5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839" y="5270"/>
              <a:ext cx="567" cy="5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72" y="5837"/>
              <a:ext cx="567" cy="5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839" y="5837"/>
              <a:ext cx="567" cy="5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281" y="6405"/>
              <a:ext cx="0" cy="394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726" y="5262"/>
              <a:ext cx="0" cy="5085"/>
            </a:xfrm>
            <a:prstGeom prst="straightConnector1">
              <a:avLst/>
            </a:prstGeom>
            <a:ln w="28575">
              <a:solidFill>
                <a:srgbClr val="3F6E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704850" y="3845560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分割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Grid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1975" y="499554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输入通道数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1188085" y="4370070"/>
            <a:ext cx="339725" cy="4692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824345" y="3845560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分割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Block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4485" y="499554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输出宽度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7300595" y="4370070"/>
            <a:ext cx="339725" cy="4692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vgg16</a:t>
            </a:r>
            <a:r>
              <a:rPr lang="zh-CN" altLang="en-US" sz="2400" dirty="0"/>
              <a:t>网络简介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卷积层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池化层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全连接层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性能分析与</a:t>
            </a:r>
            <a:r>
              <a:rPr lang="zh-CN" altLang="en-US" sz="2400" dirty="0"/>
              <a:t>比较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全连接层参数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249" r="1623"/>
          <a:stretch>
            <a:fillRect/>
          </a:stretch>
        </p:blipFill>
        <p:spPr>
          <a:xfrm>
            <a:off x="494030" y="2406015"/>
            <a:ext cx="4612640" cy="252031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552190" y="2585085"/>
            <a:ext cx="1074420" cy="68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76470" y="2032000"/>
            <a:ext cx="3154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全连接操作权重的大小为：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输出向量大小×输入向量大小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015615" y="3547110"/>
            <a:ext cx="1318260" cy="135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33875" y="5090160"/>
            <a:ext cx="2659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偏差的大小为：输出向量大小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156200" y="3539490"/>
            <a:ext cx="72771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970270" y="3682365"/>
            <a:ext cx="22783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只在前两次全连接操作后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使用激活函数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全连接层加速手段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1685290"/>
            <a:ext cx="6890385" cy="929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2859405"/>
            <a:ext cx="5074285" cy="36957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240915" y="3003550"/>
            <a:ext cx="3642995" cy="367030"/>
          </a:xfrm>
          <a:prstGeom prst="straightConnector1">
            <a:avLst/>
          </a:prstGeom>
          <a:ln>
            <a:solidFill>
              <a:srgbClr val="7FB1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5295" y="4318000"/>
            <a:ext cx="5297170" cy="1007745"/>
          </a:xfrm>
          <a:prstGeom prst="rect">
            <a:avLst/>
          </a:prstGeom>
          <a:noFill/>
          <a:ln>
            <a:solidFill>
              <a:srgbClr val="7FB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81705" y="5984240"/>
            <a:ext cx="2375535" cy="210820"/>
          </a:xfrm>
          <a:prstGeom prst="straightConnector1">
            <a:avLst/>
          </a:prstGeom>
          <a:ln>
            <a:solidFill>
              <a:srgbClr val="7FB1D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28385" y="2859405"/>
            <a:ext cx="24892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单个线程内初始化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7202805" y="3321050"/>
            <a:ext cx="339725" cy="4692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29655" y="3930015"/>
            <a:ext cx="24892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__syncthreads()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控制同步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204710" y="4391660"/>
            <a:ext cx="339725" cy="4692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30290" y="5000625"/>
            <a:ext cx="24892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shared memory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储存结果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7205345" y="5462270"/>
            <a:ext cx="339725" cy="46926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85840" y="6071235"/>
            <a:ext cx="24892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单个线程内完成累加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vgg16</a:t>
            </a:r>
            <a:r>
              <a:rPr lang="zh-CN" altLang="en-US" sz="2400" dirty="0"/>
              <a:t>网络简介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卷积层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池化层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全连接层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性能分析与</a:t>
            </a:r>
            <a:r>
              <a:rPr lang="zh-CN" altLang="en-US" sz="2400" dirty="0"/>
              <a:t>比较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优化前推理性能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4115" y="2063115"/>
            <a:ext cx="23736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CPU without concurrency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Iteration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Average time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194.51s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600" y="2063115"/>
            <a:ext cx="25641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GPU without shared memory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Iteration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Average time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20.80s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1040" b="6358"/>
          <a:stretch>
            <a:fillRect/>
          </a:stretch>
        </p:blipFill>
        <p:spPr>
          <a:xfrm>
            <a:off x="4440555" y="3359150"/>
            <a:ext cx="4046855" cy="2300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359150"/>
            <a:ext cx="3746641" cy="23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优化后推理性能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0918"/>
          <a:stretch>
            <a:fillRect/>
          </a:stretch>
        </p:blipFill>
        <p:spPr>
          <a:xfrm>
            <a:off x="2770505" y="4251960"/>
            <a:ext cx="5840095" cy="17373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0995" y="4843780"/>
            <a:ext cx="20916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Iteration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500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Average time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1.74s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16985"/>
          <a:stretch>
            <a:fillRect/>
          </a:stretch>
        </p:blipFill>
        <p:spPr>
          <a:xfrm>
            <a:off x="2770505" y="2021840"/>
            <a:ext cx="5847080" cy="1758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0995" y="2624455"/>
            <a:ext cx="20491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Iteration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Average time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1.27s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性能比较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6440" y="2322195"/>
            <a:ext cx="1649095" cy="11366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96640" y="2322195"/>
            <a:ext cx="1649095" cy="11366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66840" y="2322195"/>
            <a:ext cx="1649095" cy="11366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21740" y="2653030"/>
            <a:ext cx="65913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倍</a:t>
            </a:r>
            <a:endParaRPr lang="zh-CN" altLang="en-US" sz="2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下箭头 20"/>
          <p:cNvSpPr/>
          <p:nvPr/>
        </p:nvSpPr>
        <p:spPr>
          <a:xfrm rot="16200000">
            <a:off x="2801620" y="2491740"/>
            <a:ext cx="368935" cy="76771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6200000">
            <a:off x="5671820" y="2491740"/>
            <a:ext cx="368935" cy="76771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37130" y="31591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并行加速</a:t>
            </a: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7330" y="31591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共享内存</a:t>
            </a:r>
            <a:endParaRPr 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5790" y="4413885"/>
            <a:ext cx="239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onnx_runtime Inference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Iteration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500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Average time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0.23s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t="3517" b="2362"/>
          <a:stretch>
            <a:fillRect/>
          </a:stretch>
        </p:blipFill>
        <p:spPr>
          <a:xfrm>
            <a:off x="3228975" y="4460240"/>
            <a:ext cx="5083810" cy="9220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859905" y="5664835"/>
            <a:ext cx="145288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6-7</a:t>
            </a:r>
            <a:r>
              <a:rPr lang="zh-CN" altLang="en-US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倍</a:t>
            </a:r>
            <a:r>
              <a:rPr lang="en-US" altLang="zh-CN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...</a:t>
            </a:r>
            <a:endParaRPr lang="en-US" altLang="zh-CN" sz="2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91940" y="2637790"/>
            <a:ext cx="65913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倍</a:t>
            </a:r>
            <a:endParaRPr lang="zh-CN" altLang="en-US" sz="2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3390" y="2652395"/>
            <a:ext cx="97663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150</a:t>
            </a:r>
            <a:r>
              <a:rPr lang="zh-CN" altLang="en-US" sz="2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倍</a:t>
            </a:r>
            <a:endParaRPr lang="zh-CN" altLang="en-US" sz="2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vgg16</a:t>
            </a:r>
            <a:r>
              <a:rPr lang="zh-CN" altLang="en-US" sz="2400" dirty="0"/>
              <a:t>网络简介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卷积层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池化层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全连接层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性能分析与</a:t>
            </a:r>
            <a:r>
              <a:rPr lang="zh-CN" altLang="en-US" sz="2400" dirty="0"/>
              <a:t>比较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/>
              <a:t>vgg16</a:t>
            </a:r>
            <a:r>
              <a:rPr lang="zh-CN" altLang="en-US" sz="2400" dirty="0"/>
              <a:t>网络简介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/>
              <a:t>卷积层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/>
              <a:t>池化层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/>
              <a:t>全连接层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性能分析与</a:t>
            </a:r>
            <a:r>
              <a:rPr lang="zh-CN" altLang="en-US" sz="2400" dirty="0"/>
              <a:t>比较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vgg16</a:t>
            </a:r>
            <a:r>
              <a:rPr lang="zh-CN" altLang="en-US" dirty="0" smtClean="0"/>
              <a:t>网络结构</a:t>
            </a:r>
            <a:endParaRPr lang="zh-CN" altLang="en-US" dirty="0" smtClean="0"/>
          </a:p>
        </p:txBody>
      </p:sp>
      <p:pic>
        <p:nvPicPr>
          <p:cNvPr id="6" name="图片 5" descr="jFKg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092" b="53201"/>
          <a:stretch>
            <a:fillRect/>
          </a:stretch>
        </p:blipFill>
        <p:spPr>
          <a:xfrm>
            <a:off x="922655" y="1760855"/>
            <a:ext cx="2012950" cy="4544060"/>
          </a:xfrm>
          <a:prstGeom prst="rect">
            <a:avLst/>
          </a:prstGeom>
        </p:spPr>
      </p:pic>
      <p:pic>
        <p:nvPicPr>
          <p:cNvPr id="7" name="图片 6" descr="jFKgV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5092" t="46766" b="15820"/>
          <a:stretch>
            <a:fillRect/>
          </a:stretch>
        </p:blipFill>
        <p:spPr>
          <a:xfrm>
            <a:off x="3811270" y="2216785"/>
            <a:ext cx="2012950" cy="3632835"/>
          </a:xfrm>
          <a:prstGeom prst="rect">
            <a:avLst/>
          </a:prstGeom>
        </p:spPr>
      </p:pic>
      <p:pic>
        <p:nvPicPr>
          <p:cNvPr id="8" name="图片 7" descr="jFKgV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25092" t="84285"/>
          <a:stretch>
            <a:fillRect/>
          </a:stretch>
        </p:blipFill>
        <p:spPr>
          <a:xfrm>
            <a:off x="6441440" y="3395980"/>
            <a:ext cx="2012950" cy="15259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34250" y="4557395"/>
            <a:ext cx="434975" cy="210820"/>
          </a:xfrm>
          <a:prstGeom prst="rect">
            <a:avLst/>
          </a:prstGeom>
          <a:solidFill>
            <a:srgbClr val="F0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61225" y="4450080"/>
            <a:ext cx="581660" cy="32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50">
                <a:latin typeface="Calibri" panose="020F0502020204030204" pitchFamily="34" charset="0"/>
                <a:ea typeface="黑体" panose="02010609060101010101" charset="-122"/>
                <a:cs typeface="Calibri" panose="020F0502020204030204" pitchFamily="34" charset="0"/>
              </a:rPr>
              <a:t>1000</a:t>
            </a:r>
            <a:endParaRPr lang="en-US" altLang="zh-CN" sz="1550">
              <a:latin typeface="Calibri" panose="020F0502020204030204" pitchFamily="34" charset="0"/>
              <a:ea typeface="黑体" panose="02010609060101010101" charset="-122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0855" y="2124710"/>
            <a:ext cx="432000" cy="43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1965" y="2186940"/>
            <a:ext cx="449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244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0855" y="3395980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1965" y="3458210"/>
            <a:ext cx="449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122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02920" y="4973320"/>
            <a:ext cx="432000" cy="432000"/>
          </a:xfrm>
          <a:prstGeom prst="ellipse">
            <a:avLst/>
          </a:prstGeom>
          <a:solidFill>
            <a:srgbClr val="CB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6415" y="503555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61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53435" y="2684780"/>
            <a:ext cx="432000" cy="43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76930" y="274701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30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65500" y="4495165"/>
            <a:ext cx="432000" cy="432000"/>
          </a:xfrm>
          <a:prstGeom prst="ellipse">
            <a:avLst/>
          </a:prstGeom>
          <a:solidFill>
            <a:srgbClr val="EEC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88995" y="455739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15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208520" y="2879725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06310" y="2959100"/>
            <a:ext cx="236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黑体" panose="02010609060101010101" charset="-122"/>
                <a:ea typeface="黑体" panose="02010609060101010101" charset="-122"/>
              </a:rPr>
              <a:t>7</a:t>
            </a:r>
            <a:endParaRPr lang="en-US" altLang="zh-CN" sz="1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vgg16</a:t>
            </a:r>
            <a:r>
              <a:rPr lang="zh-CN" altLang="en-US" dirty="0" smtClean="0"/>
              <a:t>网络参数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356"/>
          <a:stretch>
            <a:fillRect/>
          </a:stretch>
        </p:blipFill>
        <p:spPr>
          <a:xfrm>
            <a:off x="494030" y="1692275"/>
            <a:ext cx="3304540" cy="4980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9903"/>
          <a:stretch>
            <a:fillRect/>
          </a:stretch>
        </p:blipFill>
        <p:spPr>
          <a:xfrm>
            <a:off x="4400550" y="1691005"/>
            <a:ext cx="3465825" cy="49824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900555" y="2428875"/>
            <a:ext cx="469265" cy="2311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79770" y="2659380"/>
            <a:ext cx="469265" cy="2311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vgg16</a:t>
            </a:r>
            <a:r>
              <a:rPr lang="zh-CN" altLang="en-US" sz="2400" dirty="0"/>
              <a:t>网络简介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915073" y="219470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卷积层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池化层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全连接层</a:t>
            </a:r>
            <a:r>
              <a:rPr lang="zh-CN" altLang="en-US" sz="2400" dirty="0" smtClean="0"/>
              <a:t>加速</a:t>
            </a:r>
            <a:endParaRPr lang="zh-CN" altLang="en-US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性能分析与</a:t>
            </a:r>
            <a:r>
              <a:rPr lang="zh-CN" altLang="en-US" sz="2400" dirty="0"/>
              <a:t>比较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卷积层</a:t>
            </a:r>
            <a:r>
              <a:rPr lang="zh-CN" altLang="en-US" dirty="0" smtClean="0"/>
              <a:t>参数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104"/>
          <a:stretch>
            <a:fillRect/>
          </a:stretch>
        </p:blipFill>
        <p:spPr>
          <a:xfrm>
            <a:off x="494030" y="2233295"/>
            <a:ext cx="4920615" cy="342519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123055" y="4328160"/>
            <a:ext cx="1910080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94095" y="4785995"/>
            <a:ext cx="2087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卷积核的大小为：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892550" y="4552315"/>
            <a:ext cx="1202690" cy="90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5240" y="5542280"/>
            <a:ext cx="33261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对于输入数据的每个通道的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个方向，</a:t>
            </a:r>
            <a:endParaRPr lang="zh-CN" altLang="en-US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填补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的宽度为：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5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001135" y="2782570"/>
            <a:ext cx="1169035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40350" y="1998980"/>
            <a:ext cx="25488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卷积操作权重的大小为：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输出通道数×输入通道数×卷积核高度×卷积核宽度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552190" y="3433445"/>
            <a:ext cx="1944370" cy="183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702935" y="3268345"/>
            <a:ext cx="2468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偏差的大小为：输出通道数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卷积层加速手段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1715770"/>
            <a:ext cx="8039100" cy="882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54855" y="3252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81855" y="3379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08855" y="3506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5855" y="3633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2855" y="3760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89855" y="3887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16855" y="4014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43855" y="4141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70855" y="4268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9755" y="3301365"/>
            <a:ext cx="2160000" cy="21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6755" y="3428365"/>
            <a:ext cx="2160000" cy="21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3755" y="3555365"/>
            <a:ext cx="2160000" cy="21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60755" y="3682365"/>
            <a:ext cx="2160000" cy="21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97855" y="4395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824855" y="4522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951855" y="4649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8855" y="4776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205855" y="4903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32855" y="5030470"/>
            <a:ext cx="805815" cy="812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79755" y="5996940"/>
            <a:ext cx="2659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不同通道的卷积结果需要累加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60755" y="3682365"/>
            <a:ext cx="452120" cy="4610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6332855" y="5314315"/>
            <a:ext cx="810895" cy="69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32855" y="5588635"/>
            <a:ext cx="817880" cy="31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6605270" y="5020945"/>
            <a:ext cx="6985" cy="8318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6884670" y="5030470"/>
            <a:ext cx="6985" cy="8244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485640" y="5999480"/>
            <a:ext cx="3230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不同卷积核的卷积操作写入不同通道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7" name="右大括号 66"/>
          <p:cNvSpPr/>
          <p:nvPr/>
        </p:nvSpPr>
        <p:spPr>
          <a:xfrm>
            <a:off x="3394075" y="3303905"/>
            <a:ext cx="75565" cy="2550795"/>
          </a:xfrm>
          <a:prstGeom prst="rightBrace">
            <a:avLst/>
          </a:prstGeom>
          <a:ln w="15875">
            <a:solidFill>
              <a:srgbClr val="3F6E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右大括号 67"/>
          <p:cNvSpPr/>
          <p:nvPr/>
        </p:nvSpPr>
        <p:spPr>
          <a:xfrm>
            <a:off x="7494905" y="3303905"/>
            <a:ext cx="75565" cy="2550795"/>
          </a:xfrm>
          <a:prstGeom prst="rightBrace">
            <a:avLst/>
          </a:prstGeom>
          <a:ln w="15875">
            <a:solidFill>
              <a:srgbClr val="3F6E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595370" y="4445635"/>
            <a:ext cx="104013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3*244*244</a:t>
            </a:r>
            <a:endParaRPr lang="en-US" altLang="zh-CN" sz="15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15885" y="4445635"/>
            <a:ext cx="944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64*3*3*3</a:t>
            </a:r>
            <a:endParaRPr lang="en-US" altLang="zh-CN" sz="15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卷积层加速手段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6432"/>
          <a:stretch>
            <a:fillRect/>
          </a:stretch>
        </p:blipFill>
        <p:spPr>
          <a:xfrm>
            <a:off x="494030" y="1735455"/>
            <a:ext cx="8195310" cy="47796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09345" y="2357120"/>
            <a:ext cx="5078095" cy="1788160"/>
          </a:xfrm>
          <a:prstGeom prst="rect">
            <a:avLst/>
          </a:prstGeom>
          <a:noFill/>
          <a:ln>
            <a:solidFill>
              <a:srgbClr val="7FB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48375" y="5048885"/>
            <a:ext cx="1588135" cy="340360"/>
          </a:xfrm>
          <a:prstGeom prst="rect">
            <a:avLst/>
          </a:prstGeom>
          <a:noFill/>
          <a:ln>
            <a:solidFill>
              <a:srgbClr val="7FB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75730" y="2628900"/>
            <a:ext cx="1898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5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每个线程完成一个输入通道内的卷积计算</a:t>
            </a:r>
            <a:endParaRPr lang="zh-CN" altLang="en-US" sz="15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endParaRPr lang="zh-CN" altLang="en-US" sz="15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just"/>
            <a:r>
              <a:rPr lang="zh-CN" altLang="en-US" sz="15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将阶段性结果存储在</a:t>
            </a:r>
            <a:r>
              <a:rPr lang="en-US" altLang="zh-CN" sz="15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shared memory</a:t>
            </a:r>
            <a:r>
              <a:rPr lang="zh-CN" altLang="en-US" sz="15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中</a:t>
            </a:r>
            <a:endParaRPr lang="zh-CN" altLang="en-US" sz="15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970" y="5595620"/>
            <a:ext cx="24809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在指定线程中完成累加计算</a:t>
            </a:r>
            <a:endParaRPr lang="zh-CN" altLang="en-US" sz="15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5291,&quot;width&quot;:3170}"/>
</p:tagLst>
</file>

<file path=ppt/tags/tag2.xml><?xml version="1.0" encoding="utf-8"?>
<p:tagLst xmlns:p="http://schemas.openxmlformats.org/presentationml/2006/main">
  <p:tag name="KSO_WM_UNIT_PLACING_PICTURE_USER_VIEWPORT" val="{&quot;height&quot;:15291,&quot;width&quot;:3170}"/>
</p:tagLst>
</file>

<file path=ppt/tags/tag3.xml><?xml version="1.0" encoding="utf-8"?>
<p:tagLst xmlns:p="http://schemas.openxmlformats.org/presentationml/2006/main">
  <p:tag name="KSO_WM_UNIT_PLACING_PICTURE_USER_VIEWPORT" val="{&quot;height&quot;:15291,&quot;width&quot;:3170}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1056</Words>
  <Application>WPS 演示</Application>
  <PresentationFormat>全屏显示(4:3)</PresentationFormat>
  <Paragraphs>269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黑体</vt:lpstr>
      <vt:lpstr>等线</vt:lpstr>
      <vt:lpstr>等线 Light</vt:lpstr>
      <vt:lpstr>Arial Unicode MS</vt:lpstr>
      <vt:lpstr>2016-VI主题-蓝</vt:lpstr>
      <vt:lpstr>分布式计算大作业答辩</vt:lpstr>
      <vt:lpstr>目录 Contents</vt:lpstr>
      <vt:lpstr>目录 Contents</vt:lpstr>
      <vt:lpstr>vgg16网络结构</vt:lpstr>
      <vt:lpstr>vgg16网络参数</vt:lpstr>
      <vt:lpstr>目录 Contents</vt:lpstr>
      <vt:lpstr>卷积层参数</vt:lpstr>
      <vt:lpstr>卷积层加速手段</vt:lpstr>
      <vt:lpstr>卷积层加速手段</vt:lpstr>
      <vt:lpstr>目录 Contents</vt:lpstr>
      <vt:lpstr>池化层参数</vt:lpstr>
      <vt:lpstr>池化层加速手段</vt:lpstr>
      <vt:lpstr>目录 Contents</vt:lpstr>
      <vt:lpstr>全连接层参数</vt:lpstr>
      <vt:lpstr>全连接层加速手段</vt:lpstr>
      <vt:lpstr>目录 Contents</vt:lpstr>
      <vt:lpstr>优化前推理性能</vt:lpstr>
      <vt:lpstr>优化后推理性能</vt:lpstr>
      <vt:lpstr>性能比较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夜雨</cp:lastModifiedBy>
  <cp:revision>161</cp:revision>
  <dcterms:created xsi:type="dcterms:W3CDTF">2016-04-20T02:59:00Z</dcterms:created>
  <dcterms:modified xsi:type="dcterms:W3CDTF">2022-01-02T13:35:35Z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A7BD4660306446BF85EA3430C9CF1FE9</vt:lpwstr>
  </property>
  <property fmtid="{D5CDD505-2E9C-101B-9397-08002B2CF9AE}" pid="3" name="KSOProductBuildVer">
    <vt:lpwstr>2052-11.1.0.11194</vt:lpwstr>
  </property>
</Properties>
</file>