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31" r:id="rId4"/>
    <p:sldId id="261" r:id="rId5"/>
    <p:sldId id="477" r:id="rId6"/>
    <p:sldId id="387" r:id="rId7"/>
    <p:sldId id="258" r:id="rId8"/>
    <p:sldId id="263" r:id="rId9"/>
    <p:sldId id="264" r:id="rId10"/>
    <p:sldId id="280" r:id="rId11"/>
    <p:sldId id="267" r:id="rId12"/>
    <p:sldId id="281" r:id="rId13"/>
    <p:sldId id="380" r:id="rId14"/>
    <p:sldId id="383" r:id="rId15"/>
    <p:sldId id="282" r:id="rId16"/>
    <p:sldId id="265" r:id="rId17"/>
    <p:sldId id="283" r:id="rId18"/>
    <p:sldId id="385" r:id="rId19"/>
    <p:sldId id="391" r:id="rId20"/>
    <p:sldId id="439" r:id="rId21"/>
    <p:sldId id="266" r:id="rId22"/>
    <p:sldId id="268" r:id="rId23"/>
    <p:sldId id="300" r:id="rId24"/>
    <p:sldId id="270" r:id="rId25"/>
    <p:sldId id="302" r:id="rId26"/>
    <p:sldId id="303" r:id="rId27"/>
    <p:sldId id="304" r:id="rId28"/>
    <p:sldId id="305" r:id="rId29"/>
    <p:sldId id="271" r:id="rId30"/>
    <p:sldId id="306" r:id="rId31"/>
    <p:sldId id="307" r:id="rId32"/>
    <p:sldId id="301" r:id="rId33"/>
    <p:sldId id="272" r:id="rId34"/>
    <p:sldId id="309" r:id="rId35"/>
    <p:sldId id="310" r:id="rId36"/>
    <p:sldId id="311" r:id="rId37"/>
    <p:sldId id="308" r:id="rId38"/>
    <p:sldId id="273" r:id="rId40"/>
    <p:sldId id="274" r:id="rId41"/>
    <p:sldId id="317" r:id="rId42"/>
    <p:sldId id="318" r:id="rId43"/>
    <p:sldId id="314" r:id="rId44"/>
    <p:sldId id="315" r:id="rId45"/>
    <p:sldId id="316" r:id="rId46"/>
    <p:sldId id="319" r:id="rId47"/>
    <p:sldId id="320" r:id="rId48"/>
    <p:sldId id="382" r:id="rId49"/>
    <p:sldId id="386" r:id="rId50"/>
    <p:sldId id="322" r:id="rId51"/>
    <p:sldId id="323" r:id="rId52"/>
    <p:sldId id="328" r:id="rId53"/>
    <p:sldId id="329" r:id="rId54"/>
    <p:sldId id="330" r:id="rId55"/>
    <p:sldId id="338" r:id="rId56"/>
    <p:sldId id="336" r:id="rId57"/>
    <p:sldId id="337" r:id="rId58"/>
    <p:sldId id="333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F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19:39:57.00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600"/>
              <a:t>Git</a:t>
            </a:r>
            <a:r>
              <a:rPr lang="zh-CN" altLang="en-US" sz="6600"/>
              <a:t>工具应用演示</a:t>
            </a:r>
            <a:endParaRPr lang="zh-CN" altLang="en-US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/>
              <a:t>汇报：第一组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修改文件并提交到本地数据库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1945"/>
            <a:ext cx="8834755" cy="4862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修改文件并提交到本地数据库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609725"/>
            <a:ext cx="8994775" cy="3638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455" y="5516880"/>
            <a:ext cx="10513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“git commit -a” : </a:t>
            </a:r>
            <a:r>
              <a:rPr lang="zh-CN" altLang="en-US" sz="2800"/>
              <a:t>这会自动把所有内容被修改的文件都添加到索引中，并且同时把它们提交。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11" name="图片 10" descr="Snipaste_2021-09-06_20-50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595755"/>
            <a:ext cx="5252085" cy="4387850"/>
          </a:xfrm>
          <a:prstGeom prst="rect">
            <a:avLst/>
          </a:prstGeom>
        </p:spPr>
      </p:pic>
      <p:pic>
        <p:nvPicPr>
          <p:cNvPr id="3" name="图片 2" descr="问题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118870"/>
            <a:ext cx="43815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4" name="图片 3" descr="问题3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530350"/>
            <a:ext cx="4865370" cy="4205605"/>
          </a:xfrm>
          <a:prstGeom prst="rect">
            <a:avLst/>
          </a:prstGeom>
        </p:spPr>
      </p:pic>
      <p:pic>
        <p:nvPicPr>
          <p:cNvPr id="5" name="图片 4" descr="问题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691005"/>
            <a:ext cx="6523990" cy="3251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>
                <a:sym typeface="+mn-ea"/>
              </a:rPr>
              <a:t>版本回退</a:t>
            </a:r>
            <a:r>
              <a:rPr lang="en-US" altLang="zh-CN" sz="4800">
                <a:sym typeface="+mn-ea"/>
              </a:rPr>
              <a:t> </a:t>
            </a:r>
            <a:endParaRPr lang="en-US" altLang="zh-CN" sz="4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3825"/>
            <a:ext cx="8716010" cy="5018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 </a:t>
            </a:r>
            <a:r>
              <a:rPr lang="zh-CN" altLang="en-US" sz="4800"/>
              <a:t>版本回退</a:t>
            </a:r>
            <a:r>
              <a:rPr lang="en-US" altLang="zh-CN" sz="4800"/>
              <a:t> git reset -- hard HEAD^</a:t>
            </a:r>
            <a:endParaRPr lang="en-US" altLang="zh-CN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85265"/>
            <a:ext cx="10060305" cy="1346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825"/>
            <a:ext cx="100609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 </a:t>
            </a:r>
            <a:r>
              <a:rPr lang="zh-CN" altLang="en-US" sz="4800"/>
              <a:t>版本前进</a:t>
            </a:r>
            <a:r>
              <a:rPr lang="en-US" altLang="zh-CN" sz="4800"/>
              <a:t> git reset --hard </a:t>
            </a:r>
            <a:r>
              <a:rPr lang="zh-CN" altLang="en-US" sz="4800"/>
              <a:t>版本号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691005"/>
            <a:ext cx="9599930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4" name="图片 3" descr="回退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546225"/>
            <a:ext cx="6181090" cy="1338580"/>
          </a:xfrm>
          <a:prstGeom prst="rect">
            <a:avLst/>
          </a:prstGeom>
        </p:spPr>
      </p:pic>
      <p:pic>
        <p:nvPicPr>
          <p:cNvPr id="7" name="图片 6" descr="回退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3414395"/>
            <a:ext cx="84963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8" name="图片 7" descr="回退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0415"/>
            <a:ext cx="846772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常见问题</a:t>
            </a:r>
            <a:endParaRPr lang="zh-CN" sz="4800"/>
          </a:p>
        </p:txBody>
      </p:sp>
      <p:pic>
        <p:nvPicPr>
          <p:cNvPr id="3" name="图片 2" descr="问题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0505"/>
            <a:ext cx="4449445" cy="5123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7435" y="135255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、初识</a:t>
            </a:r>
            <a:r>
              <a:rPr lang="en-US" altLang="zh-CN" sz="2800"/>
              <a:t>git</a:t>
            </a:r>
            <a:r>
              <a:rPr lang="zh-CN" altLang="en-US" sz="2800"/>
              <a:t>及下载安装（王茵帆）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067435" y="194564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、初始化及常见问题（王茵帆）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7435" y="253873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r>
              <a:rPr lang="zh-CN" altLang="en-US" sz="2800"/>
              <a:t>、版本回退及常见问题（范潞）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67435" y="313182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</a:t>
            </a:r>
            <a:r>
              <a:rPr lang="zh-CN" altLang="en-US" sz="2800"/>
              <a:t>、合并分支及常见问题</a:t>
            </a:r>
            <a:r>
              <a:rPr lang="zh-CN" altLang="en-US" sz="2800">
                <a:solidFill>
                  <a:srgbClr val="FF0000"/>
                </a:solidFill>
              </a:rPr>
              <a:t>（有冲突！）</a:t>
            </a:r>
            <a:r>
              <a:rPr lang="zh-CN" altLang="en-US" sz="2800">
                <a:sym typeface="+mn-ea"/>
              </a:rPr>
              <a:t>（范忠仁）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372491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5</a:t>
            </a:r>
            <a:r>
              <a:rPr lang="zh-CN" altLang="en-US" sz="2800"/>
              <a:t>、</a:t>
            </a:r>
            <a:r>
              <a:rPr lang="zh-CN" sz="2800"/>
              <a:t>撤销修改和删除文件（邓文翔）</a:t>
            </a:r>
            <a:endParaRPr 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067435" y="431800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6</a:t>
            </a:r>
            <a:r>
              <a:rPr lang="zh-CN" altLang="en-US" sz="2800"/>
              <a:t>、远程仓库及常见问题</a:t>
            </a:r>
            <a:r>
              <a:rPr lang="zh-CN" altLang="en-US" sz="2800">
                <a:solidFill>
                  <a:srgbClr val="FF0000"/>
                </a:solidFill>
              </a:rPr>
              <a:t>（有报错！）</a:t>
            </a:r>
            <a:r>
              <a:rPr lang="zh-CN" altLang="en-US" sz="2800">
                <a:solidFill>
                  <a:schemeClr val="tx1"/>
                </a:solidFill>
              </a:rPr>
              <a:t>（王茵帆）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435" y="4911090"/>
            <a:ext cx="969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7</a:t>
            </a:r>
            <a:r>
              <a:rPr lang="zh-CN" altLang="en-US" sz="2800"/>
              <a:t>、多人协作</a:t>
            </a:r>
            <a:r>
              <a:rPr lang="zh-CN" altLang="en-US" sz="2800">
                <a:solidFill>
                  <a:srgbClr val="FF0000"/>
                </a:solidFill>
              </a:rPr>
              <a:t>（有报错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有冲突！）</a:t>
            </a:r>
            <a:r>
              <a:rPr lang="zh-CN" altLang="en-US" sz="2800">
                <a:solidFill>
                  <a:schemeClr val="tx1"/>
                </a:solidFill>
              </a:rPr>
              <a:t>（唐李双雪）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创建单分支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479155" cy="3083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9940" y="5192395"/>
            <a:ext cx="10173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创建并切换分支</a:t>
            </a:r>
            <a:r>
              <a:rPr lang="en-US" altLang="zh-CN" sz="2800"/>
              <a:t> git branch</a:t>
            </a:r>
            <a:r>
              <a:rPr lang="zh-CN" altLang="en-US" sz="2800"/>
              <a:t>表示查看分支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合并分支</a:t>
            </a:r>
            <a:r>
              <a:rPr lang="en-US" altLang="zh-CN" sz="4800"/>
              <a:t> -- git merge dev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902970" y="1819910"/>
            <a:ext cx="97224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两种情况：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、只修改分支内容；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、分支和主分支同时修改</a:t>
            </a:r>
            <a:r>
              <a:rPr lang="zh-CN" altLang="en-US" sz="2800">
                <a:solidFill>
                  <a:srgbClr val="FF0000"/>
                </a:solidFill>
              </a:rPr>
              <a:t>（这里会产生冲突！！且已解决）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/>
              <a:t>* </a:t>
            </a:r>
            <a:r>
              <a:rPr lang="zh-CN" altLang="en-US" sz="2800"/>
              <a:t>这里我第一次操作时出现了操作错误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sz="4800"/>
              <a:t>情况一（无冲突）</a:t>
            </a:r>
            <a:endParaRPr 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0975"/>
            <a:ext cx="8698230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373505"/>
            <a:ext cx="6696075" cy="5295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4425" y="1608455"/>
            <a:ext cx="40360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第一步：创建并切换至分支，在分支里面修改文档文档内容，关闭文件；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4425" y="1608455"/>
            <a:ext cx="4036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第二步：切换至主分支，在主分支里面修改内容，查看发现</a:t>
            </a:r>
            <a:r>
              <a:rPr lang="en-US" altLang="zh-CN" sz="3200"/>
              <a:t>dev</a:t>
            </a:r>
            <a:r>
              <a:rPr lang="zh-CN" altLang="en-US" sz="3200"/>
              <a:t>的内容并未出现在修改过的文档中，关闭文档，提交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1977"/>
          <a:stretch>
            <a:fillRect/>
          </a:stretch>
        </p:blipFill>
        <p:spPr>
          <a:xfrm>
            <a:off x="502285" y="1608455"/>
            <a:ext cx="684149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495425"/>
            <a:ext cx="11168380" cy="1877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3372485"/>
            <a:ext cx="90011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情况二</a:t>
            </a:r>
            <a:r>
              <a:rPr lang="zh-CN" altLang="en-US" sz="4800">
                <a:solidFill>
                  <a:srgbClr val="FF0000"/>
                </a:solidFill>
              </a:rPr>
              <a:t>（有冲突！！）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464945"/>
            <a:ext cx="8704580" cy="3787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5940" y="5506720"/>
            <a:ext cx="11316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Git用&lt;&lt;&lt;&lt;&lt;&lt;&lt;，=======，&gt;&gt;&gt;&gt;&gt;&gt;&gt;标记出不同分支的内容，其中&lt;&lt;&lt;HEAD是指主分支修改的内容，&gt;&gt;&gt;&gt;&gt;</a:t>
            </a:r>
            <a:r>
              <a:rPr lang="en-US" altLang="zh-CN" sz="2800"/>
              <a:t>dev</a:t>
            </a:r>
            <a:r>
              <a:rPr lang="zh-CN" altLang="en-US" sz="2800"/>
              <a:t>是指</a:t>
            </a:r>
            <a:r>
              <a:rPr lang="en-US" altLang="zh-CN" sz="2800"/>
              <a:t>dev</a:t>
            </a:r>
            <a:r>
              <a:rPr lang="zh-CN" altLang="en-US" sz="2800"/>
              <a:t>上修改的内容</a:t>
            </a: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 </a:t>
            </a:r>
            <a:r>
              <a:rPr lang="zh-CN" altLang="en-US" sz="4800"/>
              <a:t>冲突产生原因及解决方法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2301240"/>
            <a:ext cx="110629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latin typeface="+mn-ea"/>
                <a:cs typeface="+mn-ea"/>
              </a:rPr>
              <a:t>原因：两个已经提交的分支的相同文件相同位置的的不同操作进行了合并</a:t>
            </a:r>
            <a:endParaRPr lang="zh-CN" sz="32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030" y="4295140"/>
            <a:ext cx="109505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解决方法：仔细对比,取综合的并集,就是尽量把所有不同的文件保留,共同的只留一份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549910" y="1438910"/>
            <a:ext cx="112890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 通常合并分支时，git一般使用”Fast forward”模式，在这种模式下，删除分支后，会丢掉分支信息，现在我们来使用带参数 –no-ff来禁用”Fast forward”模式。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2910205"/>
            <a:ext cx="793242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6680"/>
            <a:ext cx="8980805" cy="5342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初识</a:t>
            </a:r>
            <a:r>
              <a:rPr lang="en-US" altLang="zh-CN" sz="4800"/>
              <a:t>git</a:t>
            </a:r>
            <a:endParaRPr lang="en-US" altLang="zh-CN" sz="4800"/>
          </a:p>
        </p:txBody>
      </p:sp>
      <p:sp>
        <p:nvSpPr>
          <p:cNvPr id="8" name="文本框 7"/>
          <p:cNvSpPr txBox="1"/>
          <p:nvPr/>
        </p:nvSpPr>
        <p:spPr>
          <a:xfrm>
            <a:off x="838200" y="1813560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git</a:t>
            </a:r>
            <a:r>
              <a:rPr lang="zh-CN" altLang="en-US" sz="2800"/>
              <a:t>和</a:t>
            </a:r>
            <a:r>
              <a:rPr lang="en-US" altLang="zh-CN" sz="2800"/>
              <a:t>GitHub</a:t>
            </a:r>
            <a:r>
              <a:rPr lang="zh-CN" altLang="en-US" sz="2800"/>
              <a:t>的区别；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77265" y="2895600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sz="2800"/>
              <a:t>git</a:t>
            </a:r>
            <a:r>
              <a:rPr lang="zh-CN" altLang="en-US" sz="2800"/>
              <a:t>工作原理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3498215"/>
            <a:ext cx="82105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800"/>
              <a:t>如何在删除分支的情况下不删除分支内容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1521460"/>
            <a:ext cx="922718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sz="4800"/>
              <a:t>合并时遇到的操作错误！！</a:t>
            </a:r>
            <a:endParaRPr lang="zh-CN" sz="4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060" y="1960880"/>
            <a:ext cx="11430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、在</a:t>
            </a:r>
            <a:r>
              <a:rPr lang="en-US" altLang="zh-CN" sz="2800"/>
              <a:t>dev</a:t>
            </a:r>
            <a:r>
              <a:rPr lang="zh-CN" altLang="en-US" sz="2800"/>
              <a:t>分支修改文档之后没有及时关闭文档窗口，导致在</a:t>
            </a:r>
            <a:r>
              <a:rPr lang="en-US" altLang="zh-CN" sz="2800"/>
              <a:t>master</a:t>
            </a:r>
            <a:r>
              <a:rPr lang="zh-CN" altLang="en-US" sz="2800"/>
              <a:t>分支打开文档时，还没合并</a:t>
            </a:r>
            <a:r>
              <a:rPr lang="en-US" altLang="zh-CN" sz="2800"/>
              <a:t>dev</a:t>
            </a:r>
            <a:r>
              <a:rPr lang="zh-CN" altLang="en-US" sz="2800"/>
              <a:t>的内容就出现在了文档中。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原因</a:t>
            </a:r>
            <a:r>
              <a:rPr lang="zh-CN" altLang="en-US" sz="2800"/>
              <a:t>：</a:t>
            </a:r>
            <a:r>
              <a:rPr lang="en-US" altLang="zh-CN" sz="2800"/>
              <a:t>dev</a:t>
            </a:r>
            <a:r>
              <a:rPr lang="zh-CN" altLang="en-US" sz="2800"/>
              <a:t>分支和</a:t>
            </a:r>
            <a:r>
              <a:rPr lang="en-US" altLang="zh-CN" sz="2800"/>
              <a:t>master</a:t>
            </a:r>
            <a:r>
              <a:rPr lang="zh-CN" altLang="en-US" sz="2800"/>
              <a:t>分支锁打开的文档是不一样的，</a:t>
            </a:r>
            <a:r>
              <a:rPr lang="en-US" altLang="zh-CN" sz="2800"/>
              <a:t>dev</a:t>
            </a:r>
            <a:r>
              <a:rPr lang="zh-CN" altLang="en-US" sz="2800"/>
              <a:t>和</a:t>
            </a:r>
            <a:r>
              <a:rPr lang="en-US" altLang="zh-CN" sz="2800"/>
              <a:t>master</a:t>
            </a:r>
            <a:r>
              <a:rPr lang="zh-CN" altLang="en-US" sz="2800"/>
              <a:t>打开的文档是在不同时间线上的文档，当只保存内容而没有关闭时，默认</a:t>
            </a:r>
            <a:r>
              <a:rPr lang="en-US" altLang="zh-CN" sz="2800"/>
              <a:t>dev</a:t>
            </a:r>
            <a:r>
              <a:rPr lang="zh-CN" altLang="en-US" sz="2800"/>
              <a:t>分支内容已保存在</a:t>
            </a:r>
            <a:r>
              <a:rPr lang="en-US" altLang="zh-CN" sz="2800"/>
              <a:t>master</a:t>
            </a:r>
            <a:r>
              <a:rPr lang="zh-CN" altLang="en-US" sz="2800"/>
              <a:t>分支文档中。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撤销修改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7490"/>
            <a:ext cx="111194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三种方法：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、手动更改修改内容，再</a:t>
            </a:r>
            <a:r>
              <a:rPr lang="en-US" altLang="zh-CN" sz="2800"/>
              <a:t>add</a:t>
            </a:r>
            <a:r>
              <a:rPr lang="zh-CN" altLang="en-US" sz="2800"/>
              <a:t>将文件放在暂存区，然后</a:t>
            </a:r>
            <a:r>
              <a:rPr lang="en-US" altLang="zh-CN" sz="2800"/>
              <a:t>commit</a:t>
            </a:r>
            <a:r>
              <a:rPr lang="zh-CN" altLang="en-US" sz="2800"/>
              <a:t>提交到本地仓库；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、git reset -hard HEAD^</a:t>
            </a:r>
            <a:r>
              <a:rPr lang="en-US" altLang="zh-CN" sz="2800"/>
              <a:t> </a:t>
            </a:r>
            <a:r>
              <a:rPr lang="zh-CN" altLang="en-US" sz="2800"/>
              <a:t>返回到上一版本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、利用命令git Checkout -file 丢弃修改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21030" y="3936365"/>
            <a:ext cx="109505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命令git checkout -- .</a:t>
            </a:r>
            <a:r>
              <a:rPr lang="en-US" altLang="zh-CN" sz="2800"/>
              <a:t>file</a:t>
            </a:r>
            <a:r>
              <a:rPr lang="zh-CN" altLang="en-US" sz="2800"/>
              <a:t>意思就是，把</a:t>
            </a:r>
            <a:r>
              <a:rPr lang="en-US" altLang="zh-CN" sz="2800"/>
              <a:t>demo.txt</a:t>
            </a:r>
            <a:r>
              <a:rPr lang="zh-CN" altLang="en-US" sz="2800"/>
              <a:t>文件在工作区做的修改全部撤销，这里有2种情况，如下：</a:t>
            </a:r>
            <a:endParaRPr lang="zh-CN" altLang="en-US" sz="2800"/>
          </a:p>
          <a:p>
            <a:r>
              <a:rPr lang="zh-CN" altLang="en-US" sz="2800"/>
              <a:t>    1.</a:t>
            </a:r>
            <a:r>
              <a:rPr lang="en-US" altLang="zh-CN" sz="2800"/>
              <a:t>demo</a:t>
            </a:r>
            <a:r>
              <a:rPr lang="zh-CN" altLang="en-US" sz="2800"/>
              <a:t>.txt自动修改后，还没有放到暂存区，使用撤销修改就回到和版本库一模一样的状态。</a:t>
            </a:r>
            <a:endParaRPr lang="zh-CN" altLang="en-US" sz="2800"/>
          </a:p>
          <a:p>
            <a:r>
              <a:rPr lang="zh-CN" altLang="en-US" sz="2800"/>
              <a:t>    2.另一种是</a:t>
            </a:r>
            <a:r>
              <a:rPr lang="en-US" altLang="zh-CN" sz="2800"/>
              <a:t>demo</a:t>
            </a:r>
            <a:r>
              <a:rPr lang="zh-CN" altLang="en-US" sz="2800"/>
              <a:t>.txt已经放入暂存区，接着又做了修改，撤销修改就回到暂存区的状态。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95250"/>
            <a:ext cx="9220200" cy="666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一</a:t>
            </a:r>
            <a:endParaRPr lang="zh-CN" altLang="en-US"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二</a:t>
            </a:r>
            <a:endParaRPr lang="zh-CN" altLang="en-US" sz="5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999490"/>
            <a:ext cx="946404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72490" y="2136775"/>
            <a:ext cx="1256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情</a:t>
            </a:r>
            <a:endParaRPr lang="zh-CN" altLang="en-US" sz="5400"/>
          </a:p>
          <a:p>
            <a:r>
              <a:rPr lang="zh-CN" altLang="en-US" sz="5400"/>
              <a:t>况</a:t>
            </a:r>
            <a:endParaRPr lang="zh-CN" altLang="en-US" sz="5400"/>
          </a:p>
          <a:p>
            <a:r>
              <a:rPr lang="zh-CN" altLang="en-US" sz="5400"/>
              <a:t>二</a:t>
            </a:r>
            <a:endParaRPr lang="zh-CN" altLang="en-US" sz="5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643255"/>
            <a:ext cx="87630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删除文件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9264" b="9963"/>
          <a:stretch>
            <a:fillRect/>
          </a:stretch>
        </p:blipFill>
        <p:spPr>
          <a:xfrm>
            <a:off x="693420" y="1386840"/>
            <a:ext cx="1100137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删除文件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690245" y="1495425"/>
            <a:ext cx="10554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只要没有</a:t>
            </a:r>
            <a:r>
              <a:rPr lang="en-US" altLang="zh-CN" sz="2400"/>
              <a:t>commit</a:t>
            </a:r>
            <a:r>
              <a:rPr lang="zh-CN" altLang="en-US" sz="2400"/>
              <a:t>，库就没有彻底删除文件；</a:t>
            </a:r>
            <a:endParaRPr lang="zh-CN" altLang="en-US" sz="2400"/>
          </a:p>
          <a:p>
            <a:r>
              <a:rPr lang="zh-CN" altLang="en-US" sz="2400"/>
              <a:t>如果想恢复文件，用命令</a:t>
            </a:r>
            <a:r>
              <a:rPr lang="en-US" altLang="zh-CN" sz="2400"/>
              <a:t>git checkout -- file</a:t>
            </a:r>
            <a:r>
              <a:rPr lang="zh-CN" altLang="en-US" sz="2400"/>
              <a:t>即可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4664075"/>
            <a:ext cx="6953885" cy="2150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30814"/>
          <a:stretch>
            <a:fillRect/>
          </a:stretch>
        </p:blipFill>
        <p:spPr>
          <a:xfrm>
            <a:off x="581660" y="2579370"/>
            <a:ext cx="10772140" cy="19005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106930"/>
            <a:ext cx="9779000" cy="4443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第一步：生成公钥</a:t>
            </a:r>
            <a:endParaRPr lang="zh-CN" altLang="en-US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106930"/>
            <a:ext cx="9779000" cy="4443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第一步：生成公钥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下载</a:t>
            </a:r>
            <a:endParaRPr lang="zh-CN" altLang="en-US" sz="4800"/>
          </a:p>
        </p:txBody>
      </p:sp>
      <p:sp>
        <p:nvSpPr>
          <p:cNvPr id="8" name="文本框 7"/>
          <p:cNvSpPr txBox="1"/>
          <p:nvPr/>
        </p:nvSpPr>
        <p:spPr>
          <a:xfrm>
            <a:off x="838200" y="1474470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下载链接：</a:t>
            </a:r>
            <a:r>
              <a:rPr sz="2800"/>
              <a:t>https://git-scm.com/</a:t>
            </a:r>
            <a:endParaRPr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259965"/>
            <a:ext cx="778129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/>
              <a:t>设置基本信息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987425" y="1523365"/>
            <a:ext cx="749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第二步 添加公钥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1523365"/>
            <a:ext cx="6257925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4704" r="-5123"/>
          <a:stretch>
            <a:fillRect/>
          </a:stretch>
        </p:blipFill>
        <p:spPr>
          <a:xfrm>
            <a:off x="286385" y="2211705"/>
            <a:ext cx="3538855" cy="312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672" b="12658"/>
          <a:stretch>
            <a:fillRect/>
          </a:stretch>
        </p:blipFill>
        <p:spPr>
          <a:xfrm>
            <a:off x="4117340" y="3333115"/>
            <a:ext cx="781812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838200" y="1471930"/>
            <a:ext cx="8157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如何添加远程库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29597"/>
          <a:stretch>
            <a:fillRect/>
          </a:stretch>
        </p:blipFill>
        <p:spPr>
          <a:xfrm>
            <a:off x="975360" y="2055495"/>
            <a:ext cx="8210550" cy="1798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854450"/>
            <a:ext cx="98012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926590"/>
            <a:ext cx="10553700" cy="857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311910"/>
            <a:ext cx="8622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本地仓库的内容推送到GitHub仓库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2814955"/>
            <a:ext cx="101060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5" name="文本框 4"/>
          <p:cNvSpPr txBox="1"/>
          <p:nvPr/>
        </p:nvSpPr>
        <p:spPr>
          <a:xfrm>
            <a:off x="922020" y="1604645"/>
            <a:ext cx="10558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原理：由于远程库是空的，我们第一次推送master分支时，加上了 –u参数，Git不但会把本地的master分支内容推送的远程新的master分支，还会把本地的master分支和远程的master分支关联起来，在以后的推送或者拉取时就可以简化命令。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3409315"/>
            <a:ext cx="91249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endParaRPr lang="zh-CN" altLang="en-US" sz="4800"/>
          </a:p>
        </p:txBody>
      </p:sp>
      <p:sp>
        <p:nvSpPr>
          <p:cNvPr id="4" name="文本框 3"/>
          <p:cNvSpPr txBox="1"/>
          <p:nvPr/>
        </p:nvSpPr>
        <p:spPr>
          <a:xfrm>
            <a:off x="789305" y="1445260"/>
            <a:ext cx="1069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从现在起，只要本地作了提交，就可以通过命令：git push origin master</a:t>
            </a:r>
            <a:endParaRPr lang="zh-CN" altLang="en-US" sz="2400"/>
          </a:p>
          <a:p>
            <a:r>
              <a:rPr lang="zh-CN" altLang="en-US" sz="2400"/>
              <a:t>把本地master分支的最新修改推送到github上了，现在你就拥有了真正的分布式版本库了。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22020" y="3156585"/>
            <a:ext cx="9603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但是！！拉取时可能会发生错误！！！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远程仓库</a:t>
            </a:r>
            <a:r>
              <a:rPr lang="en-US" altLang="zh-CN" sz="4800"/>
              <a:t> </a:t>
            </a:r>
            <a:r>
              <a:rPr lang="zh-CN" altLang="en-US" sz="4800">
                <a:solidFill>
                  <a:srgbClr val="FF0000"/>
                </a:solidFill>
              </a:rPr>
              <a:t>（修改后拉取发生了错误）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375" y="4899025"/>
            <a:ext cx="9683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原因：Git默认限制推送的大小，运行命令更改限制大小即可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714375" y="5650230"/>
            <a:ext cx="9776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解决方法：git config --global http.postBuffer 524288000</a:t>
            </a:r>
            <a:endParaRPr lang="zh-CN" altLang="en-US" sz="2400"/>
          </a:p>
        </p:txBody>
      </p:sp>
      <p:pic>
        <p:nvPicPr>
          <p:cNvPr id="10" name="图片 9" descr=")GH~J4X9AQN@WB05262H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691005"/>
            <a:ext cx="11245215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/>
          <a:p>
            <a:r>
              <a:rPr lang="zh-CN" altLang="en-US"/>
              <a:t>常见问题</a:t>
            </a:r>
            <a:endParaRPr lang="zh-CN" altLang="en-US"/>
          </a:p>
        </p:txBody>
      </p:sp>
      <p:pic>
        <p:nvPicPr>
          <p:cNvPr id="9" name="图片 8" descr="远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341755"/>
            <a:ext cx="4954905" cy="4175125"/>
          </a:xfrm>
          <a:prstGeom prst="rect">
            <a:avLst/>
          </a:prstGeom>
        </p:spPr>
      </p:pic>
      <p:pic>
        <p:nvPicPr>
          <p:cNvPr id="10" name="图片 9" descr="远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60" y="1228725"/>
            <a:ext cx="5555615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>
          <a:xfrm>
            <a:off x="838200" y="364490"/>
            <a:ext cx="10515600" cy="1325563"/>
          </a:xfrm>
        </p:spPr>
        <p:txBody>
          <a:bodyPr/>
          <a:p>
            <a:r>
              <a:rPr lang="zh-CN" altLang="en-US"/>
              <a:t>常见问题</a:t>
            </a:r>
            <a:endParaRPr lang="zh-CN" altLang="en-US"/>
          </a:p>
        </p:txBody>
      </p:sp>
      <p:pic>
        <p:nvPicPr>
          <p:cNvPr id="11" name="图片 10" descr="远程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71625"/>
            <a:ext cx="6158865" cy="42970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810" y="365125"/>
            <a:ext cx="10515600" cy="1325563"/>
          </a:xfrm>
        </p:spPr>
        <p:txBody>
          <a:bodyPr/>
          <a:p>
            <a:r>
              <a:rPr lang="zh-CN" altLang="en-US" sz="4800"/>
              <a:t>远程仓库</a:t>
            </a:r>
            <a:r>
              <a:rPr lang="zh-CN" altLang="en-US" sz="4800">
                <a:solidFill>
                  <a:schemeClr val="tx1"/>
                </a:solidFill>
              </a:rPr>
              <a:t>克隆</a:t>
            </a:r>
            <a:r>
              <a:rPr lang="en-US" altLang="zh-CN" sz="4800">
                <a:solidFill>
                  <a:schemeClr val="tx1"/>
                </a:solidFill>
              </a:rPr>
              <a:t> -- GitHub</a:t>
            </a:r>
            <a:r>
              <a:rPr lang="zh-CN" altLang="en-US" sz="4800">
                <a:solidFill>
                  <a:schemeClr val="tx1"/>
                </a:solidFill>
              </a:rPr>
              <a:t>仓库克隆到本地</a:t>
            </a:r>
            <a:endParaRPr lang="zh-CN" altLang="en-US" sz="4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509395"/>
            <a:ext cx="96964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sym typeface="+mn-ea"/>
              </a:rPr>
              <a:t>远程仓库克隆</a:t>
            </a:r>
            <a:r>
              <a:rPr lang="en-US" altLang="zh-CN" sz="4800">
                <a:sym typeface="+mn-ea"/>
              </a:rPr>
              <a:t> -- GitHub</a:t>
            </a:r>
            <a:r>
              <a:rPr lang="zh-CN" altLang="en-US" sz="4800">
                <a:sym typeface="+mn-ea"/>
              </a:rPr>
              <a:t>仓库克隆到本地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2300"/>
            <a:ext cx="10629900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1945"/>
            <a:ext cx="6648450" cy="2429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安装</a:t>
            </a:r>
            <a:endParaRPr lang="zh-CN" altLang="en-US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449070"/>
            <a:ext cx="4775835" cy="3693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449070"/>
            <a:ext cx="5003800" cy="3870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550" y="5827395"/>
            <a:ext cx="1107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后面只需要一直</a:t>
            </a:r>
            <a:r>
              <a:rPr lang="en-US" altLang="zh-CN" sz="2800"/>
              <a:t>next</a:t>
            </a:r>
            <a:r>
              <a:rPr lang="zh-CN" altLang="en-US" sz="2800"/>
              <a:t>，按照软件默认的选项选择就好</a:t>
            </a:r>
            <a:endParaRPr lang="zh-CN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（过程中有报错和冲突产生！）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2812415"/>
            <a:ext cx="11068050" cy="2480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691005"/>
            <a:ext cx="6221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查看远程库</a:t>
            </a:r>
            <a:endParaRPr lang="zh-CN" altLang="en-US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r>
              <a:rPr lang="en-US" altLang="zh-CN"/>
              <a:t> -- </a:t>
            </a:r>
            <a:r>
              <a:rPr lang="zh-CN" altLang="en-US"/>
              <a:t>推送分支</a:t>
            </a:r>
            <a:endParaRPr lang="zh-CN" altLang="en-US"/>
          </a:p>
        </p:txBody>
      </p:sp>
      <p:pic>
        <p:nvPicPr>
          <p:cNvPr id="48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304290"/>
            <a:ext cx="7709535" cy="285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5" y="1304290"/>
            <a:ext cx="4286250" cy="2419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8405" y="4159250"/>
            <a:ext cx="367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（推送的时候忘了截图，用的</a:t>
            </a:r>
            <a:endParaRPr lang="zh-CN" altLang="en-US"/>
          </a:p>
          <a:p>
            <a:r>
              <a:rPr lang="zh-CN" altLang="en-US"/>
              <a:t>组员的图）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-427" r="33815"/>
          <a:stretch>
            <a:fillRect/>
          </a:stretch>
        </p:blipFill>
        <p:spPr>
          <a:xfrm>
            <a:off x="201295" y="4244340"/>
            <a:ext cx="8460105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r>
              <a:rPr lang="en-US" altLang="zh-CN"/>
              <a:t> -- </a:t>
            </a:r>
            <a:r>
              <a:rPr lang="zh-CN" altLang="en-US"/>
              <a:t>对方抓取分支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544320"/>
            <a:ext cx="10420350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6625"/>
            <a:ext cx="107632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r>
              <a:rPr lang="en-US" altLang="zh-CN"/>
              <a:t> -- </a:t>
            </a:r>
            <a:r>
              <a:rPr lang="zh-CN" altLang="en-US"/>
              <a:t>本机修改试图提交</a:t>
            </a:r>
            <a:r>
              <a:rPr lang="zh-CN" altLang="en-US">
                <a:solidFill>
                  <a:srgbClr val="FF0000"/>
                </a:solidFill>
              </a:rPr>
              <a:t>（有报错！）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783715"/>
            <a:ext cx="10725150" cy="2962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9930" y="5239385"/>
            <a:ext cx="105460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原因：</a:t>
            </a:r>
            <a:r>
              <a:rPr lang="en-US" altLang="zh-CN" sz="2800"/>
              <a:t> </a:t>
            </a:r>
            <a:r>
              <a:rPr lang="zh-CN" altLang="en-US" sz="2800"/>
              <a:t>推送失败，因为我的小伙伴最新提交的和我试图推送的有冲突</a:t>
            </a:r>
            <a:endParaRPr lang="zh-CN" altLang="en-US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66470" y="450215"/>
            <a:ext cx="10068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解决方法：先用git pull把最新的提交从origin/dev抓下来，然后在本地合并，解决冲突，再推送</a:t>
            </a:r>
            <a:endParaRPr lang="zh-CN" altLang="en-US"/>
          </a:p>
        </p:txBody>
      </p:sp>
      <p:pic>
        <p:nvPicPr>
          <p:cNvPr id="59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483995"/>
            <a:ext cx="9514840" cy="415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66470" y="5836285"/>
            <a:ext cx="953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 git pull也失败了！</a:t>
            </a:r>
            <a:r>
              <a:rPr lang="zh-CN" altLang="en-US" sz="2400"/>
              <a:t>原因是没有指定本地dev分支和远程origin/dev分支的链接，根据提示，设置dev和origin/dev的链接</a:t>
            </a:r>
            <a:endParaRPr lang="zh-CN" alt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070610"/>
            <a:ext cx="10013950" cy="4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11835" y="6100445"/>
            <a:ext cx="10452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解决方法：跟前面分支冲突一样，修改文档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26390" y="396875"/>
            <a:ext cx="11539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但是！！！</a:t>
            </a:r>
            <a:r>
              <a:rPr lang="en-US" altLang="zh-CN" sz="2400">
                <a:solidFill>
                  <a:srgbClr val="FF0000"/>
                </a:solidFill>
              </a:rPr>
              <a:t>git pull </a:t>
            </a:r>
            <a:r>
              <a:rPr lang="zh-CN" altLang="en-US" sz="2400">
                <a:solidFill>
                  <a:srgbClr val="FF0000"/>
                </a:solidFill>
              </a:rPr>
              <a:t>成功后，因为不同人修改同一文件的同一位置！！会有冲突！！！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1781175"/>
            <a:ext cx="104521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42315" y="954405"/>
            <a:ext cx="5133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推送成功！！！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安装</a:t>
            </a:r>
            <a:endParaRPr lang="zh-CN" altLang="en-US" sz="4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2842"/>
          <a:stretch>
            <a:fillRect/>
          </a:stretch>
        </p:blipFill>
        <p:spPr>
          <a:xfrm>
            <a:off x="478155" y="1563370"/>
            <a:ext cx="5384800" cy="3386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46760" b="15560"/>
          <a:stretch>
            <a:fillRect/>
          </a:stretch>
        </p:blipFill>
        <p:spPr>
          <a:xfrm>
            <a:off x="6191885" y="1050290"/>
            <a:ext cx="5045710" cy="3828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9910" y="5516880"/>
            <a:ext cx="1038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在开始菜单里面找到“Git-&gt;Git Bash”，打开如右图即为安装成功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初始化一个库</a:t>
            </a:r>
            <a:r>
              <a:rPr lang="en-US" altLang="zh-CN" sz="4800"/>
              <a:t> -- </a:t>
            </a:r>
            <a:r>
              <a:rPr lang="en-US" altLang="zh-CN" sz="4800">
                <a:sym typeface="+mn-ea"/>
              </a:rPr>
              <a:t>git init</a:t>
            </a:r>
            <a:endParaRPr lang="en-US" altLang="zh-CN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691005"/>
            <a:ext cx="11099800" cy="148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35674"/>
          <a:stretch>
            <a:fillRect/>
          </a:stretch>
        </p:blipFill>
        <p:spPr>
          <a:xfrm>
            <a:off x="546100" y="3476625"/>
            <a:ext cx="10347960" cy="2466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创建文件并提交到本地数据库</a:t>
            </a:r>
            <a:endParaRPr lang="zh-CN" altLang="en-US" sz="4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3520"/>
            <a:ext cx="77438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/>
              <a:t>命令</a:t>
            </a:r>
            <a:r>
              <a:rPr lang="en-US" altLang="zh-CN" sz="4800"/>
              <a:t> -- </a:t>
            </a:r>
            <a:r>
              <a:rPr lang="zh-CN" altLang="en-US" sz="4800"/>
              <a:t>创建文件并提交到本地数据库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2450"/>
            <a:ext cx="9305925" cy="3213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00,&quot;width&quot;:12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宽屏</PresentationFormat>
  <Paragraphs>217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微软雅黑</vt:lpstr>
      <vt:lpstr>Arial Unicode MS</vt:lpstr>
      <vt:lpstr>华文隶书</vt:lpstr>
      <vt:lpstr>Office 主题</vt:lpstr>
      <vt:lpstr>Git工具应用演示</vt:lpstr>
      <vt:lpstr>目录</vt:lpstr>
      <vt:lpstr>初识git</vt:lpstr>
      <vt:lpstr>下载</vt:lpstr>
      <vt:lpstr>安装</vt:lpstr>
      <vt:lpstr>安装</vt:lpstr>
      <vt:lpstr>命令 -- 初始化一个库 -- git init</vt:lpstr>
      <vt:lpstr>命令 -- 创建文件并提交到本地数据库</vt:lpstr>
      <vt:lpstr>命令 -- 创建文件并提交到本地数据库</vt:lpstr>
      <vt:lpstr>命令 -- 修改文件并提交到本地数据库 </vt:lpstr>
      <vt:lpstr>命令 -- 修改文件并提交到本地数据库 </vt:lpstr>
      <vt:lpstr>常见问题 </vt:lpstr>
      <vt:lpstr>常见问题 </vt:lpstr>
      <vt:lpstr>命令 -- 版本回退 </vt:lpstr>
      <vt:lpstr>命令 - 版本回退 git reset -- hard HEAD^</vt:lpstr>
      <vt:lpstr>命令 - 版本前进 git reset --hard 版本号</vt:lpstr>
      <vt:lpstr>常见问题</vt:lpstr>
      <vt:lpstr>常见问题</vt:lpstr>
      <vt:lpstr>常见问题</vt:lpstr>
      <vt:lpstr>命令 -- 创建单分支</vt:lpstr>
      <vt:lpstr>命令 -- 合并分支 -- git merge dev</vt:lpstr>
      <vt:lpstr>命令 -- 情况一（无冲突）</vt:lpstr>
      <vt:lpstr>命令 --  情况二（有冲突！！）</vt:lpstr>
      <vt:lpstr>命令 --  情况二（有冲突！！）</vt:lpstr>
      <vt:lpstr>命令 --  情况二（有冲突！！）</vt:lpstr>
      <vt:lpstr>命令 --  情况二（有冲突！！）</vt:lpstr>
      <vt:lpstr>命令 --  冲突产生原因及解决方法</vt:lpstr>
      <vt:lpstr>如何在删除分支的情况下不删除分支内容 </vt:lpstr>
      <vt:lpstr>如何在删除分支的情况下不删除分支内容 </vt:lpstr>
      <vt:lpstr>如何在删除分支的情况下不删除分支内容 </vt:lpstr>
      <vt:lpstr>合并时遇到的操作错误！！</vt:lpstr>
      <vt:lpstr>命令 -- 撤销修改</vt:lpstr>
      <vt:lpstr>PowerPoint 演示文稿</vt:lpstr>
      <vt:lpstr>PowerPoint 演示文稿</vt:lpstr>
      <vt:lpstr>PowerPoint 演示文稿</vt:lpstr>
      <vt:lpstr>命令 -- 删除文件</vt:lpstr>
      <vt:lpstr>命令 -- 删除文件</vt:lpstr>
      <vt:lpstr>远程仓库 设置基本信息 </vt:lpstr>
      <vt:lpstr>远程仓库 设置基本信息 </vt:lpstr>
      <vt:lpstr>远程仓库 设置基本信息 </vt:lpstr>
      <vt:lpstr>远程仓库 </vt:lpstr>
      <vt:lpstr>远程仓库 </vt:lpstr>
      <vt:lpstr>远程仓库 </vt:lpstr>
      <vt:lpstr>远程仓库 </vt:lpstr>
      <vt:lpstr>远程仓库 （修改后拉取发生了错误）</vt:lpstr>
      <vt:lpstr>常见问题</vt:lpstr>
      <vt:lpstr>常见问题</vt:lpstr>
      <vt:lpstr>远程仓库克隆 -- GitHub仓库克隆到本地</vt:lpstr>
      <vt:lpstr>远程仓库克隆 -- GitHub仓库克隆到本地</vt:lpstr>
      <vt:lpstr>多人协作 （过程中有报错和冲突产生！）</vt:lpstr>
      <vt:lpstr>多人协作 -- 推送分支</vt:lpstr>
      <vt:lpstr>多人协作 -- 对方抓取分支</vt:lpstr>
      <vt:lpstr>多人协作 -- 本机修改试图提交（有报错！）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THEO-WYF0318</cp:lastModifiedBy>
  <cp:revision>185</cp:revision>
  <dcterms:created xsi:type="dcterms:W3CDTF">2021-09-03T06:03:00Z</dcterms:created>
  <dcterms:modified xsi:type="dcterms:W3CDTF">2021-09-10T05:07:59Z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37A2F31124D9457AAF9DBE535F217587</vt:lpwstr>
  </property>
  <property fmtid="{D5CDD505-2E9C-101B-9397-08002B2CF9AE}" pid="3" name="KSOProductBuildVer">
    <vt:lpwstr>2052-11.1.0.10700</vt:lpwstr>
  </property>
</Properties>
</file>