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15" r:id="rId2"/>
    <p:sldId id="287" r:id="rId3"/>
    <p:sldId id="294" r:id="rId4"/>
    <p:sldId id="314" r:id="rId5"/>
    <p:sldId id="262" r:id="rId6"/>
    <p:sldId id="283" r:id="rId7"/>
    <p:sldId id="309" r:id="rId8"/>
    <p:sldId id="292" r:id="rId9"/>
    <p:sldId id="312" r:id="rId10"/>
    <p:sldId id="259" r:id="rId11"/>
    <p:sldId id="293" r:id="rId12"/>
    <p:sldId id="272" r:id="rId13"/>
    <p:sldId id="299" r:id="rId14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welcome" id="{575EB4B6-899E-4B1C-95B8-3EF1DEAC53C2}">
          <p14:sldIdLst>
            <p14:sldId id="315"/>
          </p14:sldIdLst>
        </p14:section>
        <p14:section name="纯文字" id="{B15111F1-5906-416F-AFB4-31805971A6C2}">
          <p14:sldIdLst>
            <p14:sldId id="287"/>
            <p14:sldId id="294"/>
            <p14:sldId id="314"/>
            <p14:sldId id="262"/>
          </p14:sldIdLst>
        </p14:section>
        <p14:section name="色块与文字" id="{3E01258E-1674-4975-AC6F-D408A8EB9936}">
          <p14:sldIdLst>
            <p14:sldId id="283"/>
            <p14:sldId id="309"/>
            <p14:sldId id="292"/>
            <p14:sldId id="312"/>
          </p14:sldIdLst>
        </p14:section>
        <p14:section name="图标与文字" id="{BE6EAADE-22EC-4DB4-95F6-B1941366ED13}">
          <p14:sldIdLst>
            <p14:sldId id="259"/>
            <p14:sldId id="293"/>
            <p14:sldId id="272"/>
            <p14:sldId id="299"/>
          </p14:sldIdLst>
        </p14:section>
        <p14:section name="关于我们" id="{C07A134D-8BB2-4028-B253-A6637EE8C1EE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91F"/>
    <a:srgbClr val="59473E"/>
    <a:srgbClr val="44A5BD"/>
    <a:srgbClr val="B0EBE7"/>
    <a:srgbClr val="F2F2F2"/>
    <a:srgbClr val="FFAB73"/>
    <a:srgbClr val="0B7E99"/>
    <a:srgbClr val="FE7A75"/>
    <a:srgbClr val="C8E044"/>
    <a:srgbClr val="42C6A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6103" autoAdjust="0"/>
    <p:restoredTop sz="94660"/>
  </p:normalViewPr>
  <p:slideViewPr>
    <p:cSldViewPr snapToGrid="0">
      <p:cViewPr>
        <p:scale>
          <a:sx n="68" d="100"/>
          <a:sy n="68" d="100"/>
        </p:scale>
        <p:origin x="1314" y="20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335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2245" y="2812730"/>
            <a:ext cx="6383789" cy="714512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rgbClr val="59473E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E326-8D32-4AC6-A3D6-AE343300DCB5}" type="datetimeFigureOut">
              <a:rPr lang="zh-CN" altLang="en-US" smtClean="0"/>
              <a:pPr/>
              <a:t>2014/6/10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BDA-F0DD-49AC-8CBA-B62E7C2AC4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17170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E326-8D32-4AC6-A3D6-AE343300DCB5}" type="datetimeFigureOut">
              <a:rPr lang="zh-CN" altLang="en-US" smtClean="0"/>
              <a:pPr/>
              <a:t>2014/6/10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BDA-F0DD-49AC-8CBA-B62E7C2AC4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6863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E326-8D32-4AC6-A3D6-AE343300DCB5}" type="datetimeFigureOut">
              <a:rPr lang="zh-CN" altLang="en-US" smtClean="0"/>
              <a:pPr/>
              <a:t>2014/6/10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BDA-F0DD-49AC-8CBA-B62E7C2AC4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832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E326-8D32-4AC6-A3D6-AE343300DCB5}" type="datetimeFigureOut">
              <a:rPr lang="zh-CN" altLang="en-US" smtClean="0"/>
              <a:pPr/>
              <a:t>2014/6/10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52104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E326-8D32-4AC6-A3D6-AE343300DCB5}" type="datetimeFigureOut">
              <a:rPr lang="zh-CN" altLang="en-US" smtClean="0"/>
              <a:pPr/>
              <a:t>2014/6/10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BDA-F0DD-49AC-8CBA-B62E7C2AC4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406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E326-8D32-4AC6-A3D6-AE343300DCB5}" type="datetimeFigureOut">
              <a:rPr lang="zh-CN" altLang="en-US" smtClean="0"/>
              <a:pPr/>
              <a:t>2014/6/10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BDA-F0DD-49AC-8CBA-B62E7C2AC4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3052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677450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E326-8D32-4AC6-A3D6-AE343300DCB5}" type="datetimeFigureOut">
              <a:rPr lang="zh-CN" altLang="en-US" smtClean="0"/>
              <a:pPr/>
              <a:t>2014/6/10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BDA-F0DD-49AC-8CBA-B62E7C2AC4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3634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E326-8D32-4AC6-A3D6-AE343300DCB5}" type="datetimeFigureOut">
              <a:rPr lang="zh-CN" altLang="en-US" smtClean="0"/>
              <a:pPr/>
              <a:t>2014/6/10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BDA-F0DD-49AC-8CBA-B62E7C2AC4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0495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E326-8D32-4AC6-A3D6-AE343300DCB5}" type="datetimeFigureOut">
              <a:rPr lang="zh-CN" altLang="en-US" smtClean="0"/>
              <a:pPr/>
              <a:t>2014/6/10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BDA-F0DD-49AC-8CBA-B62E7C2AC4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0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E326-8D32-4AC6-A3D6-AE343300DCB5}" type="datetimeFigureOut">
              <a:rPr lang="zh-CN" altLang="en-US" smtClean="0"/>
              <a:pPr/>
              <a:t>2014/6/10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9BDA-F0DD-49AC-8CBA-B62E7C2AC4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129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1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881" y="6530629"/>
            <a:ext cx="12192000" cy="343649"/>
            <a:chOff x="-881" y="6445330"/>
            <a:chExt cx="12192000" cy="428934"/>
          </a:xfrm>
        </p:grpSpPr>
        <p:sp>
          <p:nvSpPr>
            <p:cNvPr id="9" name="矩形 8"/>
            <p:cNvSpPr/>
            <p:nvPr/>
          </p:nvSpPr>
          <p:spPr>
            <a:xfrm>
              <a:off x="-881" y="6445339"/>
              <a:ext cx="12192000" cy="412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27436" y="6445330"/>
              <a:ext cx="1800000" cy="428934"/>
            </a:xfrm>
            <a:prstGeom prst="rect">
              <a:avLst/>
            </a:prstGeom>
            <a:solidFill>
              <a:srgbClr val="DE591F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rgbClr val="F2F2F2"/>
                  </a:solidFill>
                </a:rPr>
                <a:t>Ying </a:t>
              </a:r>
              <a:r>
                <a:rPr lang="en-US" altLang="zh-CN" dirty="0" err="1" smtClean="0">
                  <a:solidFill>
                    <a:srgbClr val="F2F2F2"/>
                  </a:solidFill>
                </a:rPr>
                <a:t>Zi</a:t>
              </a:r>
              <a:endParaRPr lang="en-US" altLang="zh-CN" dirty="0" smtClean="0">
                <a:solidFill>
                  <a:srgbClr val="F2F2F2"/>
                </a:solidFill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666074" y="6547877"/>
            <a:ext cx="2451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 2014 QUICK-LEARNING.COM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FE326-8D32-4AC6-A3D6-AE343300DCB5}" type="datetimeFigureOut">
              <a:rPr lang="zh-CN" altLang="en-US" smtClean="0"/>
              <a:pPr/>
              <a:t>2014/6/10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39BDA-F0DD-49AC-8CBA-B62E7C2AC4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xmlns="" val="3709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0154" y="3286208"/>
            <a:ext cx="7422175" cy="714512"/>
          </a:xfrm>
        </p:spPr>
        <p:txBody>
          <a:bodyPr/>
          <a:lstStyle/>
          <a:p>
            <a:r>
              <a:rPr lang="zh-CN" altLang="en-US" sz="8000" b="1" dirty="0" smtClean="0">
                <a:solidFill>
                  <a:srgbClr val="DE591F"/>
                </a:solidFill>
              </a:rPr>
              <a:t>文字排版</a:t>
            </a:r>
            <a:r>
              <a:rPr lang="zh-CN" altLang="en-US" sz="2800" b="1" dirty="0" smtClean="0">
                <a:solidFill>
                  <a:srgbClr val="59473E"/>
                </a:solidFill>
              </a:rPr>
              <a:t>也能</a:t>
            </a:r>
            <a:r>
              <a:rPr lang="zh-CN" altLang="en-US" sz="4800" b="1" dirty="0" smtClean="0"/>
              <a:t>高大上</a:t>
            </a:r>
            <a:endParaRPr lang="zh-CN" altLang="en-US" sz="4800" b="1" dirty="0"/>
          </a:p>
        </p:txBody>
      </p:sp>
      <p:sp>
        <p:nvSpPr>
          <p:cNvPr id="4" name="矩形 3"/>
          <p:cNvSpPr/>
          <p:nvPr/>
        </p:nvSpPr>
        <p:spPr>
          <a:xfrm>
            <a:off x="5267095" y="2265170"/>
            <a:ext cx="3578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Articulate" pitchFamily="2" charset="0"/>
              </a:rPr>
              <a:t>Design</a:t>
            </a: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  <a:latin typeface="Articulate" pitchFamily="2" charset="0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latin typeface="Articulate" pitchFamily="2" charset="0"/>
              </a:rPr>
              <a:t>by </a:t>
            </a:r>
            <a:r>
              <a:rPr lang="en-US" altLang="zh-CN" sz="2400" dirty="0" err="1" smtClean="0">
                <a:solidFill>
                  <a:schemeClr val="bg1">
                    <a:lumMod val="75000"/>
                  </a:schemeClr>
                </a:solidFill>
                <a:latin typeface="Articulate" pitchFamily="2" charset="0"/>
              </a:rPr>
              <a:t>yingzi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Articulate" pitchFamily="2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351320" y="4119127"/>
            <a:ext cx="642942" cy="158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058445" y="3954226"/>
            <a:ext cx="2423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Articulate" pitchFamily="2" charset="0"/>
              </a:rPr>
              <a:t>http://www.yingzi007.com/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Articulate" pitchFamily="2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941" y="1930206"/>
            <a:ext cx="670618" cy="12375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0555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75">
            <a:fgClr>
              <a:srgbClr val="44A5BD"/>
            </a:fgClr>
            <a:bgClr>
              <a:srgbClr val="3CBCC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Freeform 5"/>
          <p:cNvSpPr>
            <a:spLocks noEditPoints="1"/>
          </p:cNvSpPr>
          <p:nvPr/>
        </p:nvSpPr>
        <p:spPr bwMode="auto">
          <a:xfrm>
            <a:off x="-168671" y="-1779013"/>
            <a:ext cx="8222481" cy="9573665"/>
          </a:xfrm>
          <a:custGeom>
            <a:avLst/>
            <a:gdLst>
              <a:gd name="T0" fmla="*/ 14 w 101"/>
              <a:gd name="T1" fmla="*/ 67 h 118"/>
              <a:gd name="T2" fmla="*/ 25 w 101"/>
              <a:gd name="T3" fmla="*/ 67 h 118"/>
              <a:gd name="T4" fmla="*/ 32 w 101"/>
              <a:gd name="T5" fmla="*/ 65 h 118"/>
              <a:gd name="T6" fmla="*/ 46 w 101"/>
              <a:gd name="T7" fmla="*/ 93 h 118"/>
              <a:gd name="T8" fmla="*/ 49 w 101"/>
              <a:gd name="T9" fmla="*/ 75 h 118"/>
              <a:gd name="T10" fmla="*/ 47 w 101"/>
              <a:gd name="T11" fmla="*/ 74 h 118"/>
              <a:gd name="T12" fmla="*/ 47 w 101"/>
              <a:gd name="T13" fmla="*/ 72 h 118"/>
              <a:gd name="T14" fmla="*/ 57 w 101"/>
              <a:gd name="T15" fmla="*/ 72 h 118"/>
              <a:gd name="T16" fmla="*/ 57 w 101"/>
              <a:gd name="T17" fmla="*/ 74 h 118"/>
              <a:gd name="T18" fmla="*/ 54 w 101"/>
              <a:gd name="T19" fmla="*/ 75 h 118"/>
              <a:gd name="T20" fmla="*/ 58 w 101"/>
              <a:gd name="T21" fmla="*/ 92 h 118"/>
              <a:gd name="T22" fmla="*/ 69 w 101"/>
              <a:gd name="T23" fmla="*/ 66 h 118"/>
              <a:gd name="T24" fmla="*/ 76 w 101"/>
              <a:gd name="T25" fmla="*/ 67 h 118"/>
              <a:gd name="T26" fmla="*/ 86 w 101"/>
              <a:gd name="T27" fmla="*/ 67 h 118"/>
              <a:gd name="T28" fmla="*/ 100 w 101"/>
              <a:gd name="T29" fmla="*/ 110 h 118"/>
              <a:gd name="T30" fmla="*/ 86 w 101"/>
              <a:gd name="T31" fmla="*/ 114 h 118"/>
              <a:gd name="T32" fmla="*/ 84 w 101"/>
              <a:gd name="T33" fmla="*/ 108 h 118"/>
              <a:gd name="T34" fmla="*/ 80 w 101"/>
              <a:gd name="T35" fmla="*/ 116 h 118"/>
              <a:gd name="T36" fmla="*/ 19 w 101"/>
              <a:gd name="T37" fmla="*/ 116 h 118"/>
              <a:gd name="T38" fmla="*/ 15 w 101"/>
              <a:gd name="T39" fmla="*/ 108 h 118"/>
              <a:gd name="T40" fmla="*/ 13 w 101"/>
              <a:gd name="T41" fmla="*/ 115 h 118"/>
              <a:gd name="T42" fmla="*/ 0 w 101"/>
              <a:gd name="T43" fmla="*/ 110 h 118"/>
              <a:gd name="T44" fmla="*/ 14 w 101"/>
              <a:gd name="T45" fmla="*/ 67 h 118"/>
              <a:gd name="T46" fmla="*/ 29 w 101"/>
              <a:gd name="T47" fmla="*/ 46 h 118"/>
              <a:gd name="T48" fmla="*/ 25 w 101"/>
              <a:gd name="T49" fmla="*/ 42 h 118"/>
              <a:gd name="T50" fmla="*/ 24 w 101"/>
              <a:gd name="T51" fmla="*/ 34 h 118"/>
              <a:gd name="T52" fmla="*/ 24 w 101"/>
              <a:gd name="T53" fmla="*/ 33 h 118"/>
              <a:gd name="T54" fmla="*/ 25 w 101"/>
              <a:gd name="T55" fmla="*/ 32 h 118"/>
              <a:gd name="T56" fmla="*/ 26 w 101"/>
              <a:gd name="T57" fmla="*/ 32 h 118"/>
              <a:gd name="T58" fmla="*/ 31 w 101"/>
              <a:gd name="T59" fmla="*/ 8 h 118"/>
              <a:gd name="T60" fmla="*/ 67 w 101"/>
              <a:gd name="T61" fmla="*/ 7 h 118"/>
              <a:gd name="T62" fmla="*/ 74 w 101"/>
              <a:gd name="T63" fmla="*/ 32 h 118"/>
              <a:gd name="T64" fmla="*/ 74 w 101"/>
              <a:gd name="T65" fmla="*/ 32 h 118"/>
              <a:gd name="T66" fmla="*/ 75 w 101"/>
              <a:gd name="T67" fmla="*/ 33 h 118"/>
              <a:gd name="T68" fmla="*/ 75 w 101"/>
              <a:gd name="T69" fmla="*/ 34 h 118"/>
              <a:gd name="T70" fmla="*/ 74 w 101"/>
              <a:gd name="T71" fmla="*/ 42 h 118"/>
              <a:gd name="T72" fmla="*/ 71 w 101"/>
              <a:gd name="T73" fmla="*/ 46 h 118"/>
              <a:gd name="T74" fmla="*/ 52 w 101"/>
              <a:gd name="T75" fmla="*/ 63 h 118"/>
              <a:gd name="T76" fmla="*/ 47 w 101"/>
              <a:gd name="T77" fmla="*/ 63 h 118"/>
              <a:gd name="T78" fmla="*/ 29 w 101"/>
              <a:gd name="T79" fmla="*/ 4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1" h="118">
                <a:moveTo>
                  <a:pt x="14" y="67"/>
                </a:moveTo>
                <a:cubicBezTo>
                  <a:pt x="18" y="67"/>
                  <a:pt x="21" y="67"/>
                  <a:pt x="25" y="67"/>
                </a:cubicBezTo>
                <a:cubicBezTo>
                  <a:pt x="28" y="67"/>
                  <a:pt x="30" y="67"/>
                  <a:pt x="32" y="65"/>
                </a:cubicBezTo>
                <a:cubicBezTo>
                  <a:pt x="46" y="93"/>
                  <a:pt x="46" y="93"/>
                  <a:pt x="46" y="93"/>
                </a:cubicBezTo>
                <a:cubicBezTo>
                  <a:pt x="49" y="75"/>
                  <a:pt x="49" y="75"/>
                  <a:pt x="49" y="75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72"/>
                  <a:pt x="47" y="72"/>
                  <a:pt x="47" y="72"/>
                </a:cubicBezTo>
                <a:cubicBezTo>
                  <a:pt x="57" y="72"/>
                  <a:pt x="57" y="72"/>
                  <a:pt x="57" y="72"/>
                </a:cubicBezTo>
                <a:cubicBezTo>
                  <a:pt x="57" y="74"/>
                  <a:pt x="57" y="74"/>
                  <a:pt x="57" y="74"/>
                </a:cubicBezTo>
                <a:cubicBezTo>
                  <a:pt x="54" y="75"/>
                  <a:pt x="54" y="75"/>
                  <a:pt x="54" y="75"/>
                </a:cubicBezTo>
                <a:cubicBezTo>
                  <a:pt x="58" y="92"/>
                  <a:pt x="58" y="92"/>
                  <a:pt x="58" y="92"/>
                </a:cubicBezTo>
                <a:cubicBezTo>
                  <a:pt x="69" y="66"/>
                  <a:pt x="69" y="66"/>
                  <a:pt x="69" y="66"/>
                </a:cubicBezTo>
                <a:cubicBezTo>
                  <a:pt x="71" y="67"/>
                  <a:pt x="73" y="67"/>
                  <a:pt x="76" y="67"/>
                </a:cubicBezTo>
                <a:cubicBezTo>
                  <a:pt x="79" y="67"/>
                  <a:pt x="82" y="67"/>
                  <a:pt x="86" y="67"/>
                </a:cubicBezTo>
                <a:cubicBezTo>
                  <a:pt x="95" y="75"/>
                  <a:pt x="101" y="96"/>
                  <a:pt x="100" y="110"/>
                </a:cubicBezTo>
                <a:cubicBezTo>
                  <a:pt x="97" y="112"/>
                  <a:pt x="92" y="113"/>
                  <a:pt x="86" y="114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61" y="118"/>
                  <a:pt x="37" y="118"/>
                  <a:pt x="19" y="116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3" y="115"/>
                  <a:pt x="13" y="115"/>
                  <a:pt x="13" y="115"/>
                </a:cubicBezTo>
                <a:cubicBezTo>
                  <a:pt x="6" y="113"/>
                  <a:pt x="2" y="112"/>
                  <a:pt x="0" y="110"/>
                </a:cubicBezTo>
                <a:cubicBezTo>
                  <a:pt x="0" y="98"/>
                  <a:pt x="2" y="77"/>
                  <a:pt x="14" y="67"/>
                </a:cubicBezTo>
                <a:close/>
                <a:moveTo>
                  <a:pt x="29" y="46"/>
                </a:moveTo>
                <a:cubicBezTo>
                  <a:pt x="27" y="45"/>
                  <a:pt x="26" y="44"/>
                  <a:pt x="25" y="42"/>
                </a:cubicBezTo>
                <a:cubicBezTo>
                  <a:pt x="25" y="40"/>
                  <a:pt x="24" y="37"/>
                  <a:pt x="24" y="34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6" y="32"/>
                </a:cubicBezTo>
                <a:cubicBezTo>
                  <a:pt x="24" y="19"/>
                  <a:pt x="25" y="12"/>
                  <a:pt x="31" y="8"/>
                </a:cubicBezTo>
                <a:cubicBezTo>
                  <a:pt x="40" y="0"/>
                  <a:pt x="57" y="0"/>
                  <a:pt x="67" y="7"/>
                </a:cubicBezTo>
                <a:cubicBezTo>
                  <a:pt x="73" y="11"/>
                  <a:pt x="75" y="20"/>
                  <a:pt x="74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7"/>
                  <a:pt x="75" y="40"/>
                  <a:pt x="74" y="42"/>
                </a:cubicBezTo>
                <a:cubicBezTo>
                  <a:pt x="73" y="44"/>
                  <a:pt x="72" y="45"/>
                  <a:pt x="71" y="46"/>
                </a:cubicBezTo>
                <a:cubicBezTo>
                  <a:pt x="68" y="54"/>
                  <a:pt x="60" y="62"/>
                  <a:pt x="52" y="63"/>
                </a:cubicBezTo>
                <a:cubicBezTo>
                  <a:pt x="50" y="63"/>
                  <a:pt x="48" y="63"/>
                  <a:pt x="47" y="63"/>
                </a:cubicBezTo>
                <a:cubicBezTo>
                  <a:pt x="38" y="59"/>
                  <a:pt x="32" y="55"/>
                  <a:pt x="29" y="46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3111578" y="6377646"/>
            <a:ext cx="77197" cy="771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8975765" y="6385671"/>
            <a:ext cx="77197" cy="771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3" name="Freeform 5"/>
          <p:cNvSpPr>
            <a:spLocks noEditPoints="1"/>
          </p:cNvSpPr>
          <p:nvPr/>
        </p:nvSpPr>
        <p:spPr bwMode="auto">
          <a:xfrm>
            <a:off x="9052961" y="-893903"/>
            <a:ext cx="2846189" cy="3313897"/>
          </a:xfrm>
          <a:custGeom>
            <a:avLst/>
            <a:gdLst>
              <a:gd name="T0" fmla="*/ 14 w 101"/>
              <a:gd name="T1" fmla="*/ 67 h 118"/>
              <a:gd name="T2" fmla="*/ 25 w 101"/>
              <a:gd name="T3" fmla="*/ 67 h 118"/>
              <a:gd name="T4" fmla="*/ 32 w 101"/>
              <a:gd name="T5" fmla="*/ 65 h 118"/>
              <a:gd name="T6" fmla="*/ 46 w 101"/>
              <a:gd name="T7" fmla="*/ 93 h 118"/>
              <a:gd name="T8" fmla="*/ 49 w 101"/>
              <a:gd name="T9" fmla="*/ 75 h 118"/>
              <a:gd name="T10" fmla="*/ 47 w 101"/>
              <a:gd name="T11" fmla="*/ 74 h 118"/>
              <a:gd name="T12" fmla="*/ 47 w 101"/>
              <a:gd name="T13" fmla="*/ 72 h 118"/>
              <a:gd name="T14" fmla="*/ 57 w 101"/>
              <a:gd name="T15" fmla="*/ 72 h 118"/>
              <a:gd name="T16" fmla="*/ 57 w 101"/>
              <a:gd name="T17" fmla="*/ 74 h 118"/>
              <a:gd name="T18" fmla="*/ 54 w 101"/>
              <a:gd name="T19" fmla="*/ 75 h 118"/>
              <a:gd name="T20" fmla="*/ 58 w 101"/>
              <a:gd name="T21" fmla="*/ 92 h 118"/>
              <a:gd name="T22" fmla="*/ 69 w 101"/>
              <a:gd name="T23" fmla="*/ 66 h 118"/>
              <a:gd name="T24" fmla="*/ 76 w 101"/>
              <a:gd name="T25" fmla="*/ 67 h 118"/>
              <a:gd name="T26" fmla="*/ 86 w 101"/>
              <a:gd name="T27" fmla="*/ 67 h 118"/>
              <a:gd name="T28" fmla="*/ 100 w 101"/>
              <a:gd name="T29" fmla="*/ 110 h 118"/>
              <a:gd name="T30" fmla="*/ 86 w 101"/>
              <a:gd name="T31" fmla="*/ 114 h 118"/>
              <a:gd name="T32" fmla="*/ 84 w 101"/>
              <a:gd name="T33" fmla="*/ 108 h 118"/>
              <a:gd name="T34" fmla="*/ 80 w 101"/>
              <a:gd name="T35" fmla="*/ 116 h 118"/>
              <a:gd name="T36" fmla="*/ 19 w 101"/>
              <a:gd name="T37" fmla="*/ 116 h 118"/>
              <a:gd name="T38" fmla="*/ 15 w 101"/>
              <a:gd name="T39" fmla="*/ 108 h 118"/>
              <a:gd name="T40" fmla="*/ 13 w 101"/>
              <a:gd name="T41" fmla="*/ 115 h 118"/>
              <a:gd name="T42" fmla="*/ 0 w 101"/>
              <a:gd name="T43" fmla="*/ 110 h 118"/>
              <a:gd name="T44" fmla="*/ 14 w 101"/>
              <a:gd name="T45" fmla="*/ 67 h 118"/>
              <a:gd name="T46" fmla="*/ 29 w 101"/>
              <a:gd name="T47" fmla="*/ 46 h 118"/>
              <a:gd name="T48" fmla="*/ 25 w 101"/>
              <a:gd name="T49" fmla="*/ 42 h 118"/>
              <a:gd name="T50" fmla="*/ 24 w 101"/>
              <a:gd name="T51" fmla="*/ 34 h 118"/>
              <a:gd name="T52" fmla="*/ 24 w 101"/>
              <a:gd name="T53" fmla="*/ 33 h 118"/>
              <a:gd name="T54" fmla="*/ 25 w 101"/>
              <a:gd name="T55" fmla="*/ 32 h 118"/>
              <a:gd name="T56" fmla="*/ 26 w 101"/>
              <a:gd name="T57" fmla="*/ 32 h 118"/>
              <a:gd name="T58" fmla="*/ 31 w 101"/>
              <a:gd name="T59" fmla="*/ 8 h 118"/>
              <a:gd name="T60" fmla="*/ 67 w 101"/>
              <a:gd name="T61" fmla="*/ 7 h 118"/>
              <a:gd name="T62" fmla="*/ 74 w 101"/>
              <a:gd name="T63" fmla="*/ 32 h 118"/>
              <a:gd name="T64" fmla="*/ 74 w 101"/>
              <a:gd name="T65" fmla="*/ 32 h 118"/>
              <a:gd name="T66" fmla="*/ 75 w 101"/>
              <a:gd name="T67" fmla="*/ 33 h 118"/>
              <a:gd name="T68" fmla="*/ 75 w 101"/>
              <a:gd name="T69" fmla="*/ 34 h 118"/>
              <a:gd name="T70" fmla="*/ 74 w 101"/>
              <a:gd name="T71" fmla="*/ 42 h 118"/>
              <a:gd name="T72" fmla="*/ 71 w 101"/>
              <a:gd name="T73" fmla="*/ 46 h 118"/>
              <a:gd name="T74" fmla="*/ 52 w 101"/>
              <a:gd name="T75" fmla="*/ 63 h 118"/>
              <a:gd name="T76" fmla="*/ 47 w 101"/>
              <a:gd name="T77" fmla="*/ 63 h 118"/>
              <a:gd name="T78" fmla="*/ 29 w 101"/>
              <a:gd name="T79" fmla="*/ 4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1" h="118">
                <a:moveTo>
                  <a:pt x="14" y="67"/>
                </a:moveTo>
                <a:cubicBezTo>
                  <a:pt x="18" y="67"/>
                  <a:pt x="21" y="67"/>
                  <a:pt x="25" y="67"/>
                </a:cubicBezTo>
                <a:cubicBezTo>
                  <a:pt x="28" y="67"/>
                  <a:pt x="30" y="67"/>
                  <a:pt x="32" y="65"/>
                </a:cubicBezTo>
                <a:cubicBezTo>
                  <a:pt x="46" y="93"/>
                  <a:pt x="46" y="93"/>
                  <a:pt x="46" y="93"/>
                </a:cubicBezTo>
                <a:cubicBezTo>
                  <a:pt x="49" y="75"/>
                  <a:pt x="49" y="75"/>
                  <a:pt x="49" y="75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72"/>
                  <a:pt x="47" y="72"/>
                  <a:pt x="47" y="72"/>
                </a:cubicBezTo>
                <a:cubicBezTo>
                  <a:pt x="57" y="72"/>
                  <a:pt x="57" y="72"/>
                  <a:pt x="57" y="72"/>
                </a:cubicBezTo>
                <a:cubicBezTo>
                  <a:pt x="57" y="74"/>
                  <a:pt x="57" y="74"/>
                  <a:pt x="57" y="74"/>
                </a:cubicBezTo>
                <a:cubicBezTo>
                  <a:pt x="54" y="75"/>
                  <a:pt x="54" y="75"/>
                  <a:pt x="54" y="75"/>
                </a:cubicBezTo>
                <a:cubicBezTo>
                  <a:pt x="58" y="92"/>
                  <a:pt x="58" y="92"/>
                  <a:pt x="58" y="92"/>
                </a:cubicBezTo>
                <a:cubicBezTo>
                  <a:pt x="69" y="66"/>
                  <a:pt x="69" y="66"/>
                  <a:pt x="69" y="66"/>
                </a:cubicBezTo>
                <a:cubicBezTo>
                  <a:pt x="71" y="67"/>
                  <a:pt x="73" y="67"/>
                  <a:pt x="76" y="67"/>
                </a:cubicBezTo>
                <a:cubicBezTo>
                  <a:pt x="79" y="67"/>
                  <a:pt x="82" y="67"/>
                  <a:pt x="86" y="67"/>
                </a:cubicBezTo>
                <a:cubicBezTo>
                  <a:pt x="95" y="75"/>
                  <a:pt x="101" y="96"/>
                  <a:pt x="100" y="110"/>
                </a:cubicBezTo>
                <a:cubicBezTo>
                  <a:pt x="97" y="112"/>
                  <a:pt x="92" y="113"/>
                  <a:pt x="86" y="114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61" y="118"/>
                  <a:pt x="37" y="118"/>
                  <a:pt x="19" y="116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3" y="115"/>
                  <a:pt x="13" y="115"/>
                  <a:pt x="13" y="115"/>
                </a:cubicBezTo>
                <a:cubicBezTo>
                  <a:pt x="6" y="113"/>
                  <a:pt x="2" y="112"/>
                  <a:pt x="0" y="110"/>
                </a:cubicBezTo>
                <a:cubicBezTo>
                  <a:pt x="0" y="98"/>
                  <a:pt x="2" y="77"/>
                  <a:pt x="14" y="67"/>
                </a:cubicBezTo>
                <a:close/>
                <a:moveTo>
                  <a:pt x="29" y="46"/>
                </a:moveTo>
                <a:cubicBezTo>
                  <a:pt x="27" y="45"/>
                  <a:pt x="26" y="44"/>
                  <a:pt x="25" y="42"/>
                </a:cubicBezTo>
                <a:cubicBezTo>
                  <a:pt x="25" y="40"/>
                  <a:pt x="24" y="37"/>
                  <a:pt x="24" y="34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6" y="32"/>
                </a:cubicBezTo>
                <a:cubicBezTo>
                  <a:pt x="24" y="19"/>
                  <a:pt x="25" y="12"/>
                  <a:pt x="31" y="8"/>
                </a:cubicBezTo>
                <a:cubicBezTo>
                  <a:pt x="40" y="0"/>
                  <a:pt x="57" y="0"/>
                  <a:pt x="67" y="7"/>
                </a:cubicBezTo>
                <a:cubicBezTo>
                  <a:pt x="73" y="11"/>
                  <a:pt x="75" y="20"/>
                  <a:pt x="74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7"/>
                  <a:pt x="75" y="40"/>
                  <a:pt x="74" y="42"/>
                </a:cubicBezTo>
                <a:cubicBezTo>
                  <a:pt x="73" y="44"/>
                  <a:pt x="72" y="45"/>
                  <a:pt x="71" y="46"/>
                </a:cubicBezTo>
                <a:cubicBezTo>
                  <a:pt x="68" y="54"/>
                  <a:pt x="60" y="62"/>
                  <a:pt x="52" y="63"/>
                </a:cubicBezTo>
                <a:cubicBezTo>
                  <a:pt x="50" y="63"/>
                  <a:pt x="48" y="63"/>
                  <a:pt x="47" y="63"/>
                </a:cubicBezTo>
                <a:cubicBezTo>
                  <a:pt x="38" y="59"/>
                  <a:pt x="32" y="55"/>
                  <a:pt x="29" y="46"/>
                </a:cubicBezTo>
                <a:close/>
              </a:path>
            </a:pathLst>
          </a:custGeom>
          <a:solidFill>
            <a:schemeClr val="bg1"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TextBox 32"/>
          <p:cNvSpPr txBox="1"/>
          <p:nvPr/>
        </p:nvSpPr>
        <p:spPr>
          <a:xfrm>
            <a:off x="6424026" y="3690943"/>
            <a:ext cx="466805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内容，文本内容，文本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6384279" y="2738460"/>
            <a:ext cx="4901943" cy="928837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FCFCFC"/>
                </a:solidFill>
              </a:rPr>
              <a:t>添加</a:t>
            </a:r>
            <a:r>
              <a:rPr lang="zh-CN" altLang="en-US" sz="4800" b="1" dirty="0">
                <a:solidFill>
                  <a:srgbClr val="FCFCFC"/>
                </a:solidFill>
              </a:rPr>
              <a:t>标题</a:t>
            </a:r>
            <a:r>
              <a:rPr lang="zh-CN" altLang="en-US" sz="2800" b="1" dirty="0" smtClean="0">
                <a:solidFill>
                  <a:srgbClr val="FCFCFC"/>
                </a:solidFill>
              </a:rPr>
              <a:t>文字</a:t>
            </a:r>
            <a:endParaRPr lang="zh-CN" altLang="en-US" sz="2800" dirty="0">
              <a:solidFill>
                <a:srgbClr val="FCFCFC"/>
              </a:solidFill>
            </a:endParaRPr>
          </a:p>
        </p:txBody>
      </p:sp>
      <p:sp>
        <p:nvSpPr>
          <p:cNvPr id="106" name="TextBox 32"/>
          <p:cNvSpPr txBox="1"/>
          <p:nvPr/>
        </p:nvSpPr>
        <p:spPr>
          <a:xfrm>
            <a:off x="6424026" y="4367349"/>
            <a:ext cx="466805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内容，文本内容，文本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Freeform 5"/>
          <p:cNvSpPr>
            <a:spLocks noEditPoints="1"/>
          </p:cNvSpPr>
          <p:nvPr/>
        </p:nvSpPr>
        <p:spPr bwMode="auto">
          <a:xfrm>
            <a:off x="4876340" y="2147343"/>
            <a:ext cx="1215089" cy="1414762"/>
          </a:xfrm>
          <a:custGeom>
            <a:avLst/>
            <a:gdLst>
              <a:gd name="T0" fmla="*/ 14 w 101"/>
              <a:gd name="T1" fmla="*/ 67 h 118"/>
              <a:gd name="T2" fmla="*/ 25 w 101"/>
              <a:gd name="T3" fmla="*/ 67 h 118"/>
              <a:gd name="T4" fmla="*/ 32 w 101"/>
              <a:gd name="T5" fmla="*/ 65 h 118"/>
              <a:gd name="T6" fmla="*/ 46 w 101"/>
              <a:gd name="T7" fmla="*/ 93 h 118"/>
              <a:gd name="T8" fmla="*/ 49 w 101"/>
              <a:gd name="T9" fmla="*/ 75 h 118"/>
              <a:gd name="T10" fmla="*/ 47 w 101"/>
              <a:gd name="T11" fmla="*/ 74 h 118"/>
              <a:gd name="T12" fmla="*/ 47 w 101"/>
              <a:gd name="T13" fmla="*/ 72 h 118"/>
              <a:gd name="T14" fmla="*/ 57 w 101"/>
              <a:gd name="T15" fmla="*/ 72 h 118"/>
              <a:gd name="T16" fmla="*/ 57 w 101"/>
              <a:gd name="T17" fmla="*/ 74 h 118"/>
              <a:gd name="T18" fmla="*/ 54 w 101"/>
              <a:gd name="T19" fmla="*/ 75 h 118"/>
              <a:gd name="T20" fmla="*/ 58 w 101"/>
              <a:gd name="T21" fmla="*/ 92 h 118"/>
              <a:gd name="T22" fmla="*/ 69 w 101"/>
              <a:gd name="T23" fmla="*/ 66 h 118"/>
              <a:gd name="T24" fmla="*/ 76 w 101"/>
              <a:gd name="T25" fmla="*/ 67 h 118"/>
              <a:gd name="T26" fmla="*/ 86 w 101"/>
              <a:gd name="T27" fmla="*/ 67 h 118"/>
              <a:gd name="T28" fmla="*/ 100 w 101"/>
              <a:gd name="T29" fmla="*/ 110 h 118"/>
              <a:gd name="T30" fmla="*/ 86 w 101"/>
              <a:gd name="T31" fmla="*/ 114 h 118"/>
              <a:gd name="T32" fmla="*/ 84 w 101"/>
              <a:gd name="T33" fmla="*/ 108 h 118"/>
              <a:gd name="T34" fmla="*/ 80 w 101"/>
              <a:gd name="T35" fmla="*/ 116 h 118"/>
              <a:gd name="T36" fmla="*/ 19 w 101"/>
              <a:gd name="T37" fmla="*/ 116 h 118"/>
              <a:gd name="T38" fmla="*/ 15 w 101"/>
              <a:gd name="T39" fmla="*/ 108 h 118"/>
              <a:gd name="T40" fmla="*/ 13 w 101"/>
              <a:gd name="T41" fmla="*/ 115 h 118"/>
              <a:gd name="T42" fmla="*/ 0 w 101"/>
              <a:gd name="T43" fmla="*/ 110 h 118"/>
              <a:gd name="T44" fmla="*/ 14 w 101"/>
              <a:gd name="T45" fmla="*/ 67 h 118"/>
              <a:gd name="T46" fmla="*/ 29 w 101"/>
              <a:gd name="T47" fmla="*/ 46 h 118"/>
              <a:gd name="T48" fmla="*/ 25 w 101"/>
              <a:gd name="T49" fmla="*/ 42 h 118"/>
              <a:gd name="T50" fmla="*/ 24 w 101"/>
              <a:gd name="T51" fmla="*/ 34 h 118"/>
              <a:gd name="T52" fmla="*/ 24 w 101"/>
              <a:gd name="T53" fmla="*/ 33 h 118"/>
              <a:gd name="T54" fmla="*/ 25 w 101"/>
              <a:gd name="T55" fmla="*/ 32 h 118"/>
              <a:gd name="T56" fmla="*/ 26 w 101"/>
              <a:gd name="T57" fmla="*/ 32 h 118"/>
              <a:gd name="T58" fmla="*/ 31 w 101"/>
              <a:gd name="T59" fmla="*/ 8 h 118"/>
              <a:gd name="T60" fmla="*/ 67 w 101"/>
              <a:gd name="T61" fmla="*/ 7 h 118"/>
              <a:gd name="T62" fmla="*/ 74 w 101"/>
              <a:gd name="T63" fmla="*/ 32 h 118"/>
              <a:gd name="T64" fmla="*/ 74 w 101"/>
              <a:gd name="T65" fmla="*/ 32 h 118"/>
              <a:gd name="T66" fmla="*/ 75 w 101"/>
              <a:gd name="T67" fmla="*/ 33 h 118"/>
              <a:gd name="T68" fmla="*/ 75 w 101"/>
              <a:gd name="T69" fmla="*/ 34 h 118"/>
              <a:gd name="T70" fmla="*/ 74 w 101"/>
              <a:gd name="T71" fmla="*/ 42 h 118"/>
              <a:gd name="T72" fmla="*/ 71 w 101"/>
              <a:gd name="T73" fmla="*/ 46 h 118"/>
              <a:gd name="T74" fmla="*/ 52 w 101"/>
              <a:gd name="T75" fmla="*/ 63 h 118"/>
              <a:gd name="T76" fmla="*/ 47 w 101"/>
              <a:gd name="T77" fmla="*/ 63 h 118"/>
              <a:gd name="T78" fmla="*/ 29 w 101"/>
              <a:gd name="T79" fmla="*/ 4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1" h="118">
                <a:moveTo>
                  <a:pt x="14" y="67"/>
                </a:moveTo>
                <a:cubicBezTo>
                  <a:pt x="18" y="67"/>
                  <a:pt x="21" y="67"/>
                  <a:pt x="25" y="67"/>
                </a:cubicBezTo>
                <a:cubicBezTo>
                  <a:pt x="28" y="67"/>
                  <a:pt x="30" y="67"/>
                  <a:pt x="32" y="65"/>
                </a:cubicBezTo>
                <a:cubicBezTo>
                  <a:pt x="46" y="93"/>
                  <a:pt x="46" y="93"/>
                  <a:pt x="46" y="93"/>
                </a:cubicBezTo>
                <a:cubicBezTo>
                  <a:pt x="49" y="75"/>
                  <a:pt x="49" y="75"/>
                  <a:pt x="49" y="75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72"/>
                  <a:pt x="47" y="72"/>
                  <a:pt x="47" y="72"/>
                </a:cubicBezTo>
                <a:cubicBezTo>
                  <a:pt x="57" y="72"/>
                  <a:pt x="57" y="72"/>
                  <a:pt x="57" y="72"/>
                </a:cubicBezTo>
                <a:cubicBezTo>
                  <a:pt x="57" y="74"/>
                  <a:pt x="57" y="74"/>
                  <a:pt x="57" y="74"/>
                </a:cubicBezTo>
                <a:cubicBezTo>
                  <a:pt x="54" y="75"/>
                  <a:pt x="54" y="75"/>
                  <a:pt x="54" y="75"/>
                </a:cubicBezTo>
                <a:cubicBezTo>
                  <a:pt x="58" y="92"/>
                  <a:pt x="58" y="92"/>
                  <a:pt x="58" y="92"/>
                </a:cubicBezTo>
                <a:cubicBezTo>
                  <a:pt x="69" y="66"/>
                  <a:pt x="69" y="66"/>
                  <a:pt x="69" y="66"/>
                </a:cubicBezTo>
                <a:cubicBezTo>
                  <a:pt x="71" y="67"/>
                  <a:pt x="73" y="67"/>
                  <a:pt x="76" y="67"/>
                </a:cubicBezTo>
                <a:cubicBezTo>
                  <a:pt x="79" y="67"/>
                  <a:pt x="82" y="67"/>
                  <a:pt x="86" y="67"/>
                </a:cubicBezTo>
                <a:cubicBezTo>
                  <a:pt x="95" y="75"/>
                  <a:pt x="101" y="96"/>
                  <a:pt x="100" y="110"/>
                </a:cubicBezTo>
                <a:cubicBezTo>
                  <a:pt x="97" y="112"/>
                  <a:pt x="92" y="113"/>
                  <a:pt x="86" y="114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61" y="118"/>
                  <a:pt x="37" y="118"/>
                  <a:pt x="19" y="116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3" y="115"/>
                  <a:pt x="13" y="115"/>
                  <a:pt x="13" y="115"/>
                </a:cubicBezTo>
                <a:cubicBezTo>
                  <a:pt x="6" y="113"/>
                  <a:pt x="2" y="112"/>
                  <a:pt x="0" y="110"/>
                </a:cubicBezTo>
                <a:cubicBezTo>
                  <a:pt x="0" y="98"/>
                  <a:pt x="2" y="77"/>
                  <a:pt x="14" y="67"/>
                </a:cubicBezTo>
                <a:close/>
                <a:moveTo>
                  <a:pt x="29" y="46"/>
                </a:moveTo>
                <a:cubicBezTo>
                  <a:pt x="27" y="45"/>
                  <a:pt x="26" y="44"/>
                  <a:pt x="25" y="42"/>
                </a:cubicBezTo>
                <a:cubicBezTo>
                  <a:pt x="25" y="40"/>
                  <a:pt x="24" y="37"/>
                  <a:pt x="24" y="34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6" y="32"/>
                </a:cubicBezTo>
                <a:cubicBezTo>
                  <a:pt x="24" y="19"/>
                  <a:pt x="25" y="12"/>
                  <a:pt x="31" y="8"/>
                </a:cubicBezTo>
                <a:cubicBezTo>
                  <a:pt x="40" y="0"/>
                  <a:pt x="57" y="0"/>
                  <a:pt x="67" y="7"/>
                </a:cubicBezTo>
                <a:cubicBezTo>
                  <a:pt x="73" y="11"/>
                  <a:pt x="75" y="20"/>
                  <a:pt x="74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7"/>
                  <a:pt x="75" y="40"/>
                  <a:pt x="74" y="42"/>
                </a:cubicBezTo>
                <a:cubicBezTo>
                  <a:pt x="73" y="44"/>
                  <a:pt x="72" y="45"/>
                  <a:pt x="71" y="46"/>
                </a:cubicBezTo>
                <a:cubicBezTo>
                  <a:pt x="68" y="54"/>
                  <a:pt x="60" y="62"/>
                  <a:pt x="52" y="63"/>
                </a:cubicBezTo>
                <a:cubicBezTo>
                  <a:pt x="50" y="63"/>
                  <a:pt x="48" y="63"/>
                  <a:pt x="47" y="63"/>
                </a:cubicBezTo>
                <a:cubicBezTo>
                  <a:pt x="38" y="59"/>
                  <a:pt x="32" y="55"/>
                  <a:pt x="29" y="46"/>
                </a:cubicBezTo>
                <a:close/>
              </a:path>
            </a:pathLst>
          </a:custGeom>
          <a:solidFill>
            <a:srgbClr val="FFAB7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9274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/>
          <p:cNvSpPr/>
          <p:nvPr/>
        </p:nvSpPr>
        <p:spPr>
          <a:xfrm>
            <a:off x="8933868" y="-1180772"/>
            <a:ext cx="3684360" cy="368436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509109" y="-1034485"/>
            <a:ext cx="3684360" cy="368436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56481" y="155253"/>
            <a:ext cx="5865823" cy="586582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675700" y="-378380"/>
            <a:ext cx="1766489" cy="1766489"/>
          </a:xfrm>
          <a:prstGeom prst="ellipse">
            <a:avLst/>
          </a:prstGeom>
          <a:solidFill>
            <a:srgbClr val="B0EBE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96097" y="504864"/>
            <a:ext cx="4164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white">
                    <a:lumMod val="85000"/>
                  </a:prst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600" dirty="0" err="1" smtClean="0">
                <a:solidFill>
                  <a:prstClr val="white">
                    <a:lumMod val="85000"/>
                  </a:prstClr>
                </a:solidFill>
              </a:rPr>
              <a:t>urna</a:t>
            </a:r>
            <a:r>
              <a:rPr lang="en-US" altLang="zh-CN" sz="1600" dirty="0" smtClean="0">
                <a:solidFill>
                  <a:prstClr val="white">
                    <a:lumMod val="85000"/>
                  </a:prstClr>
                </a:solidFill>
              </a:rPr>
              <a:t>.</a:t>
            </a:r>
            <a:endParaRPr lang="zh-CN" altLang="en-US" sz="16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363616" y="887350"/>
            <a:ext cx="1616238" cy="1616238"/>
          </a:xfrm>
          <a:prstGeom prst="ellipse">
            <a:avLst/>
          </a:prstGeom>
          <a:solidFill>
            <a:srgbClr val="B0EBE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637334" y="4392699"/>
            <a:ext cx="4354010" cy="435401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394941" y="3813322"/>
            <a:ext cx="3684360" cy="368436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161624" y="770080"/>
            <a:ext cx="4814377" cy="4636170"/>
            <a:chOff x="885289" y="914398"/>
            <a:chExt cx="4814377" cy="4636170"/>
          </a:xfrm>
        </p:grpSpPr>
        <p:sp>
          <p:nvSpPr>
            <p:cNvPr id="77" name="任意多边形 76"/>
            <p:cNvSpPr/>
            <p:nvPr/>
          </p:nvSpPr>
          <p:spPr>
            <a:xfrm>
              <a:off x="885289" y="914398"/>
              <a:ext cx="4814377" cy="4636170"/>
            </a:xfrm>
            <a:custGeom>
              <a:avLst/>
              <a:gdLst>
                <a:gd name="connsiteX0" fmla="*/ 2318085 w 4814377"/>
                <a:gd name="connsiteY0" fmla="*/ 0 h 4636170"/>
                <a:gd name="connsiteX1" fmla="*/ 4636170 w 4814377"/>
                <a:gd name="connsiteY1" fmla="*/ 2318085 h 4636170"/>
                <a:gd name="connsiteX2" fmla="*/ 4454004 w 4814377"/>
                <a:gd name="connsiteY2" fmla="*/ 3220388 h 4636170"/>
                <a:gd name="connsiteX3" fmla="*/ 4364128 w 4814377"/>
                <a:gd name="connsiteY3" fmla="*/ 3406958 h 4636170"/>
                <a:gd name="connsiteX4" fmla="*/ 4814377 w 4814377"/>
                <a:gd name="connsiteY4" fmla="*/ 4480609 h 4636170"/>
                <a:gd name="connsiteX5" fmla="*/ 3753203 w 4814377"/>
                <a:gd name="connsiteY5" fmla="*/ 4136295 h 4636170"/>
                <a:gd name="connsiteX6" fmla="*/ 3614149 w 4814377"/>
                <a:gd name="connsiteY6" fmla="*/ 4240278 h 4636170"/>
                <a:gd name="connsiteX7" fmla="*/ 2318085 w 4814377"/>
                <a:gd name="connsiteY7" fmla="*/ 4636170 h 4636170"/>
                <a:gd name="connsiteX8" fmla="*/ 0 w 4814377"/>
                <a:gd name="connsiteY8" fmla="*/ 2318085 h 4636170"/>
                <a:gd name="connsiteX9" fmla="*/ 2318085 w 4814377"/>
                <a:gd name="connsiteY9" fmla="*/ 0 h 463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377" h="4636170">
                  <a:moveTo>
                    <a:pt x="2318085" y="0"/>
                  </a:moveTo>
                  <a:cubicBezTo>
                    <a:pt x="3598328" y="0"/>
                    <a:pt x="4636170" y="1037842"/>
                    <a:pt x="4636170" y="2318085"/>
                  </a:cubicBezTo>
                  <a:cubicBezTo>
                    <a:pt x="4636170" y="2638146"/>
                    <a:pt x="4571305" y="2943057"/>
                    <a:pt x="4454004" y="3220388"/>
                  </a:cubicBezTo>
                  <a:lnTo>
                    <a:pt x="4364128" y="3406958"/>
                  </a:lnTo>
                  <a:lnTo>
                    <a:pt x="4814377" y="4480609"/>
                  </a:lnTo>
                  <a:lnTo>
                    <a:pt x="3753203" y="4136295"/>
                  </a:lnTo>
                  <a:lnTo>
                    <a:pt x="3614149" y="4240278"/>
                  </a:lnTo>
                  <a:cubicBezTo>
                    <a:pt x="3244180" y="4490224"/>
                    <a:pt x="2798176" y="4636170"/>
                    <a:pt x="2318085" y="4636170"/>
                  </a:cubicBezTo>
                  <a:cubicBezTo>
                    <a:pt x="1037842" y="4636170"/>
                    <a:pt x="0" y="3598328"/>
                    <a:pt x="0" y="2318085"/>
                  </a:cubicBezTo>
                  <a:cubicBezTo>
                    <a:pt x="0" y="1037842"/>
                    <a:pt x="1037842" y="0"/>
                    <a:pt x="2318085" y="0"/>
                  </a:cubicBezTo>
                  <a:close/>
                </a:path>
              </a:pathLst>
            </a:custGeom>
            <a:solidFill>
              <a:srgbClr val="44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1489055" y="1519988"/>
              <a:ext cx="3424988" cy="3424988"/>
            </a:xfrm>
            <a:prstGeom prst="ellipse">
              <a:avLst/>
            </a:prstGeom>
            <a:solidFill>
              <a:srgbClr val="B0E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9" name="标题 20"/>
          <p:cNvSpPr txBox="1">
            <a:spLocks/>
          </p:cNvSpPr>
          <p:nvPr/>
        </p:nvSpPr>
        <p:spPr>
          <a:xfrm>
            <a:off x="3995691" y="2338832"/>
            <a:ext cx="4758803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添加</a:t>
            </a:r>
            <a:r>
              <a:rPr lang="zh-CN" altLang="en-US" sz="6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标题文字</a:t>
            </a:r>
            <a:endParaRPr lang="zh-CN" altLang="en-US" sz="60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0" name="TextBox 32"/>
          <p:cNvSpPr txBox="1"/>
          <p:nvPr/>
        </p:nvSpPr>
        <p:spPr>
          <a:xfrm>
            <a:off x="3995690" y="3264701"/>
            <a:ext cx="428778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9473E"/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</a:t>
            </a:r>
            <a:endParaRPr lang="zh-CN" altLang="en-US" dirty="0">
              <a:solidFill>
                <a:srgbClr val="59473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4640169" y="5774787"/>
            <a:ext cx="557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white">
                    <a:lumMod val="85000"/>
                  </a:prstClr>
                </a:solidFill>
              </a:rPr>
              <a:t>Lorem ipsum dolor sit amet, consectetuer adipiscing elit. </a:t>
            </a:r>
            <a:endParaRPr lang="zh-CN" altLang="en-US" sz="16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7" name="Freeform 8"/>
          <p:cNvSpPr>
            <a:spLocks noEditPoints="1"/>
          </p:cNvSpPr>
          <p:nvPr/>
        </p:nvSpPr>
        <p:spPr bwMode="auto">
          <a:xfrm>
            <a:off x="2767873" y="2032670"/>
            <a:ext cx="1358851" cy="1936364"/>
          </a:xfrm>
          <a:custGeom>
            <a:avLst/>
            <a:gdLst>
              <a:gd name="T0" fmla="*/ 26 w 54"/>
              <a:gd name="T1" fmla="*/ 59 h 74"/>
              <a:gd name="T2" fmla="*/ 37 w 54"/>
              <a:gd name="T3" fmla="*/ 56 h 74"/>
              <a:gd name="T4" fmla="*/ 26 w 54"/>
              <a:gd name="T5" fmla="*/ 55 h 74"/>
              <a:gd name="T6" fmla="*/ 16 w 54"/>
              <a:gd name="T7" fmla="*/ 53 h 74"/>
              <a:gd name="T8" fmla="*/ 35 w 54"/>
              <a:gd name="T9" fmla="*/ 52 h 74"/>
              <a:gd name="T10" fmla="*/ 37 w 54"/>
              <a:gd name="T11" fmla="*/ 50 h 74"/>
              <a:gd name="T12" fmla="*/ 11 w 54"/>
              <a:gd name="T13" fmla="*/ 48 h 74"/>
              <a:gd name="T14" fmla="*/ 12 w 54"/>
              <a:gd name="T15" fmla="*/ 51 h 74"/>
              <a:gd name="T16" fmla="*/ 12 w 54"/>
              <a:gd name="T17" fmla="*/ 53 h 74"/>
              <a:gd name="T18" fmla="*/ 12 w 54"/>
              <a:gd name="T19" fmla="*/ 58 h 74"/>
              <a:gd name="T20" fmla="*/ 12 w 54"/>
              <a:gd name="T21" fmla="*/ 60 h 74"/>
              <a:gd name="T22" fmla="*/ 12 w 54"/>
              <a:gd name="T23" fmla="*/ 65 h 74"/>
              <a:gd name="T24" fmla="*/ 35 w 54"/>
              <a:gd name="T25" fmla="*/ 65 h 74"/>
              <a:gd name="T26" fmla="*/ 36 w 54"/>
              <a:gd name="T27" fmla="*/ 61 h 74"/>
              <a:gd name="T28" fmla="*/ 16 w 54"/>
              <a:gd name="T29" fmla="*/ 61 h 74"/>
              <a:gd name="T30" fmla="*/ 16 w 54"/>
              <a:gd name="T31" fmla="*/ 32 h 74"/>
              <a:gd name="T32" fmla="*/ 18 w 54"/>
              <a:gd name="T33" fmla="*/ 25 h 74"/>
              <a:gd name="T34" fmla="*/ 17 w 54"/>
              <a:gd name="T35" fmla="*/ 23 h 74"/>
              <a:gd name="T36" fmla="*/ 6 w 54"/>
              <a:gd name="T37" fmla="*/ 18 h 74"/>
              <a:gd name="T38" fmla="*/ 16 w 54"/>
              <a:gd name="T39" fmla="*/ 32 h 74"/>
              <a:gd name="T40" fmla="*/ 21 w 54"/>
              <a:gd name="T41" fmla="*/ 33 h 74"/>
              <a:gd name="T42" fmla="*/ 19 w 54"/>
              <a:gd name="T43" fmla="*/ 37 h 74"/>
              <a:gd name="T44" fmla="*/ 6 w 54"/>
              <a:gd name="T45" fmla="*/ 29 h 74"/>
              <a:gd name="T46" fmla="*/ 0 w 54"/>
              <a:gd name="T47" fmla="*/ 14 h 74"/>
              <a:gd name="T48" fmla="*/ 18 w 54"/>
              <a:gd name="T49" fmla="*/ 17 h 74"/>
              <a:gd name="T50" fmla="*/ 20 w 54"/>
              <a:gd name="T51" fmla="*/ 12 h 74"/>
              <a:gd name="T52" fmla="*/ 50 w 54"/>
              <a:gd name="T53" fmla="*/ 1 h 74"/>
              <a:gd name="T54" fmla="*/ 53 w 54"/>
              <a:gd name="T55" fmla="*/ 4 h 74"/>
              <a:gd name="T56" fmla="*/ 29 w 54"/>
              <a:gd name="T57" fmla="*/ 37 h 74"/>
              <a:gd name="T58" fmla="*/ 40 w 54"/>
              <a:gd name="T59" fmla="*/ 41 h 74"/>
              <a:gd name="T60" fmla="*/ 38 w 54"/>
              <a:gd name="T61" fmla="*/ 47 h 74"/>
              <a:gd name="T62" fmla="*/ 40 w 54"/>
              <a:gd name="T63" fmla="*/ 50 h 74"/>
              <a:gd name="T64" fmla="*/ 38 w 54"/>
              <a:gd name="T65" fmla="*/ 53 h 74"/>
              <a:gd name="T66" fmla="*/ 41 w 54"/>
              <a:gd name="T67" fmla="*/ 56 h 74"/>
              <a:gd name="T68" fmla="*/ 38 w 54"/>
              <a:gd name="T69" fmla="*/ 59 h 74"/>
              <a:gd name="T70" fmla="*/ 40 w 54"/>
              <a:gd name="T71" fmla="*/ 62 h 74"/>
              <a:gd name="T72" fmla="*/ 38 w 54"/>
              <a:gd name="T73" fmla="*/ 66 h 74"/>
              <a:gd name="T74" fmla="*/ 37 w 54"/>
              <a:gd name="T75" fmla="*/ 67 h 74"/>
              <a:gd name="T76" fmla="*/ 23 w 54"/>
              <a:gd name="T77" fmla="*/ 74 h 74"/>
              <a:gd name="T78" fmla="*/ 10 w 54"/>
              <a:gd name="T79" fmla="*/ 67 h 74"/>
              <a:gd name="T80" fmla="*/ 9 w 54"/>
              <a:gd name="T81" fmla="*/ 67 h 74"/>
              <a:gd name="T82" fmla="*/ 6 w 54"/>
              <a:gd name="T83" fmla="*/ 62 h 74"/>
              <a:gd name="T84" fmla="*/ 9 w 54"/>
              <a:gd name="T85" fmla="*/ 59 h 74"/>
              <a:gd name="T86" fmla="*/ 6 w 54"/>
              <a:gd name="T87" fmla="*/ 54 h 74"/>
              <a:gd name="T88" fmla="*/ 9 w 54"/>
              <a:gd name="T89" fmla="*/ 52 h 74"/>
              <a:gd name="T90" fmla="*/ 6 w 54"/>
              <a:gd name="T91" fmla="*/ 48 h 74"/>
              <a:gd name="T92" fmla="*/ 9 w 54"/>
              <a:gd name="T93" fmla="*/ 46 h 74"/>
              <a:gd name="T94" fmla="*/ 8 w 54"/>
              <a:gd name="T95" fmla="*/ 41 h 74"/>
              <a:gd name="T96" fmla="*/ 24 w 54"/>
              <a:gd name="T97" fmla="*/ 37 h 74"/>
              <a:gd name="T98" fmla="*/ 24 w 54"/>
              <a:gd name="T99" fmla="*/ 20 h 74"/>
              <a:gd name="T100" fmla="*/ 44 w 54"/>
              <a:gd name="T101" fmla="*/ 7 h 74"/>
              <a:gd name="T102" fmla="*/ 25 w 54"/>
              <a:gd name="T103" fmla="*/ 15 h 74"/>
              <a:gd name="T104" fmla="*/ 30 w 54"/>
              <a:gd name="T105" fmla="*/ 30 h 74"/>
              <a:gd name="T106" fmla="*/ 46 w 54"/>
              <a:gd name="T107" fmla="*/ 7 h 74"/>
              <a:gd name="T108" fmla="*/ 44 w 54"/>
              <a:gd name="T109" fmla="*/ 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4" h="74">
                <a:moveTo>
                  <a:pt x="16" y="59"/>
                </a:moveTo>
                <a:cubicBezTo>
                  <a:pt x="20" y="59"/>
                  <a:pt x="23" y="59"/>
                  <a:pt x="26" y="59"/>
                </a:cubicBezTo>
                <a:cubicBezTo>
                  <a:pt x="29" y="59"/>
                  <a:pt x="32" y="59"/>
                  <a:pt x="36" y="58"/>
                </a:cubicBezTo>
                <a:cubicBezTo>
                  <a:pt x="37" y="56"/>
                  <a:pt x="37" y="56"/>
                  <a:pt x="37" y="56"/>
                </a:cubicBezTo>
                <a:cubicBezTo>
                  <a:pt x="36" y="54"/>
                  <a:pt x="36" y="54"/>
                  <a:pt x="36" y="54"/>
                </a:cubicBezTo>
                <a:cubicBezTo>
                  <a:pt x="33" y="55"/>
                  <a:pt x="29" y="55"/>
                  <a:pt x="26" y="55"/>
                </a:cubicBezTo>
                <a:cubicBezTo>
                  <a:pt x="23" y="55"/>
                  <a:pt x="19" y="55"/>
                  <a:pt x="16" y="55"/>
                </a:cubicBezTo>
                <a:cubicBezTo>
                  <a:pt x="16" y="53"/>
                  <a:pt x="16" y="53"/>
                  <a:pt x="16" y="53"/>
                </a:cubicBezTo>
                <a:cubicBezTo>
                  <a:pt x="20" y="53"/>
                  <a:pt x="23" y="53"/>
                  <a:pt x="26" y="53"/>
                </a:cubicBezTo>
                <a:cubicBezTo>
                  <a:pt x="29" y="53"/>
                  <a:pt x="32" y="53"/>
                  <a:pt x="35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7" y="50"/>
                  <a:pt x="37" y="50"/>
                  <a:pt x="37" y="50"/>
                </a:cubicBezTo>
                <a:cubicBezTo>
                  <a:pt x="36" y="48"/>
                  <a:pt x="36" y="48"/>
                  <a:pt x="36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0" y="49"/>
                  <a:pt x="10" y="49"/>
                  <a:pt x="10" y="49"/>
                </a:cubicBezTo>
                <a:cubicBezTo>
                  <a:pt x="12" y="51"/>
                  <a:pt x="12" y="51"/>
                  <a:pt x="12" y="51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3"/>
                </a:cubicBezTo>
                <a:cubicBezTo>
                  <a:pt x="10" y="55"/>
                  <a:pt x="10" y="55"/>
                  <a:pt x="10" y="55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2"/>
                  <a:pt x="10" y="62"/>
                  <a:pt x="10" y="62"/>
                </a:cubicBezTo>
                <a:cubicBezTo>
                  <a:pt x="12" y="65"/>
                  <a:pt x="12" y="65"/>
                  <a:pt x="12" y="65"/>
                </a:cubicBezTo>
                <a:cubicBezTo>
                  <a:pt x="15" y="66"/>
                  <a:pt x="19" y="67"/>
                  <a:pt x="23" y="67"/>
                </a:cubicBezTo>
                <a:cubicBezTo>
                  <a:pt x="27" y="67"/>
                  <a:pt x="31" y="66"/>
                  <a:pt x="35" y="65"/>
                </a:cubicBezTo>
                <a:cubicBezTo>
                  <a:pt x="37" y="62"/>
                  <a:pt x="37" y="62"/>
                  <a:pt x="37" y="62"/>
                </a:cubicBezTo>
                <a:cubicBezTo>
                  <a:pt x="36" y="61"/>
                  <a:pt x="36" y="61"/>
                  <a:pt x="36" y="61"/>
                </a:cubicBezTo>
                <a:cubicBezTo>
                  <a:pt x="32" y="61"/>
                  <a:pt x="29" y="61"/>
                  <a:pt x="26" y="61"/>
                </a:cubicBezTo>
                <a:cubicBezTo>
                  <a:pt x="23" y="61"/>
                  <a:pt x="19" y="61"/>
                  <a:pt x="16" y="61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6" y="32"/>
                </a:moveTo>
                <a:cubicBezTo>
                  <a:pt x="18" y="29"/>
                  <a:pt x="18" y="27"/>
                  <a:pt x="18" y="26"/>
                </a:cubicBezTo>
                <a:cubicBezTo>
                  <a:pt x="18" y="26"/>
                  <a:pt x="18" y="25"/>
                  <a:pt x="18" y="25"/>
                </a:cubicBezTo>
                <a:cubicBezTo>
                  <a:pt x="18" y="25"/>
                  <a:pt x="18" y="25"/>
                  <a:pt x="18" y="24"/>
                </a:cubicBezTo>
                <a:cubicBezTo>
                  <a:pt x="18" y="24"/>
                  <a:pt x="18" y="24"/>
                  <a:pt x="17" y="23"/>
                </a:cubicBezTo>
                <a:cubicBezTo>
                  <a:pt x="17" y="22"/>
                  <a:pt x="16" y="22"/>
                  <a:pt x="15" y="21"/>
                </a:cubicBezTo>
                <a:cubicBezTo>
                  <a:pt x="13" y="19"/>
                  <a:pt x="10" y="18"/>
                  <a:pt x="6" y="18"/>
                </a:cubicBezTo>
                <a:cubicBezTo>
                  <a:pt x="7" y="21"/>
                  <a:pt x="8" y="24"/>
                  <a:pt x="10" y="27"/>
                </a:cubicBezTo>
                <a:cubicBezTo>
                  <a:pt x="11" y="29"/>
                  <a:pt x="13" y="31"/>
                  <a:pt x="16" y="32"/>
                </a:cubicBezTo>
                <a:close/>
                <a:moveTo>
                  <a:pt x="23" y="36"/>
                </a:moveTo>
                <a:cubicBezTo>
                  <a:pt x="23" y="35"/>
                  <a:pt x="22" y="34"/>
                  <a:pt x="21" y="33"/>
                </a:cubicBezTo>
                <a:cubicBezTo>
                  <a:pt x="21" y="34"/>
                  <a:pt x="20" y="35"/>
                  <a:pt x="19" y="36"/>
                </a:cubicBezTo>
                <a:cubicBezTo>
                  <a:pt x="19" y="37"/>
                  <a:pt x="19" y="37"/>
                  <a:pt x="19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2" y="36"/>
                  <a:pt x="8" y="33"/>
                  <a:pt x="6" y="29"/>
                </a:cubicBezTo>
                <a:cubicBezTo>
                  <a:pt x="3" y="25"/>
                  <a:pt x="2" y="20"/>
                  <a:pt x="1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3" y="13"/>
                  <a:pt x="3" y="13"/>
                  <a:pt x="3" y="13"/>
                </a:cubicBezTo>
                <a:cubicBezTo>
                  <a:pt x="8" y="13"/>
                  <a:pt x="14" y="14"/>
                  <a:pt x="1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5"/>
                  <a:pt x="19" y="14"/>
                  <a:pt x="20" y="12"/>
                </a:cubicBezTo>
                <a:cubicBezTo>
                  <a:pt x="22" y="10"/>
                  <a:pt x="23" y="8"/>
                  <a:pt x="26" y="6"/>
                </a:cubicBezTo>
                <a:cubicBezTo>
                  <a:pt x="32" y="2"/>
                  <a:pt x="41" y="0"/>
                  <a:pt x="50" y="1"/>
                </a:cubicBezTo>
                <a:cubicBezTo>
                  <a:pt x="54" y="1"/>
                  <a:pt x="54" y="1"/>
                  <a:pt x="54" y="1"/>
                </a:cubicBezTo>
                <a:cubicBezTo>
                  <a:pt x="53" y="4"/>
                  <a:pt x="53" y="4"/>
                  <a:pt x="53" y="4"/>
                </a:cubicBezTo>
                <a:cubicBezTo>
                  <a:pt x="52" y="11"/>
                  <a:pt x="49" y="19"/>
                  <a:pt x="45" y="25"/>
                </a:cubicBezTo>
                <a:cubicBezTo>
                  <a:pt x="41" y="31"/>
                  <a:pt x="36" y="36"/>
                  <a:pt x="29" y="37"/>
                </a:cubicBezTo>
                <a:cubicBezTo>
                  <a:pt x="29" y="39"/>
                  <a:pt x="29" y="40"/>
                  <a:pt x="29" y="41"/>
                </a:cubicBezTo>
                <a:cubicBezTo>
                  <a:pt x="40" y="41"/>
                  <a:pt x="40" y="41"/>
                  <a:pt x="40" y="41"/>
                </a:cubicBezTo>
                <a:cubicBezTo>
                  <a:pt x="39" y="42"/>
                  <a:pt x="39" y="43"/>
                  <a:pt x="39" y="44"/>
                </a:cubicBezTo>
                <a:cubicBezTo>
                  <a:pt x="38" y="47"/>
                  <a:pt x="38" y="47"/>
                  <a:pt x="38" y="47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51"/>
                  <a:pt x="40" y="51"/>
                  <a:pt x="40" y="51"/>
                </a:cubicBezTo>
                <a:cubicBezTo>
                  <a:pt x="38" y="53"/>
                  <a:pt x="38" y="53"/>
                  <a:pt x="38" y="53"/>
                </a:cubicBezTo>
                <a:cubicBezTo>
                  <a:pt x="40" y="55"/>
                  <a:pt x="40" y="55"/>
                  <a:pt x="40" y="55"/>
                </a:cubicBezTo>
                <a:cubicBezTo>
                  <a:pt x="41" y="56"/>
                  <a:pt x="41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8" y="59"/>
                  <a:pt x="38" y="59"/>
                  <a:pt x="38" y="59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2"/>
                  <a:pt x="40" y="62"/>
                  <a:pt x="40" y="62"/>
                </a:cubicBezTo>
                <a:cubicBezTo>
                  <a:pt x="40" y="62"/>
                  <a:pt x="40" y="62"/>
                  <a:pt x="40" y="62"/>
                </a:cubicBezTo>
                <a:cubicBezTo>
                  <a:pt x="38" y="66"/>
                  <a:pt x="38" y="66"/>
                  <a:pt x="38" y="66"/>
                </a:cubicBezTo>
                <a:cubicBezTo>
                  <a:pt x="38" y="67"/>
                  <a:pt x="38" y="67"/>
                  <a:pt x="38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35" y="68"/>
                  <a:pt x="33" y="69"/>
                  <a:pt x="31" y="69"/>
                </a:cubicBezTo>
                <a:cubicBezTo>
                  <a:pt x="29" y="72"/>
                  <a:pt x="27" y="74"/>
                  <a:pt x="23" y="74"/>
                </a:cubicBezTo>
                <a:cubicBezTo>
                  <a:pt x="20" y="74"/>
                  <a:pt x="17" y="72"/>
                  <a:pt x="16" y="69"/>
                </a:cubicBezTo>
                <a:cubicBezTo>
                  <a:pt x="14" y="69"/>
                  <a:pt x="12" y="68"/>
                  <a:pt x="10" y="67"/>
                </a:cubicBezTo>
                <a:cubicBezTo>
                  <a:pt x="10" y="67"/>
                  <a:pt x="10" y="67"/>
                  <a:pt x="10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7" y="63"/>
                  <a:pt x="7" y="63"/>
                  <a:pt x="7" y="63"/>
                </a:cubicBezTo>
                <a:cubicBezTo>
                  <a:pt x="6" y="62"/>
                  <a:pt x="6" y="62"/>
                  <a:pt x="6" y="62"/>
                </a:cubicBezTo>
                <a:cubicBezTo>
                  <a:pt x="7" y="61"/>
                  <a:pt x="7" y="61"/>
                  <a:pt x="7" y="61"/>
                </a:cubicBezTo>
                <a:cubicBezTo>
                  <a:pt x="9" y="59"/>
                  <a:pt x="9" y="59"/>
                  <a:pt x="9" y="59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4"/>
                  <a:pt x="6" y="54"/>
                  <a:pt x="6" y="54"/>
                </a:cubicBezTo>
                <a:cubicBezTo>
                  <a:pt x="7" y="53"/>
                  <a:pt x="7" y="53"/>
                  <a:pt x="7" y="53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9"/>
                  <a:pt x="7" y="49"/>
                </a:cubicBezTo>
                <a:cubicBezTo>
                  <a:pt x="6" y="48"/>
                  <a:pt x="6" y="48"/>
                  <a:pt x="6" y="48"/>
                </a:cubicBezTo>
                <a:cubicBezTo>
                  <a:pt x="7" y="47"/>
                  <a:pt x="7" y="47"/>
                  <a:pt x="7" y="47"/>
                </a:cubicBezTo>
                <a:cubicBezTo>
                  <a:pt x="9" y="46"/>
                  <a:pt x="9" y="46"/>
                  <a:pt x="9" y="46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4" y="40"/>
                  <a:pt x="24" y="39"/>
                  <a:pt x="24" y="37"/>
                </a:cubicBezTo>
                <a:cubicBezTo>
                  <a:pt x="23" y="36"/>
                  <a:pt x="23" y="36"/>
                  <a:pt x="23" y="36"/>
                </a:cubicBezTo>
                <a:close/>
                <a:moveTo>
                  <a:pt x="24" y="20"/>
                </a:moveTo>
                <a:cubicBezTo>
                  <a:pt x="24" y="23"/>
                  <a:pt x="24" y="25"/>
                  <a:pt x="26" y="28"/>
                </a:cubicBezTo>
                <a:cubicBezTo>
                  <a:pt x="29" y="19"/>
                  <a:pt x="34" y="12"/>
                  <a:pt x="44" y="7"/>
                </a:cubicBezTo>
                <a:cubicBezTo>
                  <a:pt x="38" y="7"/>
                  <a:pt x="33" y="9"/>
                  <a:pt x="29" y="12"/>
                </a:cubicBezTo>
                <a:cubicBezTo>
                  <a:pt x="28" y="13"/>
                  <a:pt x="26" y="14"/>
                  <a:pt x="25" y="15"/>
                </a:cubicBezTo>
                <a:cubicBezTo>
                  <a:pt x="25" y="17"/>
                  <a:pt x="24" y="18"/>
                  <a:pt x="24" y="20"/>
                </a:cubicBezTo>
                <a:close/>
                <a:moveTo>
                  <a:pt x="30" y="30"/>
                </a:moveTo>
                <a:cubicBezTo>
                  <a:pt x="34" y="29"/>
                  <a:pt x="37" y="26"/>
                  <a:pt x="40" y="22"/>
                </a:cubicBezTo>
                <a:cubicBezTo>
                  <a:pt x="43" y="17"/>
                  <a:pt x="45" y="12"/>
                  <a:pt x="46" y="7"/>
                </a:cubicBezTo>
                <a:cubicBezTo>
                  <a:pt x="45" y="7"/>
                  <a:pt x="45" y="7"/>
                  <a:pt x="44" y="7"/>
                </a:cubicBezTo>
                <a:cubicBezTo>
                  <a:pt x="44" y="8"/>
                  <a:pt x="44" y="8"/>
                  <a:pt x="44" y="8"/>
                </a:cubicBezTo>
                <a:cubicBezTo>
                  <a:pt x="37" y="12"/>
                  <a:pt x="32" y="21"/>
                  <a:pt x="30" y="30"/>
                </a:cubicBezTo>
                <a:close/>
              </a:path>
            </a:pathLst>
          </a:custGeom>
          <a:solidFill>
            <a:srgbClr val="44A5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18" y="4616096"/>
            <a:ext cx="1018120" cy="969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4917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92"/>
          <p:cNvSpPr txBox="1">
            <a:spLocks/>
          </p:cNvSpPr>
          <p:nvPr/>
        </p:nvSpPr>
        <p:spPr>
          <a:xfrm>
            <a:off x="555994" y="257664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rgbClr val="DE591F"/>
                </a:solidFill>
              </a:rPr>
              <a:t>添加标题</a:t>
            </a:r>
            <a:r>
              <a:rPr lang="zh-CN" altLang="en-US" sz="2800" b="1" dirty="0" smtClean="0"/>
              <a:t>文字</a:t>
            </a:r>
            <a:endParaRPr lang="zh-CN" altLang="en-US" sz="2800" dirty="0"/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399946" y="2394609"/>
            <a:ext cx="3504255" cy="2323446"/>
            <a:chOff x="7241" y="1243"/>
            <a:chExt cx="2754" cy="1826"/>
          </a:xfrm>
          <a:solidFill>
            <a:srgbClr val="59473E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8535" y="1350"/>
              <a:ext cx="325" cy="454"/>
            </a:xfrm>
            <a:custGeom>
              <a:avLst/>
              <a:gdLst>
                <a:gd name="T0" fmla="*/ 80 w 115"/>
                <a:gd name="T1" fmla="*/ 17 h 160"/>
                <a:gd name="T2" fmla="*/ 113 w 115"/>
                <a:gd name="T3" fmla="*/ 1 h 160"/>
                <a:gd name="T4" fmla="*/ 109 w 115"/>
                <a:gd name="T5" fmla="*/ 1 h 160"/>
                <a:gd name="T6" fmla="*/ 51 w 115"/>
                <a:gd name="T7" fmla="*/ 30 h 160"/>
                <a:gd name="T8" fmla="*/ 55 w 115"/>
                <a:gd name="T9" fmla="*/ 61 h 160"/>
                <a:gd name="T10" fmla="*/ 35 w 115"/>
                <a:gd name="T11" fmla="*/ 85 h 160"/>
                <a:gd name="T12" fmla="*/ 11 w 115"/>
                <a:gd name="T13" fmla="*/ 80 h 160"/>
                <a:gd name="T14" fmla="*/ 6 w 115"/>
                <a:gd name="T15" fmla="*/ 81 h 160"/>
                <a:gd name="T16" fmla="*/ 19 w 115"/>
                <a:gd name="T17" fmla="*/ 120 h 160"/>
                <a:gd name="T18" fmla="*/ 2 w 115"/>
                <a:gd name="T19" fmla="*/ 159 h 160"/>
                <a:gd name="T20" fmla="*/ 8 w 115"/>
                <a:gd name="T21" fmla="*/ 158 h 160"/>
                <a:gd name="T22" fmla="*/ 27 w 115"/>
                <a:gd name="T23" fmla="*/ 129 h 160"/>
                <a:gd name="T24" fmla="*/ 11 w 115"/>
                <a:gd name="T25" fmla="*/ 83 h 160"/>
                <a:gd name="T26" fmla="*/ 50 w 115"/>
                <a:gd name="T27" fmla="*/ 86 h 160"/>
                <a:gd name="T28" fmla="*/ 59 w 115"/>
                <a:gd name="T29" fmla="*/ 57 h 160"/>
                <a:gd name="T30" fmla="*/ 54 w 115"/>
                <a:gd name="T31" fmla="*/ 33 h 160"/>
                <a:gd name="T32" fmla="*/ 80 w 115"/>
                <a:gd name="T33" fmla="*/ 1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5" h="160">
                  <a:moveTo>
                    <a:pt x="80" y="17"/>
                  </a:moveTo>
                  <a:cubicBezTo>
                    <a:pt x="92" y="14"/>
                    <a:pt x="104" y="10"/>
                    <a:pt x="113" y="1"/>
                  </a:cubicBezTo>
                  <a:cubicBezTo>
                    <a:pt x="115" y="0"/>
                    <a:pt x="110" y="0"/>
                    <a:pt x="109" y="1"/>
                  </a:cubicBezTo>
                  <a:cubicBezTo>
                    <a:pt x="94" y="17"/>
                    <a:pt x="62" y="12"/>
                    <a:pt x="51" y="30"/>
                  </a:cubicBezTo>
                  <a:cubicBezTo>
                    <a:pt x="44" y="41"/>
                    <a:pt x="49" y="51"/>
                    <a:pt x="55" y="61"/>
                  </a:cubicBezTo>
                  <a:cubicBezTo>
                    <a:pt x="64" y="75"/>
                    <a:pt x="51" y="86"/>
                    <a:pt x="35" y="85"/>
                  </a:cubicBezTo>
                  <a:cubicBezTo>
                    <a:pt x="27" y="84"/>
                    <a:pt x="19" y="82"/>
                    <a:pt x="11" y="80"/>
                  </a:cubicBezTo>
                  <a:cubicBezTo>
                    <a:pt x="10" y="80"/>
                    <a:pt x="7" y="80"/>
                    <a:pt x="6" y="81"/>
                  </a:cubicBezTo>
                  <a:cubicBezTo>
                    <a:pt x="0" y="97"/>
                    <a:pt x="14" y="107"/>
                    <a:pt x="19" y="120"/>
                  </a:cubicBezTo>
                  <a:cubicBezTo>
                    <a:pt x="27" y="139"/>
                    <a:pt x="10" y="145"/>
                    <a:pt x="2" y="159"/>
                  </a:cubicBezTo>
                  <a:cubicBezTo>
                    <a:pt x="2" y="160"/>
                    <a:pt x="7" y="159"/>
                    <a:pt x="8" y="158"/>
                  </a:cubicBezTo>
                  <a:cubicBezTo>
                    <a:pt x="13" y="147"/>
                    <a:pt x="26" y="142"/>
                    <a:pt x="27" y="129"/>
                  </a:cubicBezTo>
                  <a:cubicBezTo>
                    <a:pt x="27" y="111"/>
                    <a:pt x="6" y="101"/>
                    <a:pt x="11" y="83"/>
                  </a:cubicBezTo>
                  <a:cubicBezTo>
                    <a:pt x="24" y="86"/>
                    <a:pt x="37" y="90"/>
                    <a:pt x="50" y="86"/>
                  </a:cubicBezTo>
                  <a:cubicBezTo>
                    <a:pt x="64" y="81"/>
                    <a:pt x="66" y="68"/>
                    <a:pt x="59" y="57"/>
                  </a:cubicBezTo>
                  <a:cubicBezTo>
                    <a:pt x="54" y="49"/>
                    <a:pt x="51" y="42"/>
                    <a:pt x="54" y="33"/>
                  </a:cubicBezTo>
                  <a:cubicBezTo>
                    <a:pt x="57" y="23"/>
                    <a:pt x="71" y="20"/>
                    <a:pt x="8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8637" y="1739"/>
              <a:ext cx="116" cy="119"/>
            </a:xfrm>
            <a:custGeom>
              <a:avLst/>
              <a:gdLst>
                <a:gd name="T0" fmla="*/ 10 w 41"/>
                <a:gd name="T1" fmla="*/ 4 h 42"/>
                <a:gd name="T2" fmla="*/ 10 w 41"/>
                <a:gd name="T3" fmla="*/ 4 h 42"/>
                <a:gd name="T4" fmla="*/ 1 w 41"/>
                <a:gd name="T5" fmla="*/ 31 h 42"/>
                <a:gd name="T6" fmla="*/ 6 w 41"/>
                <a:gd name="T7" fmla="*/ 31 h 42"/>
                <a:gd name="T8" fmla="*/ 12 w 41"/>
                <a:gd name="T9" fmla="*/ 17 h 42"/>
                <a:gd name="T10" fmla="*/ 35 w 41"/>
                <a:gd name="T11" fmla="*/ 41 h 42"/>
                <a:gd name="T12" fmla="*/ 38 w 41"/>
                <a:gd name="T13" fmla="*/ 37 h 42"/>
                <a:gd name="T14" fmla="*/ 16 w 41"/>
                <a:gd name="T15" fmla="*/ 3 h 42"/>
                <a:gd name="T16" fmla="*/ 10 w 41"/>
                <a:gd name="T17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2"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9" y="14"/>
                    <a:pt x="6" y="23"/>
                    <a:pt x="1" y="31"/>
                  </a:cubicBezTo>
                  <a:cubicBezTo>
                    <a:pt x="0" y="33"/>
                    <a:pt x="5" y="32"/>
                    <a:pt x="6" y="31"/>
                  </a:cubicBezTo>
                  <a:cubicBezTo>
                    <a:pt x="9" y="26"/>
                    <a:pt x="11" y="22"/>
                    <a:pt x="12" y="17"/>
                  </a:cubicBezTo>
                  <a:cubicBezTo>
                    <a:pt x="16" y="28"/>
                    <a:pt x="24" y="36"/>
                    <a:pt x="35" y="41"/>
                  </a:cubicBezTo>
                  <a:cubicBezTo>
                    <a:pt x="37" y="42"/>
                    <a:pt x="41" y="39"/>
                    <a:pt x="38" y="37"/>
                  </a:cubicBezTo>
                  <a:cubicBezTo>
                    <a:pt x="24" y="32"/>
                    <a:pt x="15" y="18"/>
                    <a:pt x="16" y="3"/>
                  </a:cubicBezTo>
                  <a:cubicBezTo>
                    <a:pt x="16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8243" y="1370"/>
              <a:ext cx="224" cy="150"/>
            </a:xfrm>
            <a:custGeom>
              <a:avLst/>
              <a:gdLst>
                <a:gd name="T0" fmla="*/ 4 w 79"/>
                <a:gd name="T1" fmla="*/ 53 h 53"/>
                <a:gd name="T2" fmla="*/ 28 w 79"/>
                <a:gd name="T3" fmla="*/ 37 h 53"/>
                <a:gd name="T4" fmla="*/ 76 w 79"/>
                <a:gd name="T5" fmla="*/ 4 h 53"/>
                <a:gd name="T6" fmla="*/ 74 w 79"/>
                <a:gd name="T7" fmla="*/ 1 h 53"/>
                <a:gd name="T8" fmla="*/ 39 w 79"/>
                <a:gd name="T9" fmla="*/ 21 h 53"/>
                <a:gd name="T10" fmla="*/ 4 w 79"/>
                <a:gd name="T11" fmla="*/ 49 h 53"/>
                <a:gd name="T12" fmla="*/ 4 w 79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53">
                  <a:moveTo>
                    <a:pt x="4" y="53"/>
                  </a:moveTo>
                  <a:cubicBezTo>
                    <a:pt x="15" y="52"/>
                    <a:pt x="21" y="46"/>
                    <a:pt x="28" y="37"/>
                  </a:cubicBezTo>
                  <a:cubicBezTo>
                    <a:pt x="41" y="22"/>
                    <a:pt x="58" y="11"/>
                    <a:pt x="76" y="4"/>
                  </a:cubicBezTo>
                  <a:cubicBezTo>
                    <a:pt x="79" y="2"/>
                    <a:pt x="76" y="0"/>
                    <a:pt x="74" y="1"/>
                  </a:cubicBezTo>
                  <a:cubicBezTo>
                    <a:pt x="61" y="6"/>
                    <a:pt x="50" y="12"/>
                    <a:pt x="39" y="21"/>
                  </a:cubicBezTo>
                  <a:cubicBezTo>
                    <a:pt x="28" y="29"/>
                    <a:pt x="19" y="48"/>
                    <a:pt x="4" y="49"/>
                  </a:cubicBezTo>
                  <a:cubicBezTo>
                    <a:pt x="1" y="49"/>
                    <a:pt x="0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8008" y="1520"/>
              <a:ext cx="213" cy="270"/>
            </a:xfrm>
            <a:custGeom>
              <a:avLst/>
              <a:gdLst>
                <a:gd name="T0" fmla="*/ 72 w 75"/>
                <a:gd name="T1" fmla="*/ 5 h 95"/>
                <a:gd name="T2" fmla="*/ 63 w 75"/>
                <a:gd name="T3" fmla="*/ 4 h 95"/>
                <a:gd name="T4" fmla="*/ 61 w 75"/>
                <a:gd name="T5" fmla="*/ 10 h 95"/>
                <a:gd name="T6" fmla="*/ 56 w 75"/>
                <a:gd name="T7" fmla="*/ 11 h 95"/>
                <a:gd name="T8" fmla="*/ 43 w 75"/>
                <a:gd name="T9" fmla="*/ 15 h 95"/>
                <a:gd name="T10" fmla="*/ 38 w 75"/>
                <a:gd name="T11" fmla="*/ 16 h 95"/>
                <a:gd name="T12" fmla="*/ 27 w 75"/>
                <a:gd name="T13" fmla="*/ 21 h 95"/>
                <a:gd name="T14" fmla="*/ 23 w 75"/>
                <a:gd name="T15" fmla="*/ 24 h 95"/>
                <a:gd name="T16" fmla="*/ 16 w 75"/>
                <a:gd name="T17" fmla="*/ 39 h 95"/>
                <a:gd name="T18" fmla="*/ 16 w 75"/>
                <a:gd name="T19" fmla="*/ 42 h 95"/>
                <a:gd name="T20" fmla="*/ 6 w 75"/>
                <a:gd name="T21" fmla="*/ 53 h 95"/>
                <a:gd name="T22" fmla="*/ 1 w 75"/>
                <a:gd name="T23" fmla="*/ 55 h 95"/>
                <a:gd name="T24" fmla="*/ 4 w 75"/>
                <a:gd name="T25" fmla="*/ 72 h 95"/>
                <a:gd name="T26" fmla="*/ 7 w 75"/>
                <a:gd name="T27" fmla="*/ 93 h 95"/>
                <a:gd name="T28" fmla="*/ 16 w 75"/>
                <a:gd name="T29" fmla="*/ 82 h 95"/>
                <a:gd name="T30" fmla="*/ 9 w 75"/>
                <a:gd name="T31" fmla="*/ 87 h 95"/>
                <a:gd name="T32" fmla="*/ 12 w 75"/>
                <a:gd name="T33" fmla="*/ 77 h 95"/>
                <a:gd name="T34" fmla="*/ 14 w 75"/>
                <a:gd name="T35" fmla="*/ 68 h 95"/>
                <a:gd name="T36" fmla="*/ 18 w 75"/>
                <a:gd name="T37" fmla="*/ 74 h 95"/>
                <a:gd name="T38" fmla="*/ 22 w 75"/>
                <a:gd name="T39" fmla="*/ 50 h 95"/>
                <a:gd name="T40" fmla="*/ 29 w 75"/>
                <a:gd name="T41" fmla="*/ 51 h 95"/>
                <a:gd name="T42" fmla="*/ 22 w 75"/>
                <a:gd name="T43" fmla="*/ 42 h 95"/>
                <a:gd name="T44" fmla="*/ 29 w 75"/>
                <a:gd name="T45" fmla="*/ 34 h 95"/>
                <a:gd name="T46" fmla="*/ 33 w 75"/>
                <a:gd name="T47" fmla="*/ 30 h 95"/>
                <a:gd name="T48" fmla="*/ 35 w 75"/>
                <a:gd name="T49" fmla="*/ 20 h 95"/>
                <a:gd name="T50" fmla="*/ 41 w 75"/>
                <a:gd name="T51" fmla="*/ 22 h 95"/>
                <a:gd name="T52" fmla="*/ 50 w 75"/>
                <a:gd name="T53" fmla="*/ 20 h 95"/>
                <a:gd name="T54" fmla="*/ 46 w 75"/>
                <a:gd name="T55" fmla="*/ 20 h 95"/>
                <a:gd name="T56" fmla="*/ 45 w 75"/>
                <a:gd name="T57" fmla="*/ 20 h 95"/>
                <a:gd name="T58" fmla="*/ 56 w 75"/>
                <a:gd name="T59" fmla="*/ 13 h 95"/>
                <a:gd name="T60" fmla="*/ 63 w 75"/>
                <a:gd name="T61" fmla="*/ 14 h 95"/>
                <a:gd name="T62" fmla="*/ 61 w 75"/>
                <a:gd name="T63" fmla="*/ 12 h 95"/>
                <a:gd name="T64" fmla="*/ 72 w 75"/>
                <a:gd name="T65" fmla="*/ 6 h 95"/>
                <a:gd name="T66" fmla="*/ 46 w 75"/>
                <a:gd name="T67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95">
                  <a:moveTo>
                    <a:pt x="72" y="6"/>
                  </a:moveTo>
                  <a:cubicBezTo>
                    <a:pt x="72" y="5"/>
                    <a:pt x="72" y="5"/>
                    <a:pt x="72" y="5"/>
                  </a:cubicBezTo>
                  <a:cubicBezTo>
                    <a:pt x="71" y="4"/>
                    <a:pt x="70" y="3"/>
                    <a:pt x="68" y="2"/>
                  </a:cubicBezTo>
                  <a:cubicBezTo>
                    <a:pt x="67" y="0"/>
                    <a:pt x="62" y="2"/>
                    <a:pt x="63" y="4"/>
                  </a:cubicBezTo>
                  <a:cubicBezTo>
                    <a:pt x="65" y="5"/>
                    <a:pt x="66" y="6"/>
                    <a:pt x="67" y="7"/>
                  </a:cubicBezTo>
                  <a:cubicBezTo>
                    <a:pt x="65" y="8"/>
                    <a:pt x="63" y="9"/>
                    <a:pt x="61" y="10"/>
                  </a:cubicBezTo>
                  <a:cubicBezTo>
                    <a:pt x="61" y="10"/>
                    <a:pt x="61" y="9"/>
                    <a:pt x="61" y="9"/>
                  </a:cubicBezTo>
                  <a:cubicBezTo>
                    <a:pt x="61" y="8"/>
                    <a:pt x="56" y="9"/>
                    <a:pt x="56" y="11"/>
                  </a:cubicBezTo>
                  <a:cubicBezTo>
                    <a:pt x="56" y="11"/>
                    <a:pt x="56" y="11"/>
                    <a:pt x="56" y="12"/>
                  </a:cubicBezTo>
                  <a:cubicBezTo>
                    <a:pt x="52" y="13"/>
                    <a:pt x="47" y="14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3"/>
                    <a:pt x="37" y="14"/>
                    <a:pt x="38" y="16"/>
                  </a:cubicBezTo>
                  <a:cubicBezTo>
                    <a:pt x="38" y="16"/>
                    <a:pt x="38" y="17"/>
                    <a:pt x="38" y="17"/>
                  </a:cubicBezTo>
                  <a:cubicBezTo>
                    <a:pt x="34" y="18"/>
                    <a:pt x="30" y="19"/>
                    <a:pt x="27" y="21"/>
                  </a:cubicBezTo>
                  <a:cubicBezTo>
                    <a:pt x="26" y="20"/>
                    <a:pt x="23" y="21"/>
                    <a:pt x="23" y="23"/>
                  </a:cubicBezTo>
                  <a:cubicBezTo>
                    <a:pt x="23" y="23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8" y="28"/>
                    <a:pt x="17" y="33"/>
                    <a:pt x="16" y="39"/>
                  </a:cubicBezTo>
                  <a:cubicBezTo>
                    <a:pt x="16" y="39"/>
                    <a:pt x="15" y="40"/>
                    <a:pt x="15" y="40"/>
                  </a:cubicBezTo>
                  <a:cubicBezTo>
                    <a:pt x="16" y="41"/>
                    <a:pt x="16" y="41"/>
                    <a:pt x="16" y="42"/>
                  </a:cubicBezTo>
                  <a:cubicBezTo>
                    <a:pt x="16" y="50"/>
                    <a:pt x="17" y="58"/>
                    <a:pt x="18" y="65"/>
                  </a:cubicBezTo>
                  <a:cubicBezTo>
                    <a:pt x="13" y="62"/>
                    <a:pt x="9" y="58"/>
                    <a:pt x="6" y="53"/>
                  </a:cubicBezTo>
                  <a:cubicBezTo>
                    <a:pt x="5" y="52"/>
                    <a:pt x="0" y="54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62"/>
                    <a:pt x="2" y="67"/>
                    <a:pt x="4" y="72"/>
                  </a:cubicBezTo>
                  <a:cubicBezTo>
                    <a:pt x="2" y="72"/>
                    <a:pt x="1" y="73"/>
                    <a:pt x="1" y="74"/>
                  </a:cubicBezTo>
                  <a:cubicBezTo>
                    <a:pt x="1" y="81"/>
                    <a:pt x="3" y="88"/>
                    <a:pt x="7" y="93"/>
                  </a:cubicBezTo>
                  <a:cubicBezTo>
                    <a:pt x="8" y="95"/>
                    <a:pt x="11" y="94"/>
                    <a:pt x="11" y="92"/>
                  </a:cubicBezTo>
                  <a:cubicBezTo>
                    <a:pt x="13" y="89"/>
                    <a:pt x="16" y="86"/>
                    <a:pt x="16" y="82"/>
                  </a:cubicBezTo>
                  <a:cubicBezTo>
                    <a:pt x="17" y="80"/>
                    <a:pt x="12" y="80"/>
                    <a:pt x="11" y="83"/>
                  </a:cubicBezTo>
                  <a:cubicBezTo>
                    <a:pt x="11" y="84"/>
                    <a:pt x="10" y="86"/>
                    <a:pt x="9" y="87"/>
                  </a:cubicBezTo>
                  <a:cubicBezTo>
                    <a:pt x="8" y="84"/>
                    <a:pt x="7" y="82"/>
                    <a:pt x="7" y="79"/>
                  </a:cubicBezTo>
                  <a:cubicBezTo>
                    <a:pt x="8" y="81"/>
                    <a:pt x="13" y="79"/>
                    <a:pt x="12" y="77"/>
                  </a:cubicBezTo>
                  <a:cubicBezTo>
                    <a:pt x="9" y="72"/>
                    <a:pt x="8" y="67"/>
                    <a:pt x="7" y="62"/>
                  </a:cubicBezTo>
                  <a:cubicBezTo>
                    <a:pt x="9" y="64"/>
                    <a:pt x="11" y="66"/>
                    <a:pt x="14" y="68"/>
                  </a:cubicBezTo>
                  <a:cubicBezTo>
                    <a:pt x="15" y="69"/>
                    <a:pt x="17" y="68"/>
                    <a:pt x="18" y="67"/>
                  </a:cubicBezTo>
                  <a:cubicBezTo>
                    <a:pt x="18" y="70"/>
                    <a:pt x="18" y="72"/>
                    <a:pt x="18" y="74"/>
                  </a:cubicBezTo>
                  <a:cubicBezTo>
                    <a:pt x="18" y="75"/>
                    <a:pt x="23" y="74"/>
                    <a:pt x="24" y="73"/>
                  </a:cubicBezTo>
                  <a:cubicBezTo>
                    <a:pt x="24" y="66"/>
                    <a:pt x="23" y="58"/>
                    <a:pt x="22" y="50"/>
                  </a:cubicBezTo>
                  <a:cubicBezTo>
                    <a:pt x="23" y="51"/>
                    <a:pt x="24" y="51"/>
                    <a:pt x="26" y="52"/>
                  </a:cubicBezTo>
                  <a:cubicBezTo>
                    <a:pt x="27" y="52"/>
                    <a:pt x="28" y="51"/>
                    <a:pt x="29" y="51"/>
                  </a:cubicBezTo>
                  <a:cubicBezTo>
                    <a:pt x="30" y="50"/>
                    <a:pt x="30" y="49"/>
                    <a:pt x="29" y="49"/>
                  </a:cubicBezTo>
                  <a:cubicBezTo>
                    <a:pt x="26" y="49"/>
                    <a:pt x="24" y="45"/>
                    <a:pt x="22" y="42"/>
                  </a:cubicBezTo>
                  <a:cubicBezTo>
                    <a:pt x="22" y="37"/>
                    <a:pt x="23" y="33"/>
                    <a:pt x="25" y="29"/>
                  </a:cubicBezTo>
                  <a:cubicBezTo>
                    <a:pt x="26" y="31"/>
                    <a:pt x="27" y="33"/>
                    <a:pt x="29" y="34"/>
                  </a:cubicBezTo>
                  <a:cubicBezTo>
                    <a:pt x="30" y="34"/>
                    <a:pt x="32" y="34"/>
                    <a:pt x="33" y="33"/>
                  </a:cubicBezTo>
                  <a:cubicBezTo>
                    <a:pt x="34" y="33"/>
                    <a:pt x="34" y="31"/>
                    <a:pt x="33" y="30"/>
                  </a:cubicBezTo>
                  <a:cubicBezTo>
                    <a:pt x="31" y="29"/>
                    <a:pt x="29" y="27"/>
                    <a:pt x="28" y="24"/>
                  </a:cubicBezTo>
                  <a:cubicBezTo>
                    <a:pt x="30" y="22"/>
                    <a:pt x="32" y="21"/>
                    <a:pt x="35" y="20"/>
                  </a:cubicBezTo>
                  <a:cubicBezTo>
                    <a:pt x="36" y="19"/>
                    <a:pt x="37" y="19"/>
                    <a:pt x="38" y="19"/>
                  </a:cubicBezTo>
                  <a:cubicBezTo>
                    <a:pt x="38" y="20"/>
                    <a:pt x="39" y="21"/>
                    <a:pt x="41" y="22"/>
                  </a:cubicBezTo>
                  <a:cubicBezTo>
                    <a:pt x="43" y="24"/>
                    <a:pt x="46" y="23"/>
                    <a:pt x="49" y="22"/>
                  </a:cubicBezTo>
                  <a:cubicBezTo>
                    <a:pt x="49" y="22"/>
                    <a:pt x="51" y="21"/>
                    <a:pt x="50" y="20"/>
                  </a:cubicBezTo>
                  <a:cubicBezTo>
                    <a:pt x="49" y="19"/>
                    <a:pt x="47" y="20"/>
                    <a:pt x="47" y="20"/>
                  </a:cubicBezTo>
                  <a:cubicBezTo>
                    <a:pt x="47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19"/>
                    <a:pt x="43" y="18"/>
                    <a:pt x="43" y="17"/>
                  </a:cubicBezTo>
                  <a:cubicBezTo>
                    <a:pt x="47" y="16"/>
                    <a:pt x="52" y="15"/>
                    <a:pt x="56" y="13"/>
                  </a:cubicBezTo>
                  <a:cubicBezTo>
                    <a:pt x="57" y="14"/>
                    <a:pt x="57" y="15"/>
                    <a:pt x="59" y="15"/>
                  </a:cubicBezTo>
                  <a:cubicBezTo>
                    <a:pt x="60" y="15"/>
                    <a:pt x="61" y="15"/>
                    <a:pt x="63" y="14"/>
                  </a:cubicBezTo>
                  <a:cubicBezTo>
                    <a:pt x="63" y="13"/>
                    <a:pt x="63" y="12"/>
                    <a:pt x="62" y="12"/>
                  </a:cubicBezTo>
                  <a:cubicBezTo>
                    <a:pt x="62" y="12"/>
                    <a:pt x="62" y="12"/>
                    <a:pt x="61" y="12"/>
                  </a:cubicBezTo>
                  <a:cubicBezTo>
                    <a:pt x="66" y="11"/>
                    <a:pt x="70" y="9"/>
                    <a:pt x="74" y="7"/>
                  </a:cubicBezTo>
                  <a:cubicBezTo>
                    <a:pt x="75" y="6"/>
                    <a:pt x="74" y="5"/>
                    <a:pt x="72" y="6"/>
                  </a:cubicBezTo>
                  <a:close/>
                  <a:moveTo>
                    <a:pt x="46" y="20"/>
                  </a:moveTo>
                  <a:cubicBezTo>
                    <a:pt x="46" y="20"/>
                    <a:pt x="46" y="20"/>
                    <a:pt x="4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7790" y="1642"/>
              <a:ext cx="210" cy="338"/>
            </a:xfrm>
            <a:custGeom>
              <a:avLst/>
              <a:gdLst>
                <a:gd name="T0" fmla="*/ 38 w 74"/>
                <a:gd name="T1" fmla="*/ 75 h 119"/>
                <a:gd name="T2" fmla="*/ 41 w 74"/>
                <a:gd name="T3" fmla="*/ 72 h 119"/>
                <a:gd name="T4" fmla="*/ 25 w 74"/>
                <a:gd name="T5" fmla="*/ 68 h 119"/>
                <a:gd name="T6" fmla="*/ 27 w 74"/>
                <a:gd name="T7" fmla="*/ 63 h 119"/>
                <a:gd name="T8" fmla="*/ 14 w 74"/>
                <a:gd name="T9" fmla="*/ 56 h 119"/>
                <a:gd name="T10" fmla="*/ 13 w 74"/>
                <a:gd name="T11" fmla="*/ 54 h 119"/>
                <a:gd name="T12" fmla="*/ 18 w 74"/>
                <a:gd name="T13" fmla="*/ 46 h 119"/>
                <a:gd name="T14" fmla="*/ 13 w 74"/>
                <a:gd name="T15" fmla="*/ 44 h 119"/>
                <a:gd name="T16" fmla="*/ 33 w 74"/>
                <a:gd name="T17" fmla="*/ 29 h 119"/>
                <a:gd name="T18" fmla="*/ 56 w 74"/>
                <a:gd name="T19" fmla="*/ 8 h 119"/>
                <a:gd name="T20" fmla="*/ 54 w 74"/>
                <a:gd name="T21" fmla="*/ 3 h 119"/>
                <a:gd name="T22" fmla="*/ 51 w 74"/>
                <a:gd name="T23" fmla="*/ 9 h 119"/>
                <a:gd name="T24" fmla="*/ 51 w 74"/>
                <a:gd name="T25" fmla="*/ 10 h 119"/>
                <a:gd name="T26" fmla="*/ 43 w 74"/>
                <a:gd name="T27" fmla="*/ 7 h 119"/>
                <a:gd name="T28" fmla="*/ 38 w 74"/>
                <a:gd name="T29" fmla="*/ 12 h 119"/>
                <a:gd name="T30" fmla="*/ 25 w 74"/>
                <a:gd name="T31" fmla="*/ 27 h 119"/>
                <a:gd name="T32" fmla="*/ 14 w 74"/>
                <a:gd name="T33" fmla="*/ 18 h 119"/>
                <a:gd name="T34" fmla="*/ 10 w 74"/>
                <a:gd name="T35" fmla="*/ 36 h 119"/>
                <a:gd name="T36" fmla="*/ 6 w 74"/>
                <a:gd name="T37" fmla="*/ 47 h 119"/>
                <a:gd name="T38" fmla="*/ 7 w 74"/>
                <a:gd name="T39" fmla="*/ 52 h 119"/>
                <a:gd name="T40" fmla="*/ 5 w 74"/>
                <a:gd name="T41" fmla="*/ 58 h 119"/>
                <a:gd name="T42" fmla="*/ 9 w 74"/>
                <a:gd name="T43" fmla="*/ 58 h 119"/>
                <a:gd name="T44" fmla="*/ 4 w 74"/>
                <a:gd name="T45" fmla="*/ 65 h 119"/>
                <a:gd name="T46" fmla="*/ 19 w 74"/>
                <a:gd name="T47" fmla="*/ 70 h 119"/>
                <a:gd name="T48" fmla="*/ 18 w 74"/>
                <a:gd name="T49" fmla="*/ 74 h 119"/>
                <a:gd name="T50" fmla="*/ 28 w 74"/>
                <a:gd name="T51" fmla="*/ 75 h 119"/>
                <a:gd name="T52" fmla="*/ 20 w 74"/>
                <a:gd name="T53" fmla="*/ 78 h 119"/>
                <a:gd name="T54" fmla="*/ 54 w 74"/>
                <a:gd name="T55" fmla="*/ 117 h 119"/>
                <a:gd name="T56" fmla="*/ 30 w 74"/>
                <a:gd name="T57" fmla="*/ 27 h 119"/>
                <a:gd name="T58" fmla="*/ 36 w 74"/>
                <a:gd name="T59" fmla="*/ 21 h 119"/>
                <a:gd name="T60" fmla="*/ 46 w 74"/>
                <a:gd name="T61" fmla="*/ 12 h 119"/>
                <a:gd name="T62" fmla="*/ 48 w 74"/>
                <a:gd name="T63" fmla="*/ 15 h 119"/>
                <a:gd name="T64" fmla="*/ 22 w 74"/>
                <a:gd name="T65" fmla="*/ 31 h 119"/>
                <a:gd name="T66" fmla="*/ 18 w 74"/>
                <a:gd name="T67" fmla="*/ 25 h 119"/>
                <a:gd name="T68" fmla="*/ 9 w 74"/>
                <a:gd name="T69" fmla="*/ 62 h 119"/>
                <a:gd name="T70" fmla="*/ 11 w 74"/>
                <a:gd name="T71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119">
                  <a:moveTo>
                    <a:pt x="59" y="117"/>
                  </a:moveTo>
                  <a:cubicBezTo>
                    <a:pt x="74" y="95"/>
                    <a:pt x="56" y="85"/>
                    <a:pt x="38" y="75"/>
                  </a:cubicBezTo>
                  <a:cubicBezTo>
                    <a:pt x="39" y="75"/>
                    <a:pt x="40" y="74"/>
                    <a:pt x="41" y="74"/>
                  </a:cubicBezTo>
                  <a:cubicBezTo>
                    <a:pt x="42" y="73"/>
                    <a:pt x="43" y="72"/>
                    <a:pt x="41" y="72"/>
                  </a:cubicBezTo>
                  <a:cubicBezTo>
                    <a:pt x="38" y="71"/>
                    <a:pt x="34" y="71"/>
                    <a:pt x="31" y="71"/>
                  </a:cubicBezTo>
                  <a:cubicBezTo>
                    <a:pt x="29" y="70"/>
                    <a:pt x="27" y="69"/>
                    <a:pt x="25" y="68"/>
                  </a:cubicBezTo>
                  <a:cubicBezTo>
                    <a:pt x="25" y="66"/>
                    <a:pt x="27" y="65"/>
                    <a:pt x="27" y="64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4" y="62"/>
                    <a:pt x="21" y="62"/>
                    <a:pt x="17" y="61"/>
                  </a:cubicBezTo>
                  <a:cubicBezTo>
                    <a:pt x="16" y="60"/>
                    <a:pt x="15" y="58"/>
                    <a:pt x="14" y="56"/>
                  </a:cubicBezTo>
                  <a:cubicBezTo>
                    <a:pt x="14" y="56"/>
                    <a:pt x="15" y="55"/>
                    <a:pt x="15" y="55"/>
                  </a:cubicBezTo>
                  <a:cubicBezTo>
                    <a:pt x="15" y="54"/>
                    <a:pt x="14" y="54"/>
                    <a:pt x="13" y="54"/>
                  </a:cubicBezTo>
                  <a:cubicBezTo>
                    <a:pt x="13" y="53"/>
                    <a:pt x="13" y="53"/>
                    <a:pt x="13" y="52"/>
                  </a:cubicBezTo>
                  <a:cubicBezTo>
                    <a:pt x="15" y="50"/>
                    <a:pt x="16" y="48"/>
                    <a:pt x="18" y="46"/>
                  </a:cubicBezTo>
                  <a:cubicBezTo>
                    <a:pt x="18" y="45"/>
                    <a:pt x="17" y="45"/>
                    <a:pt x="17" y="45"/>
                  </a:cubicBezTo>
                  <a:cubicBezTo>
                    <a:pt x="16" y="45"/>
                    <a:pt x="14" y="44"/>
                    <a:pt x="13" y="44"/>
                  </a:cubicBezTo>
                  <a:cubicBezTo>
                    <a:pt x="13" y="43"/>
                    <a:pt x="13" y="42"/>
                    <a:pt x="13" y="42"/>
                  </a:cubicBezTo>
                  <a:cubicBezTo>
                    <a:pt x="16" y="35"/>
                    <a:pt x="26" y="32"/>
                    <a:pt x="33" y="29"/>
                  </a:cubicBezTo>
                  <a:cubicBezTo>
                    <a:pt x="43" y="25"/>
                    <a:pt x="54" y="20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6"/>
                    <a:pt x="58" y="4"/>
                    <a:pt x="59" y="2"/>
                  </a:cubicBezTo>
                  <a:cubicBezTo>
                    <a:pt x="59" y="0"/>
                    <a:pt x="54" y="1"/>
                    <a:pt x="54" y="3"/>
                  </a:cubicBezTo>
                  <a:cubicBezTo>
                    <a:pt x="53" y="4"/>
                    <a:pt x="52" y="6"/>
                    <a:pt x="52" y="8"/>
                  </a:cubicBezTo>
                  <a:cubicBezTo>
                    <a:pt x="51" y="8"/>
                    <a:pt x="51" y="8"/>
                    <a:pt x="51" y="9"/>
                  </a:cubicBezTo>
                  <a:cubicBezTo>
                    <a:pt x="51" y="9"/>
                    <a:pt x="51" y="9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0" y="8"/>
                    <a:pt x="49" y="7"/>
                    <a:pt x="49" y="6"/>
                  </a:cubicBezTo>
                  <a:cubicBezTo>
                    <a:pt x="48" y="5"/>
                    <a:pt x="44" y="6"/>
                    <a:pt x="43" y="7"/>
                  </a:cubicBezTo>
                  <a:cubicBezTo>
                    <a:pt x="42" y="10"/>
                    <a:pt x="40" y="13"/>
                    <a:pt x="39" y="15"/>
                  </a:cubicBezTo>
                  <a:cubicBezTo>
                    <a:pt x="39" y="14"/>
                    <a:pt x="38" y="13"/>
                    <a:pt x="38" y="12"/>
                  </a:cubicBezTo>
                  <a:cubicBezTo>
                    <a:pt x="37" y="10"/>
                    <a:pt x="33" y="12"/>
                    <a:pt x="32" y="13"/>
                  </a:cubicBezTo>
                  <a:cubicBezTo>
                    <a:pt x="30" y="17"/>
                    <a:pt x="28" y="23"/>
                    <a:pt x="25" y="27"/>
                  </a:cubicBezTo>
                  <a:cubicBezTo>
                    <a:pt x="23" y="24"/>
                    <a:pt x="21" y="21"/>
                    <a:pt x="20" y="17"/>
                  </a:cubicBezTo>
                  <a:cubicBezTo>
                    <a:pt x="19" y="16"/>
                    <a:pt x="15" y="17"/>
                    <a:pt x="14" y="18"/>
                  </a:cubicBezTo>
                  <a:cubicBezTo>
                    <a:pt x="12" y="24"/>
                    <a:pt x="11" y="29"/>
                    <a:pt x="10" y="35"/>
                  </a:cubicBezTo>
                  <a:cubicBezTo>
                    <a:pt x="10" y="35"/>
                    <a:pt x="10" y="35"/>
                    <a:pt x="10" y="36"/>
                  </a:cubicBezTo>
                  <a:cubicBezTo>
                    <a:pt x="8" y="39"/>
                    <a:pt x="6" y="43"/>
                    <a:pt x="4" y="46"/>
                  </a:cubicBezTo>
                  <a:cubicBezTo>
                    <a:pt x="2" y="47"/>
                    <a:pt x="6" y="47"/>
                    <a:pt x="6" y="47"/>
                  </a:cubicBezTo>
                  <a:cubicBezTo>
                    <a:pt x="7" y="47"/>
                    <a:pt x="7" y="46"/>
                    <a:pt x="7" y="46"/>
                  </a:cubicBezTo>
                  <a:cubicBezTo>
                    <a:pt x="7" y="48"/>
                    <a:pt x="7" y="50"/>
                    <a:pt x="7" y="52"/>
                  </a:cubicBezTo>
                  <a:cubicBezTo>
                    <a:pt x="5" y="54"/>
                    <a:pt x="3" y="56"/>
                    <a:pt x="2" y="57"/>
                  </a:cubicBezTo>
                  <a:cubicBezTo>
                    <a:pt x="0" y="59"/>
                    <a:pt x="4" y="58"/>
                    <a:pt x="5" y="58"/>
                  </a:cubicBezTo>
                  <a:cubicBezTo>
                    <a:pt x="7" y="57"/>
                    <a:pt x="8" y="57"/>
                    <a:pt x="9" y="57"/>
                  </a:cubicBezTo>
                  <a:cubicBezTo>
                    <a:pt x="9" y="57"/>
                    <a:pt x="9" y="57"/>
                    <a:pt x="9" y="58"/>
                  </a:cubicBezTo>
                  <a:cubicBezTo>
                    <a:pt x="8" y="59"/>
                    <a:pt x="6" y="60"/>
                    <a:pt x="2" y="63"/>
                  </a:cubicBezTo>
                  <a:cubicBezTo>
                    <a:pt x="0" y="64"/>
                    <a:pt x="3" y="65"/>
                    <a:pt x="4" y="65"/>
                  </a:cubicBezTo>
                  <a:cubicBezTo>
                    <a:pt x="6" y="64"/>
                    <a:pt x="9" y="64"/>
                    <a:pt x="13" y="64"/>
                  </a:cubicBezTo>
                  <a:cubicBezTo>
                    <a:pt x="14" y="66"/>
                    <a:pt x="16" y="68"/>
                    <a:pt x="19" y="70"/>
                  </a:cubicBezTo>
                  <a:cubicBezTo>
                    <a:pt x="19" y="71"/>
                    <a:pt x="18" y="71"/>
                    <a:pt x="17" y="73"/>
                  </a:cubicBezTo>
                  <a:cubicBezTo>
                    <a:pt x="17" y="73"/>
                    <a:pt x="17" y="74"/>
                    <a:pt x="18" y="74"/>
                  </a:cubicBezTo>
                  <a:cubicBezTo>
                    <a:pt x="21" y="74"/>
                    <a:pt x="23" y="74"/>
                    <a:pt x="25" y="74"/>
                  </a:cubicBezTo>
                  <a:cubicBezTo>
                    <a:pt x="26" y="74"/>
                    <a:pt x="27" y="75"/>
                    <a:pt x="28" y="75"/>
                  </a:cubicBezTo>
                  <a:cubicBezTo>
                    <a:pt x="26" y="76"/>
                    <a:pt x="23" y="76"/>
                    <a:pt x="22" y="76"/>
                  </a:cubicBezTo>
                  <a:cubicBezTo>
                    <a:pt x="21" y="76"/>
                    <a:pt x="17" y="79"/>
                    <a:pt x="20" y="78"/>
                  </a:cubicBezTo>
                  <a:cubicBezTo>
                    <a:pt x="24" y="78"/>
                    <a:pt x="28" y="78"/>
                    <a:pt x="31" y="77"/>
                  </a:cubicBezTo>
                  <a:cubicBezTo>
                    <a:pt x="50" y="87"/>
                    <a:pt x="69" y="94"/>
                    <a:pt x="54" y="117"/>
                  </a:cubicBezTo>
                  <a:cubicBezTo>
                    <a:pt x="52" y="119"/>
                    <a:pt x="58" y="119"/>
                    <a:pt x="59" y="117"/>
                  </a:cubicBezTo>
                  <a:close/>
                  <a:moveTo>
                    <a:pt x="30" y="27"/>
                  </a:moveTo>
                  <a:cubicBezTo>
                    <a:pt x="32" y="25"/>
                    <a:pt x="33" y="21"/>
                    <a:pt x="34" y="18"/>
                  </a:cubicBezTo>
                  <a:cubicBezTo>
                    <a:pt x="35" y="19"/>
                    <a:pt x="35" y="20"/>
                    <a:pt x="36" y="21"/>
                  </a:cubicBezTo>
                  <a:cubicBezTo>
                    <a:pt x="36" y="23"/>
                    <a:pt x="40" y="21"/>
                    <a:pt x="41" y="20"/>
                  </a:cubicBezTo>
                  <a:cubicBezTo>
                    <a:pt x="43" y="18"/>
                    <a:pt x="44" y="15"/>
                    <a:pt x="46" y="12"/>
                  </a:cubicBezTo>
                  <a:cubicBezTo>
                    <a:pt x="46" y="12"/>
                    <a:pt x="47" y="13"/>
                    <a:pt x="47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4" y="21"/>
                    <a:pt x="37" y="24"/>
                    <a:pt x="30" y="27"/>
                  </a:cubicBezTo>
                  <a:close/>
                  <a:moveTo>
                    <a:pt x="22" y="31"/>
                  </a:moveTo>
                  <a:cubicBezTo>
                    <a:pt x="19" y="32"/>
                    <a:pt x="17" y="34"/>
                    <a:pt x="15" y="35"/>
                  </a:cubicBezTo>
                  <a:cubicBezTo>
                    <a:pt x="16" y="31"/>
                    <a:pt x="17" y="28"/>
                    <a:pt x="18" y="25"/>
                  </a:cubicBezTo>
                  <a:cubicBezTo>
                    <a:pt x="19" y="27"/>
                    <a:pt x="20" y="29"/>
                    <a:pt x="22" y="31"/>
                  </a:cubicBezTo>
                  <a:close/>
                  <a:moveTo>
                    <a:pt x="9" y="62"/>
                  </a:moveTo>
                  <a:cubicBezTo>
                    <a:pt x="9" y="62"/>
                    <a:pt x="10" y="61"/>
                    <a:pt x="10" y="61"/>
                  </a:cubicBezTo>
                  <a:cubicBezTo>
                    <a:pt x="10" y="61"/>
                    <a:pt x="11" y="61"/>
                    <a:pt x="11" y="62"/>
                  </a:cubicBezTo>
                  <a:cubicBezTo>
                    <a:pt x="10" y="62"/>
                    <a:pt x="10" y="62"/>
                    <a:pt x="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7788" y="1883"/>
              <a:ext cx="113" cy="120"/>
            </a:xfrm>
            <a:custGeom>
              <a:avLst/>
              <a:gdLst>
                <a:gd name="T0" fmla="*/ 6 w 40"/>
                <a:gd name="T1" fmla="*/ 5 h 42"/>
                <a:gd name="T2" fmla="*/ 16 w 40"/>
                <a:gd name="T3" fmla="*/ 20 h 42"/>
                <a:gd name="T4" fmla="*/ 34 w 40"/>
                <a:gd name="T5" fmla="*/ 41 h 42"/>
                <a:gd name="T6" fmla="*/ 39 w 40"/>
                <a:gd name="T7" fmla="*/ 39 h 42"/>
                <a:gd name="T8" fmla="*/ 23 w 40"/>
                <a:gd name="T9" fmla="*/ 21 h 42"/>
                <a:gd name="T10" fmla="*/ 18 w 40"/>
                <a:gd name="T11" fmla="*/ 9 h 42"/>
                <a:gd name="T12" fmla="*/ 3 w 40"/>
                <a:gd name="T13" fmla="*/ 5 h 42"/>
                <a:gd name="T14" fmla="*/ 6 w 40"/>
                <a:gd name="T15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2">
                  <a:moveTo>
                    <a:pt x="6" y="5"/>
                  </a:moveTo>
                  <a:cubicBezTo>
                    <a:pt x="13" y="1"/>
                    <a:pt x="14" y="15"/>
                    <a:pt x="16" y="20"/>
                  </a:cubicBezTo>
                  <a:cubicBezTo>
                    <a:pt x="19" y="28"/>
                    <a:pt x="28" y="34"/>
                    <a:pt x="34" y="41"/>
                  </a:cubicBezTo>
                  <a:cubicBezTo>
                    <a:pt x="35" y="42"/>
                    <a:pt x="40" y="40"/>
                    <a:pt x="39" y="39"/>
                  </a:cubicBezTo>
                  <a:cubicBezTo>
                    <a:pt x="33" y="33"/>
                    <a:pt x="27" y="28"/>
                    <a:pt x="23" y="21"/>
                  </a:cubicBezTo>
                  <a:cubicBezTo>
                    <a:pt x="20" y="17"/>
                    <a:pt x="20" y="13"/>
                    <a:pt x="18" y="9"/>
                  </a:cubicBezTo>
                  <a:cubicBezTo>
                    <a:pt x="16" y="0"/>
                    <a:pt x="9" y="1"/>
                    <a:pt x="3" y="5"/>
                  </a:cubicBezTo>
                  <a:cubicBezTo>
                    <a:pt x="0" y="6"/>
                    <a:pt x="5" y="6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7434" y="1878"/>
              <a:ext cx="170" cy="493"/>
            </a:xfrm>
            <a:custGeom>
              <a:avLst/>
              <a:gdLst>
                <a:gd name="T0" fmla="*/ 50 w 60"/>
                <a:gd name="T1" fmla="*/ 61 h 174"/>
                <a:gd name="T2" fmla="*/ 59 w 60"/>
                <a:gd name="T3" fmla="*/ 2 h 174"/>
                <a:gd name="T4" fmla="*/ 54 w 60"/>
                <a:gd name="T5" fmla="*/ 3 h 174"/>
                <a:gd name="T6" fmla="*/ 53 w 60"/>
                <a:gd name="T7" fmla="*/ 22 h 174"/>
                <a:gd name="T8" fmla="*/ 52 w 60"/>
                <a:gd name="T9" fmla="*/ 22 h 174"/>
                <a:gd name="T10" fmla="*/ 48 w 60"/>
                <a:gd name="T11" fmla="*/ 17 h 174"/>
                <a:gd name="T12" fmla="*/ 54 w 60"/>
                <a:gd name="T13" fmla="*/ 3 h 174"/>
                <a:gd name="T14" fmla="*/ 49 w 60"/>
                <a:gd name="T15" fmla="*/ 4 h 174"/>
                <a:gd name="T16" fmla="*/ 41 w 60"/>
                <a:gd name="T17" fmla="*/ 15 h 174"/>
                <a:gd name="T18" fmla="*/ 49 w 60"/>
                <a:gd name="T19" fmla="*/ 29 h 174"/>
                <a:gd name="T20" fmla="*/ 44 w 60"/>
                <a:gd name="T21" fmla="*/ 57 h 174"/>
                <a:gd name="T22" fmla="*/ 42 w 60"/>
                <a:gd name="T23" fmla="*/ 55 h 174"/>
                <a:gd name="T24" fmla="*/ 37 w 60"/>
                <a:gd name="T25" fmla="*/ 56 h 174"/>
                <a:gd name="T26" fmla="*/ 31 w 60"/>
                <a:gd name="T27" fmla="*/ 69 h 174"/>
                <a:gd name="T28" fmla="*/ 31 w 60"/>
                <a:gd name="T29" fmla="*/ 69 h 174"/>
                <a:gd name="T30" fmla="*/ 26 w 60"/>
                <a:gd name="T31" fmla="*/ 70 h 174"/>
                <a:gd name="T32" fmla="*/ 22 w 60"/>
                <a:gd name="T33" fmla="*/ 82 h 174"/>
                <a:gd name="T34" fmla="*/ 20 w 60"/>
                <a:gd name="T35" fmla="*/ 77 h 174"/>
                <a:gd name="T36" fmla="*/ 14 w 60"/>
                <a:gd name="T37" fmla="*/ 78 h 174"/>
                <a:gd name="T38" fmla="*/ 11 w 60"/>
                <a:gd name="T39" fmla="*/ 86 h 174"/>
                <a:gd name="T40" fmla="*/ 11 w 60"/>
                <a:gd name="T41" fmla="*/ 82 h 174"/>
                <a:gd name="T42" fmla="*/ 6 w 60"/>
                <a:gd name="T43" fmla="*/ 82 h 174"/>
                <a:gd name="T44" fmla="*/ 6 w 60"/>
                <a:gd name="T45" fmla="*/ 80 h 174"/>
                <a:gd name="T46" fmla="*/ 0 w 60"/>
                <a:gd name="T47" fmla="*/ 82 h 174"/>
                <a:gd name="T48" fmla="*/ 4 w 60"/>
                <a:gd name="T49" fmla="*/ 90 h 174"/>
                <a:gd name="T50" fmla="*/ 6 w 60"/>
                <a:gd name="T51" fmla="*/ 90 h 174"/>
                <a:gd name="T52" fmla="*/ 6 w 60"/>
                <a:gd name="T53" fmla="*/ 96 h 174"/>
                <a:gd name="T54" fmla="*/ 7 w 60"/>
                <a:gd name="T55" fmla="*/ 96 h 174"/>
                <a:gd name="T56" fmla="*/ 5 w 60"/>
                <a:gd name="T57" fmla="*/ 98 h 174"/>
                <a:gd name="T58" fmla="*/ 9 w 60"/>
                <a:gd name="T59" fmla="*/ 99 h 174"/>
                <a:gd name="T60" fmla="*/ 35 w 60"/>
                <a:gd name="T61" fmla="*/ 131 h 174"/>
                <a:gd name="T62" fmla="*/ 27 w 60"/>
                <a:gd name="T63" fmla="*/ 172 h 174"/>
                <a:gd name="T64" fmla="*/ 32 w 60"/>
                <a:gd name="T65" fmla="*/ 172 h 174"/>
                <a:gd name="T66" fmla="*/ 40 w 60"/>
                <a:gd name="T67" fmla="*/ 116 h 174"/>
                <a:gd name="T68" fmla="*/ 14 w 60"/>
                <a:gd name="T69" fmla="*/ 95 h 174"/>
                <a:gd name="T70" fmla="*/ 36 w 60"/>
                <a:gd name="T71" fmla="*/ 82 h 174"/>
                <a:gd name="T72" fmla="*/ 50 w 60"/>
                <a:gd name="T73" fmla="*/ 61 h 174"/>
                <a:gd name="T74" fmla="*/ 19 w 60"/>
                <a:gd name="T75" fmla="*/ 87 h 174"/>
                <a:gd name="T76" fmla="*/ 21 w 60"/>
                <a:gd name="T77" fmla="*/ 88 h 174"/>
                <a:gd name="T78" fmla="*/ 13 w 60"/>
                <a:gd name="T79" fmla="*/ 92 h 174"/>
                <a:gd name="T80" fmla="*/ 17 w 60"/>
                <a:gd name="T81" fmla="*/ 83 h 174"/>
                <a:gd name="T82" fmla="*/ 19 w 60"/>
                <a:gd name="T83" fmla="*/ 87 h 174"/>
                <a:gd name="T84" fmla="*/ 26 w 60"/>
                <a:gd name="T85" fmla="*/ 85 h 174"/>
                <a:gd name="T86" fmla="*/ 24 w 60"/>
                <a:gd name="T87" fmla="*/ 86 h 174"/>
                <a:gd name="T88" fmla="*/ 29 w 60"/>
                <a:gd name="T89" fmla="*/ 75 h 174"/>
                <a:gd name="T90" fmla="*/ 33 w 60"/>
                <a:gd name="T91" fmla="*/ 73 h 174"/>
                <a:gd name="T92" fmla="*/ 40 w 60"/>
                <a:gd name="T93" fmla="*/ 61 h 174"/>
                <a:gd name="T94" fmla="*/ 41 w 60"/>
                <a:gd name="T95" fmla="*/ 63 h 174"/>
                <a:gd name="T96" fmla="*/ 44 w 60"/>
                <a:gd name="T97" fmla="*/ 63 h 174"/>
                <a:gd name="T98" fmla="*/ 26 w 60"/>
                <a:gd name="T99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174">
                  <a:moveTo>
                    <a:pt x="50" y="61"/>
                  </a:moveTo>
                  <a:cubicBezTo>
                    <a:pt x="58" y="43"/>
                    <a:pt x="60" y="21"/>
                    <a:pt x="59" y="2"/>
                  </a:cubicBezTo>
                  <a:cubicBezTo>
                    <a:pt x="59" y="0"/>
                    <a:pt x="54" y="1"/>
                    <a:pt x="54" y="3"/>
                  </a:cubicBezTo>
                  <a:cubicBezTo>
                    <a:pt x="54" y="10"/>
                    <a:pt x="54" y="16"/>
                    <a:pt x="53" y="22"/>
                  </a:cubicBezTo>
                  <a:cubicBezTo>
                    <a:pt x="53" y="22"/>
                    <a:pt x="52" y="22"/>
                    <a:pt x="52" y="22"/>
                  </a:cubicBezTo>
                  <a:cubicBezTo>
                    <a:pt x="50" y="21"/>
                    <a:pt x="49" y="19"/>
                    <a:pt x="48" y="17"/>
                  </a:cubicBezTo>
                  <a:cubicBezTo>
                    <a:pt x="45" y="11"/>
                    <a:pt x="51" y="7"/>
                    <a:pt x="54" y="3"/>
                  </a:cubicBezTo>
                  <a:cubicBezTo>
                    <a:pt x="54" y="2"/>
                    <a:pt x="50" y="2"/>
                    <a:pt x="49" y="4"/>
                  </a:cubicBezTo>
                  <a:cubicBezTo>
                    <a:pt x="46" y="8"/>
                    <a:pt x="41" y="10"/>
                    <a:pt x="41" y="15"/>
                  </a:cubicBezTo>
                  <a:cubicBezTo>
                    <a:pt x="42" y="20"/>
                    <a:pt x="46" y="25"/>
                    <a:pt x="49" y="29"/>
                  </a:cubicBezTo>
                  <a:cubicBezTo>
                    <a:pt x="48" y="39"/>
                    <a:pt x="47" y="48"/>
                    <a:pt x="44" y="57"/>
                  </a:cubicBezTo>
                  <a:cubicBezTo>
                    <a:pt x="43" y="56"/>
                    <a:pt x="43" y="56"/>
                    <a:pt x="42" y="55"/>
                  </a:cubicBezTo>
                  <a:cubicBezTo>
                    <a:pt x="42" y="54"/>
                    <a:pt x="38" y="55"/>
                    <a:pt x="37" y="56"/>
                  </a:cubicBezTo>
                  <a:cubicBezTo>
                    <a:pt x="35" y="60"/>
                    <a:pt x="33" y="65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68"/>
                    <a:pt x="26" y="69"/>
                    <a:pt x="26" y="70"/>
                  </a:cubicBezTo>
                  <a:cubicBezTo>
                    <a:pt x="25" y="74"/>
                    <a:pt x="23" y="78"/>
                    <a:pt x="22" y="82"/>
                  </a:cubicBezTo>
                  <a:cubicBezTo>
                    <a:pt x="21" y="80"/>
                    <a:pt x="20" y="79"/>
                    <a:pt x="20" y="77"/>
                  </a:cubicBezTo>
                  <a:cubicBezTo>
                    <a:pt x="19" y="76"/>
                    <a:pt x="15" y="77"/>
                    <a:pt x="14" y="78"/>
                  </a:cubicBezTo>
                  <a:cubicBezTo>
                    <a:pt x="13" y="81"/>
                    <a:pt x="12" y="84"/>
                    <a:pt x="11" y="86"/>
                  </a:cubicBezTo>
                  <a:cubicBezTo>
                    <a:pt x="11" y="85"/>
                    <a:pt x="11" y="83"/>
                    <a:pt x="11" y="82"/>
                  </a:cubicBezTo>
                  <a:cubicBezTo>
                    <a:pt x="11" y="81"/>
                    <a:pt x="8" y="81"/>
                    <a:pt x="6" y="82"/>
                  </a:cubicBezTo>
                  <a:cubicBezTo>
                    <a:pt x="6" y="82"/>
                    <a:pt x="6" y="81"/>
                    <a:pt x="6" y="80"/>
                  </a:cubicBezTo>
                  <a:cubicBezTo>
                    <a:pt x="6" y="79"/>
                    <a:pt x="0" y="80"/>
                    <a:pt x="0" y="82"/>
                  </a:cubicBezTo>
                  <a:cubicBezTo>
                    <a:pt x="1" y="85"/>
                    <a:pt x="2" y="87"/>
                    <a:pt x="4" y="90"/>
                  </a:cubicBezTo>
                  <a:cubicBezTo>
                    <a:pt x="4" y="90"/>
                    <a:pt x="5" y="90"/>
                    <a:pt x="6" y="90"/>
                  </a:cubicBezTo>
                  <a:cubicBezTo>
                    <a:pt x="6" y="92"/>
                    <a:pt x="6" y="94"/>
                    <a:pt x="6" y="96"/>
                  </a:cubicBezTo>
                  <a:cubicBezTo>
                    <a:pt x="6" y="96"/>
                    <a:pt x="6" y="96"/>
                    <a:pt x="7" y="96"/>
                  </a:cubicBezTo>
                  <a:cubicBezTo>
                    <a:pt x="6" y="97"/>
                    <a:pt x="6" y="97"/>
                    <a:pt x="5" y="98"/>
                  </a:cubicBezTo>
                  <a:cubicBezTo>
                    <a:pt x="3" y="100"/>
                    <a:pt x="8" y="99"/>
                    <a:pt x="9" y="99"/>
                  </a:cubicBezTo>
                  <a:cubicBezTo>
                    <a:pt x="28" y="88"/>
                    <a:pt x="36" y="119"/>
                    <a:pt x="35" y="131"/>
                  </a:cubicBezTo>
                  <a:cubicBezTo>
                    <a:pt x="35" y="144"/>
                    <a:pt x="34" y="160"/>
                    <a:pt x="27" y="172"/>
                  </a:cubicBezTo>
                  <a:cubicBezTo>
                    <a:pt x="25" y="174"/>
                    <a:pt x="31" y="173"/>
                    <a:pt x="32" y="172"/>
                  </a:cubicBezTo>
                  <a:cubicBezTo>
                    <a:pt x="40" y="157"/>
                    <a:pt x="44" y="133"/>
                    <a:pt x="40" y="116"/>
                  </a:cubicBezTo>
                  <a:cubicBezTo>
                    <a:pt x="37" y="103"/>
                    <a:pt x="26" y="94"/>
                    <a:pt x="14" y="95"/>
                  </a:cubicBezTo>
                  <a:cubicBezTo>
                    <a:pt x="21" y="90"/>
                    <a:pt x="29" y="87"/>
                    <a:pt x="36" y="82"/>
                  </a:cubicBezTo>
                  <a:cubicBezTo>
                    <a:pt x="43" y="77"/>
                    <a:pt x="47" y="69"/>
                    <a:pt x="50" y="61"/>
                  </a:cubicBezTo>
                  <a:close/>
                  <a:moveTo>
                    <a:pt x="19" y="87"/>
                  </a:moveTo>
                  <a:cubicBezTo>
                    <a:pt x="19" y="88"/>
                    <a:pt x="20" y="88"/>
                    <a:pt x="21" y="88"/>
                  </a:cubicBezTo>
                  <a:cubicBezTo>
                    <a:pt x="18" y="89"/>
                    <a:pt x="15" y="91"/>
                    <a:pt x="13" y="92"/>
                  </a:cubicBezTo>
                  <a:cubicBezTo>
                    <a:pt x="14" y="89"/>
                    <a:pt x="16" y="86"/>
                    <a:pt x="17" y="83"/>
                  </a:cubicBezTo>
                  <a:cubicBezTo>
                    <a:pt x="18" y="85"/>
                    <a:pt x="18" y="86"/>
                    <a:pt x="19" y="87"/>
                  </a:cubicBezTo>
                  <a:close/>
                  <a:moveTo>
                    <a:pt x="26" y="85"/>
                  </a:moveTo>
                  <a:cubicBezTo>
                    <a:pt x="25" y="86"/>
                    <a:pt x="25" y="86"/>
                    <a:pt x="24" y="86"/>
                  </a:cubicBezTo>
                  <a:cubicBezTo>
                    <a:pt x="27" y="82"/>
                    <a:pt x="28" y="79"/>
                    <a:pt x="29" y="75"/>
                  </a:cubicBezTo>
                  <a:cubicBezTo>
                    <a:pt x="31" y="75"/>
                    <a:pt x="33" y="74"/>
                    <a:pt x="33" y="73"/>
                  </a:cubicBezTo>
                  <a:cubicBezTo>
                    <a:pt x="36" y="69"/>
                    <a:pt x="38" y="65"/>
                    <a:pt x="40" y="61"/>
                  </a:cubicBezTo>
                  <a:cubicBezTo>
                    <a:pt x="40" y="62"/>
                    <a:pt x="41" y="62"/>
                    <a:pt x="41" y="63"/>
                  </a:cubicBezTo>
                  <a:cubicBezTo>
                    <a:pt x="42" y="64"/>
                    <a:pt x="43" y="64"/>
                    <a:pt x="44" y="63"/>
                  </a:cubicBezTo>
                  <a:cubicBezTo>
                    <a:pt x="40" y="72"/>
                    <a:pt x="34" y="80"/>
                    <a:pt x="2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7589" y="2204"/>
              <a:ext cx="131" cy="65"/>
            </a:xfrm>
            <a:custGeom>
              <a:avLst/>
              <a:gdLst>
                <a:gd name="T0" fmla="*/ 1 w 46"/>
                <a:gd name="T1" fmla="*/ 3 h 23"/>
                <a:gd name="T2" fmla="*/ 42 w 46"/>
                <a:gd name="T3" fmla="*/ 21 h 23"/>
                <a:gd name="T4" fmla="*/ 43 w 46"/>
                <a:gd name="T5" fmla="*/ 19 h 23"/>
                <a:gd name="T6" fmla="*/ 6 w 46"/>
                <a:gd name="T7" fmla="*/ 1 h 23"/>
                <a:gd name="T8" fmla="*/ 1 w 46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3">
                  <a:moveTo>
                    <a:pt x="1" y="3"/>
                  </a:moveTo>
                  <a:cubicBezTo>
                    <a:pt x="11" y="16"/>
                    <a:pt x="25" y="23"/>
                    <a:pt x="42" y="21"/>
                  </a:cubicBezTo>
                  <a:cubicBezTo>
                    <a:pt x="44" y="21"/>
                    <a:pt x="46" y="18"/>
                    <a:pt x="43" y="19"/>
                  </a:cubicBezTo>
                  <a:cubicBezTo>
                    <a:pt x="28" y="21"/>
                    <a:pt x="15" y="13"/>
                    <a:pt x="6" y="1"/>
                  </a:cubicBezTo>
                  <a:cubicBezTo>
                    <a:pt x="5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609" y="1866"/>
              <a:ext cx="130" cy="315"/>
            </a:xfrm>
            <a:custGeom>
              <a:avLst/>
              <a:gdLst>
                <a:gd name="T0" fmla="*/ 33 w 46"/>
                <a:gd name="T1" fmla="*/ 4 h 111"/>
                <a:gd name="T2" fmla="*/ 30 w 46"/>
                <a:gd name="T3" fmla="*/ 2 h 111"/>
                <a:gd name="T4" fmla="*/ 18 w 46"/>
                <a:gd name="T5" fmla="*/ 45 h 111"/>
                <a:gd name="T6" fmla="*/ 18 w 46"/>
                <a:gd name="T7" fmla="*/ 47 h 111"/>
                <a:gd name="T8" fmla="*/ 13 w 46"/>
                <a:gd name="T9" fmla="*/ 38 h 111"/>
                <a:gd name="T10" fmla="*/ 7 w 46"/>
                <a:gd name="T11" fmla="*/ 39 h 111"/>
                <a:gd name="T12" fmla="*/ 20 w 46"/>
                <a:gd name="T13" fmla="*/ 51 h 111"/>
                <a:gd name="T14" fmla="*/ 22 w 46"/>
                <a:gd name="T15" fmla="*/ 62 h 111"/>
                <a:gd name="T16" fmla="*/ 25 w 46"/>
                <a:gd name="T17" fmla="*/ 64 h 111"/>
                <a:gd name="T18" fmla="*/ 30 w 46"/>
                <a:gd name="T19" fmla="*/ 81 h 111"/>
                <a:gd name="T20" fmla="*/ 26 w 46"/>
                <a:gd name="T21" fmla="*/ 95 h 111"/>
                <a:gd name="T22" fmla="*/ 26 w 46"/>
                <a:gd name="T23" fmla="*/ 97 h 111"/>
                <a:gd name="T24" fmla="*/ 5 w 46"/>
                <a:gd name="T25" fmla="*/ 106 h 111"/>
                <a:gd name="T26" fmla="*/ 4 w 46"/>
                <a:gd name="T27" fmla="*/ 110 h 111"/>
                <a:gd name="T28" fmla="*/ 35 w 46"/>
                <a:gd name="T29" fmla="*/ 90 h 111"/>
                <a:gd name="T30" fmla="*/ 34 w 46"/>
                <a:gd name="T31" fmla="*/ 88 h 111"/>
                <a:gd name="T32" fmla="*/ 34 w 46"/>
                <a:gd name="T33" fmla="*/ 86 h 111"/>
                <a:gd name="T34" fmla="*/ 36 w 46"/>
                <a:gd name="T35" fmla="*/ 85 h 111"/>
                <a:gd name="T36" fmla="*/ 31 w 46"/>
                <a:gd name="T37" fmla="*/ 103 h 111"/>
                <a:gd name="T38" fmla="*/ 36 w 46"/>
                <a:gd name="T39" fmla="*/ 103 h 111"/>
                <a:gd name="T40" fmla="*/ 33 w 46"/>
                <a:gd name="T41" fmla="*/ 60 h 111"/>
                <a:gd name="T42" fmla="*/ 33 w 46"/>
                <a:gd name="T43" fmla="*/ 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111">
                  <a:moveTo>
                    <a:pt x="33" y="4"/>
                  </a:moveTo>
                  <a:cubicBezTo>
                    <a:pt x="36" y="2"/>
                    <a:pt x="32" y="0"/>
                    <a:pt x="30" y="2"/>
                  </a:cubicBezTo>
                  <a:cubicBezTo>
                    <a:pt x="14" y="13"/>
                    <a:pt x="9" y="27"/>
                    <a:pt x="18" y="45"/>
                  </a:cubicBezTo>
                  <a:cubicBezTo>
                    <a:pt x="18" y="46"/>
                    <a:pt x="18" y="46"/>
                    <a:pt x="18" y="47"/>
                  </a:cubicBezTo>
                  <a:cubicBezTo>
                    <a:pt x="13" y="47"/>
                    <a:pt x="13" y="41"/>
                    <a:pt x="13" y="38"/>
                  </a:cubicBezTo>
                  <a:cubicBezTo>
                    <a:pt x="12" y="35"/>
                    <a:pt x="7" y="36"/>
                    <a:pt x="7" y="39"/>
                  </a:cubicBezTo>
                  <a:cubicBezTo>
                    <a:pt x="8" y="48"/>
                    <a:pt x="12" y="52"/>
                    <a:pt x="20" y="51"/>
                  </a:cubicBezTo>
                  <a:cubicBezTo>
                    <a:pt x="20" y="55"/>
                    <a:pt x="21" y="58"/>
                    <a:pt x="22" y="62"/>
                  </a:cubicBezTo>
                  <a:cubicBezTo>
                    <a:pt x="22" y="64"/>
                    <a:pt x="23" y="64"/>
                    <a:pt x="25" y="64"/>
                  </a:cubicBezTo>
                  <a:cubicBezTo>
                    <a:pt x="27" y="70"/>
                    <a:pt x="29" y="75"/>
                    <a:pt x="30" y="81"/>
                  </a:cubicBezTo>
                  <a:cubicBezTo>
                    <a:pt x="29" y="86"/>
                    <a:pt x="28" y="91"/>
                    <a:pt x="26" y="95"/>
                  </a:cubicBezTo>
                  <a:cubicBezTo>
                    <a:pt x="26" y="96"/>
                    <a:pt x="26" y="96"/>
                    <a:pt x="26" y="97"/>
                  </a:cubicBezTo>
                  <a:cubicBezTo>
                    <a:pt x="22" y="104"/>
                    <a:pt x="14" y="107"/>
                    <a:pt x="5" y="106"/>
                  </a:cubicBezTo>
                  <a:cubicBezTo>
                    <a:pt x="3" y="105"/>
                    <a:pt x="0" y="110"/>
                    <a:pt x="4" y="110"/>
                  </a:cubicBezTo>
                  <a:cubicBezTo>
                    <a:pt x="18" y="111"/>
                    <a:pt x="31" y="104"/>
                    <a:pt x="35" y="90"/>
                  </a:cubicBezTo>
                  <a:cubicBezTo>
                    <a:pt x="35" y="89"/>
                    <a:pt x="35" y="88"/>
                    <a:pt x="34" y="88"/>
                  </a:cubicBezTo>
                  <a:cubicBezTo>
                    <a:pt x="34" y="87"/>
                    <a:pt x="34" y="87"/>
                    <a:pt x="34" y="86"/>
                  </a:cubicBezTo>
                  <a:cubicBezTo>
                    <a:pt x="35" y="86"/>
                    <a:pt x="36" y="86"/>
                    <a:pt x="36" y="85"/>
                  </a:cubicBezTo>
                  <a:cubicBezTo>
                    <a:pt x="36" y="91"/>
                    <a:pt x="35" y="97"/>
                    <a:pt x="31" y="103"/>
                  </a:cubicBezTo>
                  <a:cubicBezTo>
                    <a:pt x="29" y="105"/>
                    <a:pt x="35" y="105"/>
                    <a:pt x="36" y="103"/>
                  </a:cubicBezTo>
                  <a:cubicBezTo>
                    <a:pt x="46" y="88"/>
                    <a:pt x="41" y="74"/>
                    <a:pt x="33" y="60"/>
                  </a:cubicBezTo>
                  <a:cubicBezTo>
                    <a:pt x="20" y="39"/>
                    <a:pt x="9" y="22"/>
                    <a:pt x="3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7595" y="1606"/>
              <a:ext cx="328" cy="195"/>
            </a:xfrm>
            <a:custGeom>
              <a:avLst/>
              <a:gdLst>
                <a:gd name="T0" fmla="*/ 60 w 116"/>
                <a:gd name="T1" fmla="*/ 26 h 69"/>
                <a:gd name="T2" fmla="*/ 65 w 116"/>
                <a:gd name="T3" fmla="*/ 17 h 69"/>
                <a:gd name="T4" fmla="*/ 87 w 116"/>
                <a:gd name="T5" fmla="*/ 8 h 69"/>
                <a:gd name="T6" fmla="*/ 112 w 116"/>
                <a:gd name="T7" fmla="*/ 3 h 69"/>
                <a:gd name="T8" fmla="*/ 109 w 116"/>
                <a:gd name="T9" fmla="*/ 1 h 69"/>
                <a:gd name="T10" fmla="*/ 72 w 116"/>
                <a:gd name="T11" fmla="*/ 7 h 69"/>
                <a:gd name="T12" fmla="*/ 58 w 116"/>
                <a:gd name="T13" fmla="*/ 21 h 69"/>
                <a:gd name="T14" fmla="*/ 22 w 116"/>
                <a:gd name="T15" fmla="*/ 40 h 69"/>
                <a:gd name="T16" fmla="*/ 21 w 116"/>
                <a:gd name="T17" fmla="*/ 42 h 69"/>
                <a:gd name="T18" fmla="*/ 21 w 116"/>
                <a:gd name="T19" fmla="*/ 39 h 69"/>
                <a:gd name="T20" fmla="*/ 16 w 116"/>
                <a:gd name="T21" fmla="*/ 40 h 69"/>
                <a:gd name="T22" fmla="*/ 15 w 116"/>
                <a:gd name="T23" fmla="*/ 43 h 69"/>
                <a:gd name="T24" fmla="*/ 15 w 116"/>
                <a:gd name="T25" fmla="*/ 43 h 69"/>
                <a:gd name="T26" fmla="*/ 15 w 116"/>
                <a:gd name="T27" fmla="*/ 43 h 69"/>
                <a:gd name="T28" fmla="*/ 12 w 116"/>
                <a:gd name="T29" fmla="*/ 45 h 69"/>
                <a:gd name="T30" fmla="*/ 13 w 116"/>
                <a:gd name="T31" fmla="*/ 46 h 69"/>
                <a:gd name="T32" fmla="*/ 17 w 116"/>
                <a:gd name="T33" fmla="*/ 45 h 69"/>
                <a:gd name="T34" fmla="*/ 2 w 116"/>
                <a:gd name="T35" fmla="*/ 67 h 69"/>
                <a:gd name="T36" fmla="*/ 7 w 116"/>
                <a:gd name="T37" fmla="*/ 67 h 69"/>
                <a:gd name="T38" fmla="*/ 42 w 116"/>
                <a:gd name="T39" fmla="*/ 37 h 69"/>
                <a:gd name="T40" fmla="*/ 60 w 116"/>
                <a:gd name="T41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69">
                  <a:moveTo>
                    <a:pt x="60" y="26"/>
                  </a:moveTo>
                  <a:cubicBezTo>
                    <a:pt x="62" y="23"/>
                    <a:pt x="64" y="20"/>
                    <a:pt x="65" y="17"/>
                  </a:cubicBezTo>
                  <a:cubicBezTo>
                    <a:pt x="70" y="9"/>
                    <a:pt x="78" y="8"/>
                    <a:pt x="87" y="8"/>
                  </a:cubicBezTo>
                  <a:cubicBezTo>
                    <a:pt x="96" y="8"/>
                    <a:pt x="104" y="8"/>
                    <a:pt x="112" y="3"/>
                  </a:cubicBezTo>
                  <a:cubicBezTo>
                    <a:pt x="116" y="1"/>
                    <a:pt x="111" y="0"/>
                    <a:pt x="109" y="1"/>
                  </a:cubicBezTo>
                  <a:cubicBezTo>
                    <a:pt x="98" y="8"/>
                    <a:pt x="84" y="2"/>
                    <a:pt x="72" y="7"/>
                  </a:cubicBezTo>
                  <a:cubicBezTo>
                    <a:pt x="65" y="10"/>
                    <a:pt x="62" y="15"/>
                    <a:pt x="58" y="21"/>
                  </a:cubicBezTo>
                  <a:cubicBezTo>
                    <a:pt x="50" y="35"/>
                    <a:pt x="34" y="32"/>
                    <a:pt x="22" y="40"/>
                  </a:cubicBezTo>
                  <a:cubicBezTo>
                    <a:pt x="22" y="41"/>
                    <a:pt x="21" y="41"/>
                    <a:pt x="21" y="42"/>
                  </a:cubicBezTo>
                  <a:cubicBezTo>
                    <a:pt x="21" y="41"/>
                    <a:pt x="21" y="40"/>
                    <a:pt x="21" y="39"/>
                  </a:cubicBezTo>
                  <a:cubicBezTo>
                    <a:pt x="21" y="37"/>
                    <a:pt x="16" y="38"/>
                    <a:pt x="16" y="40"/>
                  </a:cubicBezTo>
                  <a:cubicBezTo>
                    <a:pt x="16" y="41"/>
                    <a:pt x="16" y="42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4"/>
                    <a:pt x="13" y="44"/>
                    <a:pt x="12" y="45"/>
                  </a:cubicBezTo>
                  <a:cubicBezTo>
                    <a:pt x="11" y="46"/>
                    <a:pt x="13" y="46"/>
                    <a:pt x="13" y="46"/>
                  </a:cubicBezTo>
                  <a:cubicBezTo>
                    <a:pt x="15" y="46"/>
                    <a:pt x="16" y="46"/>
                    <a:pt x="17" y="45"/>
                  </a:cubicBezTo>
                  <a:cubicBezTo>
                    <a:pt x="11" y="52"/>
                    <a:pt x="7" y="61"/>
                    <a:pt x="2" y="67"/>
                  </a:cubicBezTo>
                  <a:cubicBezTo>
                    <a:pt x="0" y="69"/>
                    <a:pt x="6" y="69"/>
                    <a:pt x="7" y="67"/>
                  </a:cubicBezTo>
                  <a:cubicBezTo>
                    <a:pt x="18" y="54"/>
                    <a:pt x="21" y="39"/>
                    <a:pt x="42" y="37"/>
                  </a:cubicBezTo>
                  <a:cubicBezTo>
                    <a:pt x="50" y="35"/>
                    <a:pt x="54" y="32"/>
                    <a:pt x="6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8175" y="2391"/>
              <a:ext cx="116" cy="102"/>
            </a:xfrm>
            <a:custGeom>
              <a:avLst/>
              <a:gdLst>
                <a:gd name="T0" fmla="*/ 3 w 41"/>
                <a:gd name="T1" fmla="*/ 33 h 36"/>
                <a:gd name="T2" fmla="*/ 7 w 41"/>
                <a:gd name="T3" fmla="*/ 35 h 36"/>
                <a:gd name="T4" fmla="*/ 41 w 41"/>
                <a:gd name="T5" fmla="*/ 2 h 36"/>
                <a:gd name="T6" fmla="*/ 35 w 41"/>
                <a:gd name="T7" fmla="*/ 3 h 36"/>
                <a:gd name="T8" fmla="*/ 3 w 41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3" y="33"/>
                  </a:moveTo>
                  <a:cubicBezTo>
                    <a:pt x="0" y="35"/>
                    <a:pt x="5" y="36"/>
                    <a:pt x="7" y="35"/>
                  </a:cubicBezTo>
                  <a:cubicBezTo>
                    <a:pt x="20" y="26"/>
                    <a:pt x="37" y="20"/>
                    <a:pt x="41" y="2"/>
                  </a:cubicBezTo>
                  <a:cubicBezTo>
                    <a:pt x="41" y="0"/>
                    <a:pt x="36" y="1"/>
                    <a:pt x="35" y="3"/>
                  </a:cubicBezTo>
                  <a:cubicBezTo>
                    <a:pt x="32" y="19"/>
                    <a:pt x="15" y="25"/>
                    <a:pt x="3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8269" y="2244"/>
              <a:ext cx="294" cy="363"/>
            </a:xfrm>
            <a:custGeom>
              <a:avLst/>
              <a:gdLst>
                <a:gd name="T0" fmla="*/ 91 w 104"/>
                <a:gd name="T1" fmla="*/ 49 h 128"/>
                <a:gd name="T2" fmla="*/ 88 w 104"/>
                <a:gd name="T3" fmla="*/ 2 h 128"/>
                <a:gd name="T4" fmla="*/ 83 w 104"/>
                <a:gd name="T5" fmla="*/ 14 h 128"/>
                <a:gd name="T6" fmla="*/ 87 w 104"/>
                <a:gd name="T7" fmla="*/ 53 h 128"/>
                <a:gd name="T8" fmla="*/ 92 w 104"/>
                <a:gd name="T9" fmla="*/ 81 h 128"/>
                <a:gd name="T10" fmla="*/ 95 w 104"/>
                <a:gd name="T11" fmla="*/ 86 h 128"/>
                <a:gd name="T12" fmla="*/ 91 w 104"/>
                <a:gd name="T13" fmla="*/ 89 h 128"/>
                <a:gd name="T14" fmla="*/ 84 w 104"/>
                <a:gd name="T15" fmla="*/ 87 h 128"/>
                <a:gd name="T16" fmla="*/ 83 w 104"/>
                <a:gd name="T17" fmla="*/ 99 h 128"/>
                <a:gd name="T18" fmla="*/ 80 w 104"/>
                <a:gd name="T19" fmla="*/ 93 h 128"/>
                <a:gd name="T20" fmla="*/ 74 w 104"/>
                <a:gd name="T21" fmla="*/ 94 h 128"/>
                <a:gd name="T22" fmla="*/ 79 w 104"/>
                <a:gd name="T23" fmla="*/ 103 h 128"/>
                <a:gd name="T24" fmla="*/ 75 w 104"/>
                <a:gd name="T25" fmla="*/ 105 h 128"/>
                <a:gd name="T26" fmla="*/ 70 w 104"/>
                <a:gd name="T27" fmla="*/ 101 h 128"/>
                <a:gd name="T28" fmla="*/ 67 w 104"/>
                <a:gd name="T29" fmla="*/ 110 h 128"/>
                <a:gd name="T30" fmla="*/ 63 w 104"/>
                <a:gd name="T31" fmla="*/ 111 h 128"/>
                <a:gd name="T32" fmla="*/ 61 w 104"/>
                <a:gd name="T33" fmla="*/ 98 h 128"/>
                <a:gd name="T34" fmla="*/ 57 w 104"/>
                <a:gd name="T35" fmla="*/ 116 h 128"/>
                <a:gd name="T36" fmla="*/ 50 w 104"/>
                <a:gd name="T37" fmla="*/ 121 h 128"/>
                <a:gd name="T38" fmla="*/ 54 w 104"/>
                <a:gd name="T39" fmla="*/ 113 h 128"/>
                <a:gd name="T40" fmla="*/ 51 w 104"/>
                <a:gd name="T41" fmla="*/ 100 h 128"/>
                <a:gd name="T42" fmla="*/ 45 w 104"/>
                <a:gd name="T43" fmla="*/ 121 h 128"/>
                <a:gd name="T44" fmla="*/ 38 w 104"/>
                <a:gd name="T45" fmla="*/ 122 h 128"/>
                <a:gd name="T46" fmla="*/ 36 w 104"/>
                <a:gd name="T47" fmla="*/ 121 h 128"/>
                <a:gd name="T48" fmla="*/ 40 w 104"/>
                <a:gd name="T49" fmla="*/ 92 h 128"/>
                <a:gd name="T50" fmla="*/ 30 w 104"/>
                <a:gd name="T51" fmla="*/ 108 h 128"/>
                <a:gd name="T52" fmla="*/ 6 w 104"/>
                <a:gd name="T53" fmla="*/ 27 h 128"/>
                <a:gd name="T54" fmla="*/ 32 w 104"/>
                <a:gd name="T55" fmla="*/ 89 h 128"/>
                <a:gd name="T56" fmla="*/ 25 w 104"/>
                <a:gd name="T57" fmla="*/ 74 h 128"/>
                <a:gd name="T58" fmla="*/ 32 w 104"/>
                <a:gd name="T59" fmla="*/ 91 h 128"/>
                <a:gd name="T60" fmla="*/ 30 w 104"/>
                <a:gd name="T61" fmla="*/ 124 h 128"/>
                <a:gd name="T62" fmla="*/ 33 w 104"/>
                <a:gd name="T63" fmla="*/ 125 h 128"/>
                <a:gd name="T64" fmla="*/ 54 w 104"/>
                <a:gd name="T65" fmla="*/ 122 h 128"/>
                <a:gd name="T66" fmla="*/ 83 w 104"/>
                <a:gd name="T67" fmla="*/ 21 h 128"/>
                <a:gd name="T68" fmla="*/ 83 w 104"/>
                <a:gd name="T69" fmla="*/ 2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28">
                  <a:moveTo>
                    <a:pt x="103" y="79"/>
                  </a:moveTo>
                  <a:cubicBezTo>
                    <a:pt x="104" y="68"/>
                    <a:pt x="97" y="58"/>
                    <a:pt x="91" y="49"/>
                  </a:cubicBezTo>
                  <a:cubicBezTo>
                    <a:pt x="91" y="47"/>
                    <a:pt x="91" y="46"/>
                    <a:pt x="91" y="44"/>
                  </a:cubicBezTo>
                  <a:cubicBezTo>
                    <a:pt x="88" y="30"/>
                    <a:pt x="88" y="16"/>
                    <a:pt x="88" y="2"/>
                  </a:cubicBezTo>
                  <a:cubicBezTo>
                    <a:pt x="88" y="0"/>
                    <a:pt x="83" y="1"/>
                    <a:pt x="83" y="3"/>
                  </a:cubicBezTo>
                  <a:cubicBezTo>
                    <a:pt x="83" y="7"/>
                    <a:pt x="83" y="10"/>
                    <a:pt x="83" y="14"/>
                  </a:cubicBezTo>
                  <a:cubicBezTo>
                    <a:pt x="82" y="14"/>
                    <a:pt x="80" y="15"/>
                    <a:pt x="80" y="15"/>
                  </a:cubicBezTo>
                  <a:cubicBezTo>
                    <a:pt x="74" y="29"/>
                    <a:pt x="80" y="41"/>
                    <a:pt x="87" y="53"/>
                  </a:cubicBezTo>
                  <a:cubicBezTo>
                    <a:pt x="89" y="62"/>
                    <a:pt x="92" y="70"/>
                    <a:pt x="94" y="79"/>
                  </a:cubicBezTo>
                  <a:cubicBezTo>
                    <a:pt x="93" y="80"/>
                    <a:pt x="92" y="80"/>
                    <a:pt x="92" y="81"/>
                  </a:cubicBezTo>
                  <a:cubicBezTo>
                    <a:pt x="93" y="83"/>
                    <a:pt x="94" y="84"/>
                    <a:pt x="95" y="85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93" y="86"/>
                    <a:pt x="91" y="87"/>
                    <a:pt x="91" y="88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90" y="88"/>
                    <a:pt x="89" y="87"/>
                    <a:pt x="89" y="86"/>
                  </a:cubicBezTo>
                  <a:cubicBezTo>
                    <a:pt x="89" y="84"/>
                    <a:pt x="83" y="86"/>
                    <a:pt x="84" y="87"/>
                  </a:cubicBezTo>
                  <a:cubicBezTo>
                    <a:pt x="85" y="90"/>
                    <a:pt x="86" y="93"/>
                    <a:pt x="88" y="95"/>
                  </a:cubicBezTo>
                  <a:cubicBezTo>
                    <a:pt x="87" y="97"/>
                    <a:pt x="85" y="98"/>
                    <a:pt x="83" y="99"/>
                  </a:cubicBezTo>
                  <a:cubicBezTo>
                    <a:pt x="84" y="97"/>
                    <a:pt x="84" y="95"/>
                    <a:pt x="84" y="93"/>
                  </a:cubicBezTo>
                  <a:cubicBezTo>
                    <a:pt x="84" y="92"/>
                    <a:pt x="81" y="92"/>
                    <a:pt x="80" y="93"/>
                  </a:cubicBezTo>
                  <a:cubicBezTo>
                    <a:pt x="80" y="93"/>
                    <a:pt x="80" y="93"/>
                    <a:pt x="79" y="93"/>
                  </a:cubicBezTo>
                  <a:cubicBezTo>
                    <a:pt x="79" y="92"/>
                    <a:pt x="74" y="93"/>
                    <a:pt x="74" y="94"/>
                  </a:cubicBezTo>
                  <a:cubicBezTo>
                    <a:pt x="75" y="97"/>
                    <a:pt x="76" y="100"/>
                    <a:pt x="78" y="102"/>
                  </a:cubicBezTo>
                  <a:cubicBezTo>
                    <a:pt x="78" y="103"/>
                    <a:pt x="78" y="103"/>
                    <a:pt x="79" y="103"/>
                  </a:cubicBezTo>
                  <a:cubicBezTo>
                    <a:pt x="78" y="103"/>
                    <a:pt x="76" y="104"/>
                    <a:pt x="75" y="105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03"/>
                    <a:pt x="72" y="103"/>
                    <a:pt x="71" y="104"/>
                  </a:cubicBezTo>
                  <a:cubicBezTo>
                    <a:pt x="71" y="103"/>
                    <a:pt x="70" y="102"/>
                    <a:pt x="70" y="101"/>
                  </a:cubicBezTo>
                  <a:cubicBezTo>
                    <a:pt x="69" y="99"/>
                    <a:pt x="64" y="100"/>
                    <a:pt x="65" y="102"/>
                  </a:cubicBezTo>
                  <a:cubicBezTo>
                    <a:pt x="65" y="105"/>
                    <a:pt x="66" y="107"/>
                    <a:pt x="67" y="110"/>
                  </a:cubicBezTo>
                  <a:cubicBezTo>
                    <a:pt x="66" y="110"/>
                    <a:pt x="64" y="111"/>
                    <a:pt x="63" y="112"/>
                  </a:cubicBezTo>
                  <a:cubicBezTo>
                    <a:pt x="63" y="112"/>
                    <a:pt x="63" y="112"/>
                    <a:pt x="63" y="111"/>
                  </a:cubicBezTo>
                  <a:cubicBezTo>
                    <a:pt x="63" y="111"/>
                    <a:pt x="63" y="111"/>
                    <a:pt x="62" y="111"/>
                  </a:cubicBezTo>
                  <a:cubicBezTo>
                    <a:pt x="62" y="106"/>
                    <a:pt x="61" y="102"/>
                    <a:pt x="61" y="98"/>
                  </a:cubicBezTo>
                  <a:cubicBezTo>
                    <a:pt x="61" y="97"/>
                    <a:pt x="56" y="98"/>
                    <a:pt x="56" y="100"/>
                  </a:cubicBezTo>
                  <a:cubicBezTo>
                    <a:pt x="56" y="105"/>
                    <a:pt x="57" y="111"/>
                    <a:pt x="57" y="116"/>
                  </a:cubicBezTo>
                  <a:cubicBezTo>
                    <a:pt x="56" y="117"/>
                    <a:pt x="54" y="118"/>
                    <a:pt x="53" y="119"/>
                  </a:cubicBezTo>
                  <a:cubicBezTo>
                    <a:pt x="52" y="120"/>
                    <a:pt x="51" y="120"/>
                    <a:pt x="50" y="121"/>
                  </a:cubicBezTo>
                  <a:cubicBezTo>
                    <a:pt x="50" y="121"/>
                    <a:pt x="50" y="120"/>
                    <a:pt x="50" y="120"/>
                  </a:cubicBezTo>
                  <a:cubicBezTo>
                    <a:pt x="52" y="118"/>
                    <a:pt x="53" y="116"/>
                    <a:pt x="54" y="113"/>
                  </a:cubicBezTo>
                  <a:cubicBezTo>
                    <a:pt x="54" y="112"/>
                    <a:pt x="52" y="112"/>
                    <a:pt x="50" y="112"/>
                  </a:cubicBezTo>
                  <a:cubicBezTo>
                    <a:pt x="50" y="108"/>
                    <a:pt x="50" y="104"/>
                    <a:pt x="51" y="100"/>
                  </a:cubicBezTo>
                  <a:cubicBezTo>
                    <a:pt x="51" y="98"/>
                    <a:pt x="45" y="99"/>
                    <a:pt x="45" y="101"/>
                  </a:cubicBezTo>
                  <a:cubicBezTo>
                    <a:pt x="45" y="107"/>
                    <a:pt x="45" y="114"/>
                    <a:pt x="45" y="121"/>
                  </a:cubicBezTo>
                  <a:cubicBezTo>
                    <a:pt x="45" y="122"/>
                    <a:pt x="46" y="122"/>
                    <a:pt x="46" y="122"/>
                  </a:cubicBezTo>
                  <a:cubicBezTo>
                    <a:pt x="44" y="122"/>
                    <a:pt x="41" y="122"/>
                    <a:pt x="38" y="122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40" y="121"/>
                    <a:pt x="38" y="121"/>
                    <a:pt x="36" y="121"/>
                  </a:cubicBezTo>
                  <a:cubicBezTo>
                    <a:pt x="37" y="111"/>
                    <a:pt x="42" y="101"/>
                    <a:pt x="45" y="92"/>
                  </a:cubicBezTo>
                  <a:cubicBezTo>
                    <a:pt x="45" y="90"/>
                    <a:pt x="40" y="91"/>
                    <a:pt x="40" y="92"/>
                  </a:cubicBezTo>
                  <a:cubicBezTo>
                    <a:pt x="37" y="101"/>
                    <a:pt x="33" y="110"/>
                    <a:pt x="31" y="119"/>
                  </a:cubicBezTo>
                  <a:cubicBezTo>
                    <a:pt x="28" y="116"/>
                    <a:pt x="28" y="113"/>
                    <a:pt x="30" y="108"/>
                  </a:cubicBezTo>
                  <a:cubicBezTo>
                    <a:pt x="35" y="100"/>
                    <a:pt x="38" y="90"/>
                    <a:pt x="38" y="81"/>
                  </a:cubicBezTo>
                  <a:cubicBezTo>
                    <a:pt x="37" y="58"/>
                    <a:pt x="21" y="42"/>
                    <a:pt x="6" y="27"/>
                  </a:cubicBezTo>
                  <a:cubicBezTo>
                    <a:pt x="5" y="26"/>
                    <a:pt x="0" y="28"/>
                    <a:pt x="1" y="29"/>
                  </a:cubicBezTo>
                  <a:cubicBezTo>
                    <a:pt x="19" y="47"/>
                    <a:pt x="34" y="66"/>
                    <a:pt x="32" y="89"/>
                  </a:cubicBezTo>
                  <a:cubicBezTo>
                    <a:pt x="31" y="83"/>
                    <a:pt x="31" y="78"/>
                    <a:pt x="31" y="73"/>
                  </a:cubicBezTo>
                  <a:cubicBezTo>
                    <a:pt x="30" y="72"/>
                    <a:pt x="25" y="73"/>
                    <a:pt x="25" y="74"/>
                  </a:cubicBezTo>
                  <a:cubicBezTo>
                    <a:pt x="26" y="80"/>
                    <a:pt x="26" y="86"/>
                    <a:pt x="27" y="91"/>
                  </a:cubicBezTo>
                  <a:cubicBezTo>
                    <a:pt x="27" y="92"/>
                    <a:pt x="30" y="92"/>
                    <a:pt x="32" y="91"/>
                  </a:cubicBezTo>
                  <a:cubicBezTo>
                    <a:pt x="31" y="97"/>
                    <a:pt x="28" y="103"/>
                    <a:pt x="24" y="110"/>
                  </a:cubicBezTo>
                  <a:cubicBezTo>
                    <a:pt x="21" y="116"/>
                    <a:pt x="25" y="121"/>
                    <a:pt x="30" y="124"/>
                  </a:cubicBezTo>
                  <a:cubicBezTo>
                    <a:pt x="30" y="124"/>
                    <a:pt x="30" y="125"/>
                    <a:pt x="30" y="125"/>
                  </a:cubicBezTo>
                  <a:cubicBezTo>
                    <a:pt x="30" y="126"/>
                    <a:pt x="31" y="126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0" y="128"/>
                    <a:pt x="47" y="127"/>
                    <a:pt x="54" y="122"/>
                  </a:cubicBezTo>
                  <a:cubicBezTo>
                    <a:pt x="70" y="111"/>
                    <a:pt x="100" y="101"/>
                    <a:pt x="103" y="79"/>
                  </a:cubicBezTo>
                  <a:close/>
                  <a:moveTo>
                    <a:pt x="83" y="21"/>
                  </a:moveTo>
                  <a:cubicBezTo>
                    <a:pt x="83" y="25"/>
                    <a:pt x="83" y="28"/>
                    <a:pt x="84" y="32"/>
                  </a:cubicBezTo>
                  <a:cubicBezTo>
                    <a:pt x="83" y="29"/>
                    <a:pt x="82" y="25"/>
                    <a:pt x="8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8365" y="2269"/>
              <a:ext cx="122" cy="221"/>
            </a:xfrm>
            <a:custGeom>
              <a:avLst/>
              <a:gdLst>
                <a:gd name="T0" fmla="*/ 6 w 43"/>
                <a:gd name="T1" fmla="*/ 2 h 78"/>
                <a:gd name="T2" fmla="*/ 14 w 43"/>
                <a:gd name="T3" fmla="*/ 32 h 78"/>
                <a:gd name="T4" fmla="*/ 29 w 43"/>
                <a:gd name="T5" fmla="*/ 48 h 78"/>
                <a:gd name="T6" fmla="*/ 24 w 43"/>
                <a:gd name="T7" fmla="*/ 71 h 78"/>
                <a:gd name="T8" fmla="*/ 21 w 43"/>
                <a:gd name="T9" fmla="*/ 75 h 78"/>
                <a:gd name="T10" fmla="*/ 39 w 43"/>
                <a:gd name="T11" fmla="*/ 58 h 78"/>
                <a:gd name="T12" fmla="*/ 11 w 43"/>
                <a:gd name="T13" fmla="*/ 3 h 78"/>
                <a:gd name="T14" fmla="*/ 6 w 43"/>
                <a:gd name="T15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78">
                  <a:moveTo>
                    <a:pt x="6" y="2"/>
                  </a:moveTo>
                  <a:cubicBezTo>
                    <a:pt x="0" y="14"/>
                    <a:pt x="6" y="23"/>
                    <a:pt x="14" y="32"/>
                  </a:cubicBezTo>
                  <a:cubicBezTo>
                    <a:pt x="19" y="37"/>
                    <a:pt x="25" y="42"/>
                    <a:pt x="29" y="48"/>
                  </a:cubicBezTo>
                  <a:cubicBezTo>
                    <a:pt x="33" y="54"/>
                    <a:pt x="43" y="76"/>
                    <a:pt x="24" y="71"/>
                  </a:cubicBezTo>
                  <a:cubicBezTo>
                    <a:pt x="22" y="71"/>
                    <a:pt x="18" y="74"/>
                    <a:pt x="21" y="75"/>
                  </a:cubicBezTo>
                  <a:cubicBezTo>
                    <a:pt x="35" y="78"/>
                    <a:pt x="43" y="72"/>
                    <a:pt x="39" y="58"/>
                  </a:cubicBezTo>
                  <a:cubicBezTo>
                    <a:pt x="35" y="38"/>
                    <a:pt x="0" y="24"/>
                    <a:pt x="11" y="3"/>
                  </a:cubicBezTo>
                  <a:cubicBezTo>
                    <a:pt x="13" y="0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8059" y="2266"/>
              <a:ext cx="57" cy="128"/>
            </a:xfrm>
            <a:custGeom>
              <a:avLst/>
              <a:gdLst>
                <a:gd name="T0" fmla="*/ 6 w 20"/>
                <a:gd name="T1" fmla="*/ 1 h 45"/>
                <a:gd name="T2" fmla="*/ 0 w 20"/>
                <a:gd name="T3" fmla="*/ 2 h 45"/>
                <a:gd name="T4" fmla="*/ 11 w 20"/>
                <a:gd name="T5" fmla="*/ 20 h 45"/>
                <a:gd name="T6" fmla="*/ 2 w 20"/>
                <a:gd name="T7" fmla="*/ 44 h 45"/>
                <a:gd name="T8" fmla="*/ 7 w 20"/>
                <a:gd name="T9" fmla="*/ 44 h 45"/>
                <a:gd name="T10" fmla="*/ 18 w 20"/>
                <a:gd name="T11" fmla="*/ 22 h 45"/>
                <a:gd name="T12" fmla="*/ 6 w 20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5">
                  <a:moveTo>
                    <a:pt x="6" y="1"/>
                  </a:moveTo>
                  <a:cubicBezTo>
                    <a:pt x="5" y="0"/>
                    <a:pt x="0" y="1"/>
                    <a:pt x="0" y="2"/>
                  </a:cubicBezTo>
                  <a:cubicBezTo>
                    <a:pt x="1" y="10"/>
                    <a:pt x="7" y="14"/>
                    <a:pt x="11" y="20"/>
                  </a:cubicBezTo>
                  <a:cubicBezTo>
                    <a:pt x="18" y="29"/>
                    <a:pt x="8" y="38"/>
                    <a:pt x="2" y="44"/>
                  </a:cubicBezTo>
                  <a:cubicBezTo>
                    <a:pt x="1" y="45"/>
                    <a:pt x="6" y="45"/>
                    <a:pt x="7" y="44"/>
                  </a:cubicBezTo>
                  <a:cubicBezTo>
                    <a:pt x="14" y="37"/>
                    <a:pt x="20" y="32"/>
                    <a:pt x="18" y="22"/>
                  </a:cubicBezTo>
                  <a:cubicBezTo>
                    <a:pt x="16" y="13"/>
                    <a:pt x="6" y="10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8093" y="2105"/>
              <a:ext cx="309" cy="303"/>
            </a:xfrm>
            <a:custGeom>
              <a:avLst/>
              <a:gdLst>
                <a:gd name="T0" fmla="*/ 38 w 109"/>
                <a:gd name="T1" fmla="*/ 100 h 107"/>
                <a:gd name="T2" fmla="*/ 55 w 109"/>
                <a:gd name="T3" fmla="*/ 76 h 107"/>
                <a:gd name="T4" fmla="*/ 61 w 109"/>
                <a:gd name="T5" fmla="*/ 68 h 107"/>
                <a:gd name="T6" fmla="*/ 71 w 109"/>
                <a:gd name="T7" fmla="*/ 59 h 107"/>
                <a:gd name="T8" fmla="*/ 74 w 109"/>
                <a:gd name="T9" fmla="*/ 62 h 107"/>
                <a:gd name="T10" fmla="*/ 79 w 109"/>
                <a:gd name="T11" fmla="*/ 58 h 107"/>
                <a:gd name="T12" fmla="*/ 85 w 109"/>
                <a:gd name="T13" fmla="*/ 58 h 107"/>
                <a:gd name="T14" fmla="*/ 102 w 109"/>
                <a:gd name="T15" fmla="*/ 47 h 107"/>
                <a:gd name="T16" fmla="*/ 89 w 109"/>
                <a:gd name="T17" fmla="*/ 7 h 107"/>
                <a:gd name="T18" fmla="*/ 84 w 109"/>
                <a:gd name="T19" fmla="*/ 4 h 107"/>
                <a:gd name="T20" fmla="*/ 78 w 109"/>
                <a:gd name="T21" fmla="*/ 5 h 107"/>
                <a:gd name="T22" fmla="*/ 93 w 109"/>
                <a:gd name="T23" fmla="*/ 40 h 107"/>
                <a:gd name="T24" fmla="*/ 92 w 109"/>
                <a:gd name="T25" fmla="*/ 51 h 107"/>
                <a:gd name="T26" fmla="*/ 91 w 109"/>
                <a:gd name="T27" fmla="*/ 53 h 107"/>
                <a:gd name="T28" fmla="*/ 86 w 109"/>
                <a:gd name="T29" fmla="*/ 52 h 107"/>
                <a:gd name="T30" fmla="*/ 78 w 109"/>
                <a:gd name="T31" fmla="*/ 49 h 107"/>
                <a:gd name="T32" fmla="*/ 78 w 109"/>
                <a:gd name="T33" fmla="*/ 56 h 107"/>
                <a:gd name="T34" fmla="*/ 75 w 109"/>
                <a:gd name="T35" fmla="*/ 56 h 107"/>
                <a:gd name="T36" fmla="*/ 65 w 109"/>
                <a:gd name="T37" fmla="*/ 49 h 107"/>
                <a:gd name="T38" fmla="*/ 65 w 109"/>
                <a:gd name="T39" fmla="*/ 57 h 107"/>
                <a:gd name="T40" fmla="*/ 64 w 109"/>
                <a:gd name="T41" fmla="*/ 57 h 107"/>
                <a:gd name="T42" fmla="*/ 63 w 109"/>
                <a:gd name="T43" fmla="*/ 52 h 107"/>
                <a:gd name="T44" fmla="*/ 58 w 109"/>
                <a:gd name="T45" fmla="*/ 57 h 107"/>
                <a:gd name="T46" fmla="*/ 59 w 109"/>
                <a:gd name="T47" fmla="*/ 61 h 107"/>
                <a:gd name="T48" fmla="*/ 51 w 109"/>
                <a:gd name="T49" fmla="*/ 60 h 107"/>
                <a:gd name="T50" fmla="*/ 51 w 109"/>
                <a:gd name="T51" fmla="*/ 72 h 107"/>
                <a:gd name="T52" fmla="*/ 47 w 109"/>
                <a:gd name="T53" fmla="*/ 83 h 107"/>
                <a:gd name="T54" fmla="*/ 36 w 109"/>
                <a:gd name="T55" fmla="*/ 65 h 107"/>
                <a:gd name="T56" fmla="*/ 43 w 109"/>
                <a:gd name="T57" fmla="*/ 88 h 107"/>
                <a:gd name="T58" fmla="*/ 31 w 109"/>
                <a:gd name="T59" fmla="*/ 99 h 107"/>
                <a:gd name="T60" fmla="*/ 21 w 109"/>
                <a:gd name="T61" fmla="*/ 86 h 107"/>
                <a:gd name="T62" fmla="*/ 21 w 109"/>
                <a:gd name="T63" fmla="*/ 99 h 107"/>
                <a:gd name="T64" fmla="*/ 10 w 109"/>
                <a:gd name="T65" fmla="*/ 88 h 107"/>
                <a:gd name="T66" fmla="*/ 7 w 109"/>
                <a:gd name="T67" fmla="*/ 94 h 107"/>
                <a:gd name="T68" fmla="*/ 98 w 109"/>
                <a:gd name="T69" fmla="*/ 42 h 107"/>
                <a:gd name="T70" fmla="*/ 98 w 109"/>
                <a:gd name="T71" fmla="*/ 38 h 107"/>
                <a:gd name="T72" fmla="*/ 98 w 109"/>
                <a:gd name="T73" fmla="*/ 4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107">
                  <a:moveTo>
                    <a:pt x="3" y="97"/>
                  </a:moveTo>
                  <a:cubicBezTo>
                    <a:pt x="13" y="102"/>
                    <a:pt x="27" y="107"/>
                    <a:pt x="38" y="100"/>
                  </a:cubicBezTo>
                  <a:cubicBezTo>
                    <a:pt x="44" y="97"/>
                    <a:pt x="48" y="93"/>
                    <a:pt x="51" y="87"/>
                  </a:cubicBezTo>
                  <a:cubicBezTo>
                    <a:pt x="53" y="83"/>
                    <a:pt x="54" y="80"/>
                    <a:pt x="55" y="76"/>
                  </a:cubicBezTo>
                  <a:cubicBezTo>
                    <a:pt x="56" y="76"/>
                    <a:pt x="58" y="76"/>
                    <a:pt x="59" y="75"/>
                  </a:cubicBezTo>
                  <a:cubicBezTo>
                    <a:pt x="60" y="72"/>
                    <a:pt x="60" y="70"/>
                    <a:pt x="61" y="68"/>
                  </a:cubicBezTo>
                  <a:cubicBezTo>
                    <a:pt x="61" y="67"/>
                    <a:pt x="61" y="66"/>
                    <a:pt x="60" y="66"/>
                  </a:cubicBezTo>
                  <a:cubicBezTo>
                    <a:pt x="62" y="63"/>
                    <a:pt x="65" y="60"/>
                    <a:pt x="71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2" y="60"/>
                    <a:pt x="73" y="61"/>
                    <a:pt x="74" y="62"/>
                  </a:cubicBezTo>
                  <a:cubicBezTo>
                    <a:pt x="75" y="63"/>
                    <a:pt x="78" y="62"/>
                    <a:pt x="79" y="61"/>
                  </a:cubicBezTo>
                  <a:cubicBezTo>
                    <a:pt x="79" y="60"/>
                    <a:pt x="79" y="59"/>
                    <a:pt x="79" y="58"/>
                  </a:cubicBezTo>
                  <a:cubicBezTo>
                    <a:pt x="81" y="58"/>
                    <a:pt x="83" y="58"/>
                    <a:pt x="85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6" y="59"/>
                    <a:pt x="89" y="58"/>
                    <a:pt x="90" y="57"/>
                  </a:cubicBezTo>
                  <a:cubicBezTo>
                    <a:pt x="94" y="56"/>
                    <a:pt x="99" y="53"/>
                    <a:pt x="102" y="47"/>
                  </a:cubicBezTo>
                  <a:cubicBezTo>
                    <a:pt x="109" y="34"/>
                    <a:pt x="99" y="16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8" y="6"/>
                    <a:pt x="88" y="5"/>
                    <a:pt x="87" y="4"/>
                  </a:cubicBezTo>
                  <a:cubicBezTo>
                    <a:pt x="87" y="4"/>
                    <a:pt x="85" y="4"/>
                    <a:pt x="84" y="4"/>
                  </a:cubicBezTo>
                  <a:cubicBezTo>
                    <a:pt x="84" y="4"/>
                    <a:pt x="83" y="3"/>
                    <a:pt x="82" y="2"/>
                  </a:cubicBezTo>
                  <a:cubicBezTo>
                    <a:pt x="81" y="0"/>
                    <a:pt x="76" y="3"/>
                    <a:pt x="78" y="5"/>
                  </a:cubicBezTo>
                  <a:cubicBezTo>
                    <a:pt x="87" y="15"/>
                    <a:pt x="92" y="27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1" y="38"/>
                    <a:pt x="87" y="40"/>
                    <a:pt x="87" y="42"/>
                  </a:cubicBezTo>
                  <a:cubicBezTo>
                    <a:pt x="89" y="45"/>
                    <a:pt x="91" y="48"/>
                    <a:pt x="92" y="51"/>
                  </a:cubicBezTo>
                  <a:cubicBezTo>
                    <a:pt x="92" y="51"/>
                    <a:pt x="92" y="52"/>
                    <a:pt x="93" y="52"/>
                  </a:cubicBezTo>
                  <a:cubicBezTo>
                    <a:pt x="92" y="52"/>
                    <a:pt x="92" y="52"/>
                    <a:pt x="91" y="5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0"/>
                    <a:pt x="87" y="50"/>
                    <a:pt x="86" y="52"/>
                  </a:cubicBezTo>
                  <a:cubicBezTo>
                    <a:pt x="85" y="50"/>
                    <a:pt x="84" y="49"/>
                    <a:pt x="84" y="48"/>
                  </a:cubicBezTo>
                  <a:cubicBezTo>
                    <a:pt x="83" y="46"/>
                    <a:pt x="77" y="47"/>
                    <a:pt x="78" y="49"/>
                  </a:cubicBezTo>
                  <a:cubicBezTo>
                    <a:pt x="79" y="51"/>
                    <a:pt x="81" y="53"/>
                    <a:pt x="82" y="55"/>
                  </a:cubicBezTo>
                  <a:cubicBezTo>
                    <a:pt x="81" y="55"/>
                    <a:pt x="79" y="55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7" y="56"/>
                    <a:pt x="76" y="56"/>
                    <a:pt x="75" y="56"/>
                  </a:cubicBezTo>
                  <a:cubicBezTo>
                    <a:pt x="73" y="53"/>
                    <a:pt x="71" y="51"/>
                    <a:pt x="70" y="48"/>
                  </a:cubicBezTo>
                  <a:cubicBezTo>
                    <a:pt x="69" y="46"/>
                    <a:pt x="64" y="48"/>
                    <a:pt x="65" y="49"/>
                  </a:cubicBezTo>
                  <a:cubicBezTo>
                    <a:pt x="66" y="52"/>
                    <a:pt x="67" y="54"/>
                    <a:pt x="69" y="57"/>
                  </a:cubicBezTo>
                  <a:cubicBezTo>
                    <a:pt x="67" y="57"/>
                    <a:pt x="66" y="57"/>
                    <a:pt x="65" y="57"/>
                  </a:cubicBezTo>
                  <a:cubicBezTo>
                    <a:pt x="65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3" y="56"/>
                    <a:pt x="63" y="54"/>
                    <a:pt x="63" y="52"/>
                  </a:cubicBezTo>
                  <a:cubicBezTo>
                    <a:pt x="63" y="51"/>
                    <a:pt x="58" y="52"/>
                    <a:pt x="58" y="54"/>
                  </a:cubicBezTo>
                  <a:cubicBezTo>
                    <a:pt x="58" y="55"/>
                    <a:pt x="58" y="56"/>
                    <a:pt x="58" y="57"/>
                  </a:cubicBezTo>
                  <a:cubicBezTo>
                    <a:pt x="58" y="58"/>
                    <a:pt x="58" y="60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7" y="62"/>
                    <a:pt x="56" y="64"/>
                    <a:pt x="54" y="66"/>
                  </a:cubicBezTo>
                  <a:cubicBezTo>
                    <a:pt x="53" y="64"/>
                    <a:pt x="52" y="62"/>
                    <a:pt x="51" y="60"/>
                  </a:cubicBezTo>
                  <a:cubicBezTo>
                    <a:pt x="50" y="58"/>
                    <a:pt x="45" y="60"/>
                    <a:pt x="46" y="62"/>
                  </a:cubicBezTo>
                  <a:cubicBezTo>
                    <a:pt x="48" y="65"/>
                    <a:pt x="50" y="69"/>
                    <a:pt x="51" y="72"/>
                  </a:cubicBezTo>
                  <a:cubicBezTo>
                    <a:pt x="51" y="73"/>
                    <a:pt x="51" y="73"/>
                    <a:pt x="50" y="74"/>
                  </a:cubicBezTo>
                  <a:cubicBezTo>
                    <a:pt x="49" y="77"/>
                    <a:pt x="48" y="80"/>
                    <a:pt x="47" y="83"/>
                  </a:cubicBezTo>
                  <a:cubicBezTo>
                    <a:pt x="47" y="83"/>
                    <a:pt x="46" y="83"/>
                    <a:pt x="46" y="83"/>
                  </a:cubicBezTo>
                  <a:cubicBezTo>
                    <a:pt x="42" y="77"/>
                    <a:pt x="39" y="71"/>
                    <a:pt x="36" y="65"/>
                  </a:cubicBezTo>
                  <a:cubicBezTo>
                    <a:pt x="35" y="63"/>
                    <a:pt x="30" y="65"/>
                    <a:pt x="31" y="67"/>
                  </a:cubicBezTo>
                  <a:cubicBezTo>
                    <a:pt x="34" y="74"/>
                    <a:pt x="38" y="81"/>
                    <a:pt x="43" y="88"/>
                  </a:cubicBezTo>
                  <a:cubicBezTo>
                    <a:pt x="43" y="89"/>
                    <a:pt x="44" y="89"/>
                    <a:pt x="45" y="88"/>
                  </a:cubicBezTo>
                  <a:cubicBezTo>
                    <a:pt x="42" y="94"/>
                    <a:pt x="37" y="97"/>
                    <a:pt x="31" y="99"/>
                  </a:cubicBezTo>
                  <a:cubicBezTo>
                    <a:pt x="29" y="94"/>
                    <a:pt x="27" y="89"/>
                    <a:pt x="27" y="84"/>
                  </a:cubicBezTo>
                  <a:cubicBezTo>
                    <a:pt x="26" y="83"/>
                    <a:pt x="21" y="84"/>
                    <a:pt x="21" y="86"/>
                  </a:cubicBezTo>
                  <a:cubicBezTo>
                    <a:pt x="22" y="90"/>
                    <a:pt x="23" y="95"/>
                    <a:pt x="25" y="99"/>
                  </a:cubicBezTo>
                  <a:cubicBezTo>
                    <a:pt x="24" y="99"/>
                    <a:pt x="22" y="99"/>
                    <a:pt x="21" y="99"/>
                  </a:cubicBezTo>
                  <a:cubicBezTo>
                    <a:pt x="19" y="94"/>
                    <a:pt x="17" y="90"/>
                    <a:pt x="16" y="86"/>
                  </a:cubicBezTo>
                  <a:cubicBezTo>
                    <a:pt x="15" y="84"/>
                    <a:pt x="9" y="86"/>
                    <a:pt x="10" y="88"/>
                  </a:cubicBezTo>
                  <a:cubicBezTo>
                    <a:pt x="12" y="91"/>
                    <a:pt x="13" y="94"/>
                    <a:pt x="14" y="97"/>
                  </a:cubicBezTo>
                  <a:cubicBezTo>
                    <a:pt x="12" y="96"/>
                    <a:pt x="9" y="95"/>
                    <a:pt x="7" y="94"/>
                  </a:cubicBezTo>
                  <a:cubicBezTo>
                    <a:pt x="5" y="93"/>
                    <a:pt x="0" y="95"/>
                    <a:pt x="3" y="97"/>
                  </a:cubicBezTo>
                  <a:close/>
                  <a:moveTo>
                    <a:pt x="98" y="42"/>
                  </a:moveTo>
                  <a:cubicBezTo>
                    <a:pt x="98" y="41"/>
                    <a:pt x="98" y="40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9"/>
                    <a:pt x="98" y="40"/>
                    <a:pt x="98" y="40"/>
                  </a:cubicBezTo>
                  <a:cubicBezTo>
                    <a:pt x="98" y="41"/>
                    <a:pt x="98" y="41"/>
                    <a:pt x="9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8467" y="2090"/>
              <a:ext cx="240" cy="148"/>
            </a:xfrm>
            <a:custGeom>
              <a:avLst/>
              <a:gdLst>
                <a:gd name="T0" fmla="*/ 6 w 85"/>
                <a:gd name="T1" fmla="*/ 49 h 52"/>
                <a:gd name="T2" fmla="*/ 84 w 85"/>
                <a:gd name="T3" fmla="*/ 2 h 52"/>
                <a:gd name="T4" fmla="*/ 79 w 85"/>
                <a:gd name="T5" fmla="*/ 2 h 52"/>
                <a:gd name="T6" fmla="*/ 0 w 85"/>
                <a:gd name="T7" fmla="*/ 50 h 52"/>
                <a:gd name="T8" fmla="*/ 6 w 85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2">
                  <a:moveTo>
                    <a:pt x="6" y="49"/>
                  </a:moveTo>
                  <a:cubicBezTo>
                    <a:pt x="8" y="15"/>
                    <a:pt x="68" y="29"/>
                    <a:pt x="84" y="2"/>
                  </a:cubicBezTo>
                  <a:cubicBezTo>
                    <a:pt x="85" y="0"/>
                    <a:pt x="80" y="0"/>
                    <a:pt x="79" y="2"/>
                  </a:cubicBezTo>
                  <a:cubicBezTo>
                    <a:pt x="63" y="29"/>
                    <a:pt x="3" y="13"/>
                    <a:pt x="0" y="50"/>
                  </a:cubicBezTo>
                  <a:cubicBezTo>
                    <a:pt x="0" y="52"/>
                    <a:pt x="6" y="51"/>
                    <a:pt x="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8566" y="2173"/>
              <a:ext cx="184" cy="303"/>
            </a:xfrm>
            <a:custGeom>
              <a:avLst/>
              <a:gdLst>
                <a:gd name="T0" fmla="*/ 39 w 65"/>
                <a:gd name="T1" fmla="*/ 90 h 107"/>
                <a:gd name="T2" fmla="*/ 64 w 65"/>
                <a:gd name="T3" fmla="*/ 65 h 107"/>
                <a:gd name="T4" fmla="*/ 38 w 65"/>
                <a:gd name="T5" fmla="*/ 42 h 107"/>
                <a:gd name="T6" fmla="*/ 14 w 65"/>
                <a:gd name="T7" fmla="*/ 32 h 107"/>
                <a:gd name="T8" fmla="*/ 42 w 65"/>
                <a:gd name="T9" fmla="*/ 3 h 107"/>
                <a:gd name="T10" fmla="*/ 44 w 65"/>
                <a:gd name="T11" fmla="*/ 0 h 107"/>
                <a:gd name="T12" fmla="*/ 8 w 65"/>
                <a:gd name="T13" fmla="*/ 22 h 107"/>
                <a:gd name="T14" fmla="*/ 40 w 65"/>
                <a:gd name="T15" fmla="*/ 46 h 107"/>
                <a:gd name="T16" fmla="*/ 56 w 65"/>
                <a:gd name="T17" fmla="*/ 77 h 107"/>
                <a:gd name="T18" fmla="*/ 21 w 65"/>
                <a:gd name="T19" fmla="*/ 86 h 107"/>
                <a:gd name="T20" fmla="*/ 3 w 65"/>
                <a:gd name="T21" fmla="*/ 105 h 107"/>
                <a:gd name="T22" fmla="*/ 8 w 65"/>
                <a:gd name="T23" fmla="*/ 104 h 107"/>
                <a:gd name="T24" fmla="*/ 39 w 65"/>
                <a:gd name="T25" fmla="*/ 9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107">
                  <a:moveTo>
                    <a:pt x="39" y="90"/>
                  </a:moveTo>
                  <a:cubicBezTo>
                    <a:pt x="53" y="88"/>
                    <a:pt x="63" y="78"/>
                    <a:pt x="64" y="65"/>
                  </a:cubicBezTo>
                  <a:cubicBezTo>
                    <a:pt x="65" y="49"/>
                    <a:pt x="49" y="45"/>
                    <a:pt x="38" y="42"/>
                  </a:cubicBezTo>
                  <a:cubicBezTo>
                    <a:pt x="29" y="40"/>
                    <a:pt x="20" y="39"/>
                    <a:pt x="14" y="32"/>
                  </a:cubicBezTo>
                  <a:cubicBezTo>
                    <a:pt x="1" y="18"/>
                    <a:pt x="32" y="3"/>
                    <a:pt x="42" y="3"/>
                  </a:cubicBezTo>
                  <a:cubicBezTo>
                    <a:pt x="43" y="3"/>
                    <a:pt x="47" y="0"/>
                    <a:pt x="44" y="0"/>
                  </a:cubicBezTo>
                  <a:cubicBezTo>
                    <a:pt x="29" y="1"/>
                    <a:pt x="14" y="8"/>
                    <a:pt x="8" y="22"/>
                  </a:cubicBezTo>
                  <a:cubicBezTo>
                    <a:pt x="0" y="40"/>
                    <a:pt x="30" y="44"/>
                    <a:pt x="40" y="46"/>
                  </a:cubicBezTo>
                  <a:cubicBezTo>
                    <a:pt x="55" y="50"/>
                    <a:pt x="64" y="62"/>
                    <a:pt x="56" y="77"/>
                  </a:cubicBezTo>
                  <a:cubicBezTo>
                    <a:pt x="48" y="91"/>
                    <a:pt x="34" y="87"/>
                    <a:pt x="21" y="86"/>
                  </a:cubicBezTo>
                  <a:cubicBezTo>
                    <a:pt x="7" y="84"/>
                    <a:pt x="0" y="90"/>
                    <a:pt x="3" y="105"/>
                  </a:cubicBezTo>
                  <a:cubicBezTo>
                    <a:pt x="3" y="107"/>
                    <a:pt x="9" y="106"/>
                    <a:pt x="8" y="104"/>
                  </a:cubicBezTo>
                  <a:cubicBezTo>
                    <a:pt x="4" y="81"/>
                    <a:pt x="26" y="92"/>
                    <a:pt x="39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8699" y="1915"/>
              <a:ext cx="444" cy="275"/>
            </a:xfrm>
            <a:custGeom>
              <a:avLst/>
              <a:gdLst>
                <a:gd name="T0" fmla="*/ 133 w 157"/>
                <a:gd name="T1" fmla="*/ 13 h 97"/>
                <a:gd name="T2" fmla="*/ 151 w 157"/>
                <a:gd name="T3" fmla="*/ 44 h 97"/>
                <a:gd name="T4" fmla="*/ 154 w 157"/>
                <a:gd name="T5" fmla="*/ 40 h 97"/>
                <a:gd name="T6" fmla="*/ 139 w 157"/>
                <a:gd name="T7" fmla="*/ 11 h 97"/>
                <a:gd name="T8" fmla="*/ 135 w 157"/>
                <a:gd name="T9" fmla="*/ 10 h 97"/>
                <a:gd name="T10" fmla="*/ 138 w 157"/>
                <a:gd name="T11" fmla="*/ 2 h 97"/>
                <a:gd name="T12" fmla="*/ 133 w 157"/>
                <a:gd name="T13" fmla="*/ 3 h 97"/>
                <a:gd name="T14" fmla="*/ 107 w 157"/>
                <a:gd name="T15" fmla="*/ 19 h 97"/>
                <a:gd name="T16" fmla="*/ 94 w 157"/>
                <a:gd name="T17" fmla="*/ 18 h 97"/>
                <a:gd name="T18" fmla="*/ 80 w 157"/>
                <a:gd name="T19" fmla="*/ 24 h 97"/>
                <a:gd name="T20" fmla="*/ 79 w 157"/>
                <a:gd name="T21" fmla="*/ 23 h 97"/>
                <a:gd name="T22" fmla="*/ 74 w 157"/>
                <a:gd name="T23" fmla="*/ 25 h 97"/>
                <a:gd name="T24" fmla="*/ 79 w 157"/>
                <a:gd name="T25" fmla="*/ 32 h 97"/>
                <a:gd name="T26" fmla="*/ 80 w 157"/>
                <a:gd name="T27" fmla="*/ 32 h 97"/>
                <a:gd name="T28" fmla="*/ 83 w 157"/>
                <a:gd name="T29" fmla="*/ 40 h 97"/>
                <a:gd name="T30" fmla="*/ 79 w 157"/>
                <a:gd name="T31" fmla="*/ 42 h 97"/>
                <a:gd name="T32" fmla="*/ 80 w 157"/>
                <a:gd name="T33" fmla="*/ 44 h 97"/>
                <a:gd name="T34" fmla="*/ 78 w 157"/>
                <a:gd name="T35" fmla="*/ 45 h 97"/>
                <a:gd name="T36" fmla="*/ 82 w 157"/>
                <a:gd name="T37" fmla="*/ 50 h 97"/>
                <a:gd name="T38" fmla="*/ 87 w 157"/>
                <a:gd name="T39" fmla="*/ 49 h 97"/>
                <a:gd name="T40" fmla="*/ 85 w 157"/>
                <a:gd name="T41" fmla="*/ 63 h 97"/>
                <a:gd name="T42" fmla="*/ 85 w 157"/>
                <a:gd name="T43" fmla="*/ 62 h 97"/>
                <a:gd name="T44" fmla="*/ 84 w 157"/>
                <a:gd name="T45" fmla="*/ 62 h 97"/>
                <a:gd name="T46" fmla="*/ 81 w 157"/>
                <a:gd name="T47" fmla="*/ 60 h 97"/>
                <a:gd name="T48" fmla="*/ 80 w 157"/>
                <a:gd name="T49" fmla="*/ 59 h 97"/>
                <a:gd name="T50" fmla="*/ 76 w 157"/>
                <a:gd name="T51" fmla="*/ 54 h 97"/>
                <a:gd name="T52" fmla="*/ 71 w 157"/>
                <a:gd name="T53" fmla="*/ 56 h 97"/>
                <a:gd name="T54" fmla="*/ 75 w 157"/>
                <a:gd name="T55" fmla="*/ 61 h 97"/>
                <a:gd name="T56" fmla="*/ 79 w 157"/>
                <a:gd name="T57" fmla="*/ 65 h 97"/>
                <a:gd name="T58" fmla="*/ 84 w 157"/>
                <a:gd name="T59" fmla="*/ 65 h 97"/>
                <a:gd name="T60" fmla="*/ 72 w 157"/>
                <a:gd name="T61" fmla="*/ 75 h 97"/>
                <a:gd name="T62" fmla="*/ 52 w 157"/>
                <a:gd name="T63" fmla="*/ 86 h 97"/>
                <a:gd name="T64" fmla="*/ 31 w 157"/>
                <a:gd name="T65" fmla="*/ 90 h 97"/>
                <a:gd name="T66" fmla="*/ 29 w 157"/>
                <a:gd name="T67" fmla="*/ 87 h 97"/>
                <a:gd name="T68" fmla="*/ 24 w 157"/>
                <a:gd name="T69" fmla="*/ 88 h 97"/>
                <a:gd name="T70" fmla="*/ 7 w 157"/>
                <a:gd name="T71" fmla="*/ 82 h 97"/>
                <a:gd name="T72" fmla="*/ 3 w 157"/>
                <a:gd name="T73" fmla="*/ 85 h 97"/>
                <a:gd name="T74" fmla="*/ 26 w 157"/>
                <a:gd name="T75" fmla="*/ 93 h 97"/>
                <a:gd name="T76" fmla="*/ 30 w 157"/>
                <a:gd name="T77" fmla="*/ 96 h 97"/>
                <a:gd name="T78" fmla="*/ 33 w 157"/>
                <a:gd name="T79" fmla="*/ 96 h 97"/>
                <a:gd name="T80" fmla="*/ 35 w 157"/>
                <a:gd name="T81" fmla="*/ 94 h 97"/>
                <a:gd name="T82" fmla="*/ 35 w 157"/>
                <a:gd name="T83" fmla="*/ 94 h 97"/>
                <a:gd name="T84" fmla="*/ 51 w 157"/>
                <a:gd name="T85" fmla="*/ 90 h 97"/>
                <a:gd name="T86" fmla="*/ 91 w 157"/>
                <a:gd name="T87" fmla="*/ 60 h 97"/>
                <a:gd name="T88" fmla="*/ 88 w 157"/>
                <a:gd name="T89" fmla="*/ 37 h 97"/>
                <a:gd name="T90" fmla="*/ 85 w 157"/>
                <a:gd name="T91" fmla="*/ 28 h 97"/>
                <a:gd name="T92" fmla="*/ 113 w 157"/>
                <a:gd name="T93" fmla="*/ 25 h 97"/>
                <a:gd name="T94" fmla="*/ 133 w 157"/>
                <a:gd name="T95" fmla="*/ 1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7" h="97">
                  <a:moveTo>
                    <a:pt x="133" y="13"/>
                  </a:moveTo>
                  <a:cubicBezTo>
                    <a:pt x="134" y="26"/>
                    <a:pt x="136" y="40"/>
                    <a:pt x="151" y="44"/>
                  </a:cubicBezTo>
                  <a:cubicBezTo>
                    <a:pt x="153" y="44"/>
                    <a:pt x="157" y="41"/>
                    <a:pt x="154" y="40"/>
                  </a:cubicBezTo>
                  <a:cubicBezTo>
                    <a:pt x="140" y="36"/>
                    <a:pt x="139" y="24"/>
                    <a:pt x="139" y="11"/>
                  </a:cubicBezTo>
                  <a:cubicBezTo>
                    <a:pt x="139" y="9"/>
                    <a:pt x="136" y="9"/>
                    <a:pt x="135" y="10"/>
                  </a:cubicBezTo>
                  <a:cubicBezTo>
                    <a:pt x="136" y="7"/>
                    <a:pt x="137" y="5"/>
                    <a:pt x="138" y="2"/>
                  </a:cubicBezTo>
                  <a:cubicBezTo>
                    <a:pt x="139" y="0"/>
                    <a:pt x="133" y="1"/>
                    <a:pt x="133" y="3"/>
                  </a:cubicBezTo>
                  <a:cubicBezTo>
                    <a:pt x="128" y="16"/>
                    <a:pt x="123" y="25"/>
                    <a:pt x="107" y="19"/>
                  </a:cubicBezTo>
                  <a:cubicBezTo>
                    <a:pt x="103" y="18"/>
                    <a:pt x="98" y="17"/>
                    <a:pt x="94" y="18"/>
                  </a:cubicBezTo>
                  <a:cubicBezTo>
                    <a:pt x="88" y="19"/>
                    <a:pt x="83" y="21"/>
                    <a:pt x="80" y="24"/>
                  </a:cubicBezTo>
                  <a:cubicBezTo>
                    <a:pt x="80" y="24"/>
                    <a:pt x="79" y="23"/>
                    <a:pt x="79" y="23"/>
                  </a:cubicBezTo>
                  <a:cubicBezTo>
                    <a:pt x="78" y="21"/>
                    <a:pt x="73" y="23"/>
                    <a:pt x="74" y="25"/>
                  </a:cubicBezTo>
                  <a:cubicBezTo>
                    <a:pt x="76" y="27"/>
                    <a:pt x="78" y="29"/>
                    <a:pt x="79" y="32"/>
                  </a:cubicBezTo>
                  <a:cubicBezTo>
                    <a:pt x="79" y="32"/>
                    <a:pt x="80" y="32"/>
                    <a:pt x="80" y="32"/>
                  </a:cubicBezTo>
                  <a:cubicBezTo>
                    <a:pt x="81" y="35"/>
                    <a:pt x="82" y="37"/>
                    <a:pt x="83" y="40"/>
                  </a:cubicBezTo>
                  <a:cubicBezTo>
                    <a:pt x="81" y="40"/>
                    <a:pt x="79" y="41"/>
                    <a:pt x="79" y="42"/>
                  </a:cubicBezTo>
                  <a:cubicBezTo>
                    <a:pt x="80" y="42"/>
                    <a:pt x="80" y="43"/>
                    <a:pt x="80" y="44"/>
                  </a:cubicBezTo>
                  <a:cubicBezTo>
                    <a:pt x="79" y="44"/>
                    <a:pt x="78" y="45"/>
                    <a:pt x="78" y="45"/>
                  </a:cubicBezTo>
                  <a:cubicBezTo>
                    <a:pt x="79" y="47"/>
                    <a:pt x="80" y="49"/>
                    <a:pt x="82" y="50"/>
                  </a:cubicBezTo>
                  <a:cubicBezTo>
                    <a:pt x="83" y="51"/>
                    <a:pt x="86" y="50"/>
                    <a:pt x="87" y="49"/>
                  </a:cubicBezTo>
                  <a:cubicBezTo>
                    <a:pt x="89" y="54"/>
                    <a:pt x="87" y="59"/>
                    <a:pt x="85" y="63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62"/>
                    <a:pt x="85" y="61"/>
                    <a:pt x="84" y="62"/>
                  </a:cubicBezTo>
                  <a:cubicBezTo>
                    <a:pt x="86" y="60"/>
                    <a:pt x="83" y="59"/>
                    <a:pt x="81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9" y="57"/>
                    <a:pt x="77" y="55"/>
                    <a:pt x="76" y="54"/>
                  </a:cubicBezTo>
                  <a:cubicBezTo>
                    <a:pt x="75" y="52"/>
                    <a:pt x="70" y="54"/>
                    <a:pt x="71" y="56"/>
                  </a:cubicBezTo>
                  <a:cubicBezTo>
                    <a:pt x="72" y="58"/>
                    <a:pt x="74" y="59"/>
                    <a:pt x="75" y="61"/>
                  </a:cubicBezTo>
                  <a:cubicBezTo>
                    <a:pt x="76" y="63"/>
                    <a:pt x="77" y="64"/>
                    <a:pt x="79" y="65"/>
                  </a:cubicBezTo>
                  <a:cubicBezTo>
                    <a:pt x="81" y="66"/>
                    <a:pt x="82" y="66"/>
                    <a:pt x="84" y="65"/>
                  </a:cubicBezTo>
                  <a:cubicBezTo>
                    <a:pt x="80" y="69"/>
                    <a:pt x="76" y="72"/>
                    <a:pt x="72" y="75"/>
                  </a:cubicBezTo>
                  <a:cubicBezTo>
                    <a:pt x="66" y="79"/>
                    <a:pt x="58" y="82"/>
                    <a:pt x="52" y="86"/>
                  </a:cubicBezTo>
                  <a:cubicBezTo>
                    <a:pt x="44" y="90"/>
                    <a:pt x="37" y="91"/>
                    <a:pt x="31" y="90"/>
                  </a:cubicBezTo>
                  <a:cubicBezTo>
                    <a:pt x="30" y="89"/>
                    <a:pt x="30" y="88"/>
                    <a:pt x="29" y="87"/>
                  </a:cubicBezTo>
                  <a:cubicBezTo>
                    <a:pt x="29" y="86"/>
                    <a:pt x="24" y="87"/>
                    <a:pt x="24" y="88"/>
                  </a:cubicBezTo>
                  <a:cubicBezTo>
                    <a:pt x="19" y="87"/>
                    <a:pt x="13" y="84"/>
                    <a:pt x="7" y="82"/>
                  </a:cubicBezTo>
                  <a:cubicBezTo>
                    <a:pt x="5" y="81"/>
                    <a:pt x="0" y="84"/>
                    <a:pt x="3" y="85"/>
                  </a:cubicBezTo>
                  <a:cubicBezTo>
                    <a:pt x="10" y="87"/>
                    <a:pt x="18" y="91"/>
                    <a:pt x="26" y="93"/>
                  </a:cubicBezTo>
                  <a:cubicBezTo>
                    <a:pt x="27" y="94"/>
                    <a:pt x="29" y="95"/>
                    <a:pt x="30" y="96"/>
                  </a:cubicBezTo>
                  <a:cubicBezTo>
                    <a:pt x="31" y="97"/>
                    <a:pt x="32" y="96"/>
                    <a:pt x="33" y="96"/>
                  </a:cubicBezTo>
                  <a:cubicBezTo>
                    <a:pt x="34" y="96"/>
                    <a:pt x="36" y="95"/>
                    <a:pt x="35" y="94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40" y="94"/>
                    <a:pt x="46" y="93"/>
                    <a:pt x="51" y="90"/>
                  </a:cubicBezTo>
                  <a:cubicBezTo>
                    <a:pt x="64" y="82"/>
                    <a:pt x="86" y="76"/>
                    <a:pt x="91" y="60"/>
                  </a:cubicBezTo>
                  <a:cubicBezTo>
                    <a:pt x="94" y="51"/>
                    <a:pt x="92" y="45"/>
                    <a:pt x="88" y="37"/>
                  </a:cubicBezTo>
                  <a:cubicBezTo>
                    <a:pt x="87" y="34"/>
                    <a:pt x="85" y="32"/>
                    <a:pt x="85" y="28"/>
                  </a:cubicBezTo>
                  <a:cubicBezTo>
                    <a:pt x="81" y="14"/>
                    <a:pt x="108" y="24"/>
                    <a:pt x="113" y="25"/>
                  </a:cubicBezTo>
                  <a:cubicBezTo>
                    <a:pt x="122" y="28"/>
                    <a:pt x="129" y="21"/>
                    <a:pt x="13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8962" y="1676"/>
              <a:ext cx="91" cy="267"/>
            </a:xfrm>
            <a:custGeom>
              <a:avLst/>
              <a:gdLst>
                <a:gd name="T0" fmla="*/ 2 w 32"/>
                <a:gd name="T1" fmla="*/ 47 h 94"/>
                <a:gd name="T2" fmla="*/ 3 w 32"/>
                <a:gd name="T3" fmla="*/ 58 h 94"/>
                <a:gd name="T4" fmla="*/ 9 w 32"/>
                <a:gd name="T5" fmla="*/ 92 h 94"/>
                <a:gd name="T6" fmla="*/ 15 w 32"/>
                <a:gd name="T7" fmla="*/ 92 h 94"/>
                <a:gd name="T8" fmla="*/ 14 w 32"/>
                <a:gd name="T9" fmla="*/ 65 h 94"/>
                <a:gd name="T10" fmla="*/ 8 w 32"/>
                <a:gd name="T11" fmla="*/ 56 h 94"/>
                <a:gd name="T12" fmla="*/ 17 w 32"/>
                <a:gd name="T13" fmla="*/ 37 h 94"/>
                <a:gd name="T14" fmla="*/ 12 w 32"/>
                <a:gd name="T15" fmla="*/ 1 h 94"/>
                <a:gd name="T16" fmla="*/ 7 w 32"/>
                <a:gd name="T17" fmla="*/ 3 h 94"/>
                <a:gd name="T18" fmla="*/ 18 w 32"/>
                <a:gd name="T19" fmla="*/ 30 h 94"/>
                <a:gd name="T20" fmla="*/ 2 w 32"/>
                <a:gd name="T21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94">
                  <a:moveTo>
                    <a:pt x="2" y="47"/>
                  </a:moveTo>
                  <a:cubicBezTo>
                    <a:pt x="0" y="51"/>
                    <a:pt x="1" y="55"/>
                    <a:pt x="3" y="58"/>
                  </a:cubicBezTo>
                  <a:cubicBezTo>
                    <a:pt x="12" y="69"/>
                    <a:pt x="10" y="80"/>
                    <a:pt x="9" y="92"/>
                  </a:cubicBezTo>
                  <a:cubicBezTo>
                    <a:pt x="9" y="94"/>
                    <a:pt x="15" y="93"/>
                    <a:pt x="15" y="92"/>
                  </a:cubicBezTo>
                  <a:cubicBezTo>
                    <a:pt x="15" y="82"/>
                    <a:pt x="16" y="73"/>
                    <a:pt x="14" y="65"/>
                  </a:cubicBezTo>
                  <a:cubicBezTo>
                    <a:pt x="13" y="61"/>
                    <a:pt x="10" y="59"/>
                    <a:pt x="8" y="56"/>
                  </a:cubicBezTo>
                  <a:cubicBezTo>
                    <a:pt x="2" y="49"/>
                    <a:pt x="11" y="41"/>
                    <a:pt x="17" y="37"/>
                  </a:cubicBezTo>
                  <a:cubicBezTo>
                    <a:pt x="32" y="25"/>
                    <a:pt x="25" y="11"/>
                    <a:pt x="12" y="1"/>
                  </a:cubicBezTo>
                  <a:cubicBezTo>
                    <a:pt x="10" y="0"/>
                    <a:pt x="5" y="2"/>
                    <a:pt x="7" y="3"/>
                  </a:cubicBezTo>
                  <a:cubicBezTo>
                    <a:pt x="16" y="9"/>
                    <a:pt x="25" y="18"/>
                    <a:pt x="18" y="30"/>
                  </a:cubicBezTo>
                  <a:cubicBezTo>
                    <a:pt x="15" y="37"/>
                    <a:pt x="6" y="40"/>
                    <a:pt x="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7241" y="1243"/>
              <a:ext cx="2754" cy="1826"/>
            </a:xfrm>
            <a:custGeom>
              <a:avLst/>
              <a:gdLst>
                <a:gd name="T0" fmla="*/ 848 w 973"/>
                <a:gd name="T1" fmla="*/ 197 h 644"/>
                <a:gd name="T2" fmla="*/ 820 w 973"/>
                <a:gd name="T3" fmla="*/ 183 h 644"/>
                <a:gd name="T4" fmla="*/ 779 w 973"/>
                <a:gd name="T5" fmla="*/ 356 h 644"/>
                <a:gd name="T6" fmla="*/ 657 w 973"/>
                <a:gd name="T7" fmla="*/ 347 h 644"/>
                <a:gd name="T8" fmla="*/ 763 w 973"/>
                <a:gd name="T9" fmla="*/ 440 h 644"/>
                <a:gd name="T10" fmla="*/ 618 w 973"/>
                <a:gd name="T11" fmla="*/ 429 h 644"/>
                <a:gd name="T12" fmla="*/ 520 w 973"/>
                <a:gd name="T13" fmla="*/ 453 h 644"/>
                <a:gd name="T14" fmla="*/ 550 w 973"/>
                <a:gd name="T15" fmla="*/ 414 h 644"/>
                <a:gd name="T16" fmla="*/ 446 w 973"/>
                <a:gd name="T17" fmla="*/ 515 h 644"/>
                <a:gd name="T18" fmla="*/ 404 w 973"/>
                <a:gd name="T19" fmla="*/ 515 h 644"/>
                <a:gd name="T20" fmla="*/ 397 w 973"/>
                <a:gd name="T21" fmla="*/ 297 h 644"/>
                <a:gd name="T22" fmla="*/ 484 w 973"/>
                <a:gd name="T23" fmla="*/ 289 h 644"/>
                <a:gd name="T24" fmla="*/ 348 w 973"/>
                <a:gd name="T25" fmla="*/ 132 h 644"/>
                <a:gd name="T26" fmla="*/ 311 w 973"/>
                <a:gd name="T27" fmla="*/ 297 h 644"/>
                <a:gd name="T28" fmla="*/ 313 w 973"/>
                <a:gd name="T29" fmla="*/ 226 h 644"/>
                <a:gd name="T30" fmla="*/ 260 w 973"/>
                <a:gd name="T31" fmla="*/ 340 h 644"/>
                <a:gd name="T32" fmla="*/ 218 w 973"/>
                <a:gd name="T33" fmla="*/ 430 h 644"/>
                <a:gd name="T34" fmla="*/ 72 w 973"/>
                <a:gd name="T35" fmla="*/ 430 h 644"/>
                <a:gd name="T36" fmla="*/ 134 w 973"/>
                <a:gd name="T37" fmla="*/ 467 h 644"/>
                <a:gd name="T38" fmla="*/ 155 w 973"/>
                <a:gd name="T39" fmla="*/ 488 h 644"/>
                <a:gd name="T40" fmla="*/ 104 w 973"/>
                <a:gd name="T41" fmla="*/ 192 h 644"/>
                <a:gd name="T42" fmla="*/ 813 w 973"/>
                <a:gd name="T43" fmla="*/ 160 h 644"/>
                <a:gd name="T44" fmla="*/ 317 w 973"/>
                <a:gd name="T45" fmla="*/ 540 h 644"/>
                <a:gd name="T46" fmla="*/ 641 w 973"/>
                <a:gd name="T47" fmla="*/ 615 h 644"/>
                <a:gd name="T48" fmla="*/ 555 w 973"/>
                <a:gd name="T49" fmla="*/ 267 h 644"/>
                <a:gd name="T50" fmla="*/ 342 w 973"/>
                <a:gd name="T51" fmla="*/ 213 h 644"/>
                <a:gd name="T52" fmla="*/ 248 w 973"/>
                <a:gd name="T53" fmla="*/ 293 h 644"/>
                <a:gd name="T54" fmla="*/ 113 w 973"/>
                <a:gd name="T55" fmla="*/ 449 h 644"/>
                <a:gd name="T56" fmla="*/ 308 w 973"/>
                <a:gd name="T57" fmla="*/ 329 h 644"/>
                <a:gd name="T58" fmla="*/ 416 w 973"/>
                <a:gd name="T59" fmla="*/ 293 h 644"/>
                <a:gd name="T60" fmla="*/ 323 w 973"/>
                <a:gd name="T61" fmla="*/ 318 h 644"/>
                <a:gd name="T62" fmla="*/ 93 w 973"/>
                <a:gd name="T63" fmla="*/ 502 h 644"/>
                <a:gd name="T64" fmla="*/ 142 w 973"/>
                <a:gd name="T65" fmla="*/ 499 h 644"/>
                <a:gd name="T66" fmla="*/ 548 w 973"/>
                <a:gd name="T67" fmla="*/ 469 h 644"/>
                <a:gd name="T68" fmla="*/ 823 w 973"/>
                <a:gd name="T69" fmla="*/ 416 h 644"/>
                <a:gd name="T70" fmla="*/ 880 w 973"/>
                <a:gd name="T71" fmla="*/ 367 h 644"/>
                <a:gd name="T72" fmla="*/ 926 w 973"/>
                <a:gd name="T73" fmla="*/ 306 h 644"/>
                <a:gd name="T74" fmla="*/ 671 w 973"/>
                <a:gd name="T75" fmla="*/ 477 h 644"/>
                <a:gd name="T76" fmla="*/ 842 w 973"/>
                <a:gd name="T77" fmla="*/ 554 h 644"/>
                <a:gd name="T78" fmla="*/ 882 w 973"/>
                <a:gd name="T79" fmla="*/ 416 h 644"/>
                <a:gd name="T80" fmla="*/ 831 w 973"/>
                <a:gd name="T81" fmla="*/ 461 h 644"/>
                <a:gd name="T82" fmla="*/ 653 w 973"/>
                <a:gd name="T83" fmla="*/ 484 h 644"/>
                <a:gd name="T84" fmla="*/ 663 w 973"/>
                <a:gd name="T85" fmla="*/ 486 h 644"/>
                <a:gd name="T86" fmla="*/ 847 w 973"/>
                <a:gd name="T87" fmla="*/ 440 h 644"/>
                <a:gd name="T88" fmla="*/ 628 w 973"/>
                <a:gd name="T89" fmla="*/ 493 h 644"/>
                <a:gd name="T90" fmla="*/ 832 w 973"/>
                <a:gd name="T91" fmla="*/ 567 h 644"/>
                <a:gd name="T92" fmla="*/ 932 w 973"/>
                <a:gd name="T93" fmla="*/ 392 h 644"/>
                <a:gd name="T94" fmla="*/ 680 w 973"/>
                <a:gd name="T95" fmla="*/ 443 h 644"/>
                <a:gd name="T96" fmla="*/ 639 w 973"/>
                <a:gd name="T97" fmla="*/ 542 h 644"/>
                <a:gd name="T98" fmla="*/ 631 w 973"/>
                <a:gd name="T99" fmla="*/ 559 h 644"/>
                <a:gd name="T100" fmla="*/ 742 w 973"/>
                <a:gd name="T101" fmla="*/ 593 h 644"/>
                <a:gd name="T102" fmla="*/ 744 w 973"/>
                <a:gd name="T103" fmla="*/ 540 h 644"/>
                <a:gd name="T104" fmla="*/ 893 w 973"/>
                <a:gd name="T105" fmla="*/ 413 h 644"/>
                <a:gd name="T106" fmla="*/ 896 w 973"/>
                <a:gd name="T107" fmla="*/ 255 h 644"/>
                <a:gd name="T108" fmla="*/ 821 w 973"/>
                <a:gd name="T109" fmla="*/ 348 h 644"/>
                <a:gd name="T110" fmla="*/ 784 w 973"/>
                <a:gd name="T111" fmla="*/ 358 h 644"/>
                <a:gd name="T112" fmla="*/ 526 w 973"/>
                <a:gd name="T113" fmla="*/ 480 h 644"/>
                <a:gd name="T114" fmla="*/ 519 w 973"/>
                <a:gd name="T115" fmla="*/ 537 h 644"/>
                <a:gd name="T116" fmla="*/ 542 w 973"/>
                <a:gd name="T117" fmla="*/ 525 h 644"/>
                <a:gd name="T118" fmla="*/ 589 w 973"/>
                <a:gd name="T119" fmla="*/ 589 h 644"/>
                <a:gd name="T120" fmla="*/ 707 w 973"/>
                <a:gd name="T121" fmla="*/ 620 h 644"/>
                <a:gd name="T122" fmla="*/ 779 w 973"/>
                <a:gd name="T123" fmla="*/ 602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3" h="644">
                  <a:moveTo>
                    <a:pt x="967" y="397"/>
                  </a:moveTo>
                  <a:cubicBezTo>
                    <a:pt x="967" y="388"/>
                    <a:pt x="964" y="379"/>
                    <a:pt x="961" y="370"/>
                  </a:cubicBezTo>
                  <a:cubicBezTo>
                    <a:pt x="961" y="369"/>
                    <a:pt x="961" y="368"/>
                    <a:pt x="961" y="367"/>
                  </a:cubicBezTo>
                  <a:cubicBezTo>
                    <a:pt x="961" y="366"/>
                    <a:pt x="962" y="366"/>
                    <a:pt x="962" y="366"/>
                  </a:cubicBezTo>
                  <a:cubicBezTo>
                    <a:pt x="963" y="361"/>
                    <a:pt x="963" y="357"/>
                    <a:pt x="963" y="353"/>
                  </a:cubicBezTo>
                  <a:cubicBezTo>
                    <a:pt x="963" y="353"/>
                    <a:pt x="963" y="353"/>
                    <a:pt x="963" y="353"/>
                  </a:cubicBezTo>
                  <a:cubicBezTo>
                    <a:pt x="964" y="352"/>
                    <a:pt x="964" y="352"/>
                    <a:pt x="964" y="351"/>
                  </a:cubicBezTo>
                  <a:cubicBezTo>
                    <a:pt x="964" y="351"/>
                    <a:pt x="964" y="350"/>
                    <a:pt x="963" y="350"/>
                  </a:cubicBezTo>
                  <a:cubicBezTo>
                    <a:pt x="963" y="348"/>
                    <a:pt x="963" y="347"/>
                    <a:pt x="963" y="346"/>
                  </a:cubicBezTo>
                  <a:cubicBezTo>
                    <a:pt x="963" y="346"/>
                    <a:pt x="963" y="346"/>
                    <a:pt x="963" y="346"/>
                  </a:cubicBezTo>
                  <a:cubicBezTo>
                    <a:pt x="963" y="344"/>
                    <a:pt x="964" y="342"/>
                    <a:pt x="965" y="341"/>
                  </a:cubicBezTo>
                  <a:cubicBezTo>
                    <a:pt x="973" y="318"/>
                    <a:pt x="962" y="302"/>
                    <a:pt x="948" y="287"/>
                  </a:cubicBezTo>
                  <a:cubicBezTo>
                    <a:pt x="948" y="287"/>
                    <a:pt x="948" y="287"/>
                    <a:pt x="948" y="287"/>
                  </a:cubicBezTo>
                  <a:cubicBezTo>
                    <a:pt x="947" y="285"/>
                    <a:pt x="945" y="283"/>
                    <a:pt x="944" y="282"/>
                  </a:cubicBezTo>
                  <a:cubicBezTo>
                    <a:pt x="943" y="280"/>
                    <a:pt x="942" y="279"/>
                    <a:pt x="941" y="277"/>
                  </a:cubicBezTo>
                  <a:cubicBezTo>
                    <a:pt x="941" y="277"/>
                    <a:pt x="940" y="277"/>
                    <a:pt x="939" y="277"/>
                  </a:cubicBezTo>
                  <a:cubicBezTo>
                    <a:pt x="937" y="275"/>
                    <a:pt x="934" y="272"/>
                    <a:pt x="932" y="270"/>
                  </a:cubicBezTo>
                  <a:cubicBezTo>
                    <a:pt x="932" y="269"/>
                    <a:pt x="930" y="269"/>
                    <a:pt x="929" y="270"/>
                  </a:cubicBezTo>
                  <a:cubicBezTo>
                    <a:pt x="928" y="269"/>
                    <a:pt x="927" y="268"/>
                    <a:pt x="926" y="268"/>
                  </a:cubicBezTo>
                  <a:cubicBezTo>
                    <a:pt x="927" y="268"/>
                    <a:pt x="927" y="267"/>
                    <a:pt x="927" y="267"/>
                  </a:cubicBezTo>
                  <a:cubicBezTo>
                    <a:pt x="927" y="263"/>
                    <a:pt x="926" y="260"/>
                    <a:pt x="926" y="257"/>
                  </a:cubicBezTo>
                  <a:cubicBezTo>
                    <a:pt x="926" y="257"/>
                    <a:pt x="926" y="256"/>
                    <a:pt x="926" y="256"/>
                  </a:cubicBezTo>
                  <a:cubicBezTo>
                    <a:pt x="925" y="255"/>
                    <a:pt x="925" y="255"/>
                    <a:pt x="925" y="255"/>
                  </a:cubicBezTo>
                  <a:cubicBezTo>
                    <a:pt x="924" y="253"/>
                    <a:pt x="923" y="251"/>
                    <a:pt x="922" y="249"/>
                  </a:cubicBezTo>
                  <a:cubicBezTo>
                    <a:pt x="915" y="232"/>
                    <a:pt x="917" y="206"/>
                    <a:pt x="896" y="201"/>
                  </a:cubicBezTo>
                  <a:cubicBezTo>
                    <a:pt x="888" y="199"/>
                    <a:pt x="881" y="198"/>
                    <a:pt x="876" y="191"/>
                  </a:cubicBezTo>
                  <a:cubicBezTo>
                    <a:pt x="870" y="185"/>
                    <a:pt x="867" y="178"/>
                    <a:pt x="863" y="171"/>
                  </a:cubicBezTo>
                  <a:cubicBezTo>
                    <a:pt x="857" y="163"/>
                    <a:pt x="848" y="159"/>
                    <a:pt x="841" y="152"/>
                  </a:cubicBezTo>
                  <a:cubicBezTo>
                    <a:pt x="842" y="152"/>
                    <a:pt x="845" y="151"/>
                    <a:pt x="844" y="149"/>
                  </a:cubicBezTo>
                  <a:cubicBezTo>
                    <a:pt x="833" y="130"/>
                    <a:pt x="812" y="121"/>
                    <a:pt x="800" y="103"/>
                  </a:cubicBezTo>
                  <a:cubicBezTo>
                    <a:pt x="799" y="102"/>
                    <a:pt x="793" y="104"/>
                    <a:pt x="795" y="105"/>
                  </a:cubicBezTo>
                  <a:cubicBezTo>
                    <a:pt x="804" y="118"/>
                    <a:pt x="818" y="127"/>
                    <a:pt x="829" y="138"/>
                  </a:cubicBezTo>
                  <a:cubicBezTo>
                    <a:pt x="827" y="139"/>
                    <a:pt x="826" y="140"/>
                    <a:pt x="827" y="141"/>
                  </a:cubicBezTo>
                  <a:cubicBezTo>
                    <a:pt x="830" y="151"/>
                    <a:pt x="839" y="158"/>
                    <a:pt x="848" y="164"/>
                  </a:cubicBezTo>
                  <a:cubicBezTo>
                    <a:pt x="860" y="174"/>
                    <a:pt x="864" y="189"/>
                    <a:pt x="876" y="199"/>
                  </a:cubicBezTo>
                  <a:cubicBezTo>
                    <a:pt x="887" y="207"/>
                    <a:pt x="900" y="202"/>
                    <a:pt x="906" y="215"/>
                  </a:cubicBezTo>
                  <a:cubicBezTo>
                    <a:pt x="906" y="216"/>
                    <a:pt x="905" y="217"/>
                    <a:pt x="905" y="218"/>
                  </a:cubicBezTo>
                  <a:cubicBezTo>
                    <a:pt x="905" y="218"/>
                    <a:pt x="905" y="219"/>
                    <a:pt x="906" y="219"/>
                  </a:cubicBezTo>
                  <a:cubicBezTo>
                    <a:pt x="905" y="219"/>
                    <a:pt x="904" y="219"/>
                    <a:pt x="904" y="220"/>
                  </a:cubicBezTo>
                  <a:cubicBezTo>
                    <a:pt x="904" y="220"/>
                    <a:pt x="903" y="220"/>
                    <a:pt x="903" y="220"/>
                  </a:cubicBezTo>
                  <a:cubicBezTo>
                    <a:pt x="903" y="220"/>
                    <a:pt x="903" y="220"/>
                    <a:pt x="903" y="220"/>
                  </a:cubicBezTo>
                  <a:cubicBezTo>
                    <a:pt x="903" y="220"/>
                    <a:pt x="902" y="220"/>
                    <a:pt x="901" y="220"/>
                  </a:cubicBezTo>
                  <a:cubicBezTo>
                    <a:pt x="901" y="220"/>
                    <a:pt x="901" y="219"/>
                    <a:pt x="901" y="218"/>
                  </a:cubicBezTo>
                  <a:cubicBezTo>
                    <a:pt x="902" y="215"/>
                    <a:pt x="896" y="216"/>
                    <a:pt x="896" y="218"/>
                  </a:cubicBezTo>
                  <a:cubicBezTo>
                    <a:pt x="896" y="225"/>
                    <a:pt x="896" y="231"/>
                    <a:pt x="895" y="237"/>
                  </a:cubicBezTo>
                  <a:cubicBezTo>
                    <a:pt x="893" y="236"/>
                    <a:pt x="890" y="234"/>
                    <a:pt x="888" y="233"/>
                  </a:cubicBezTo>
                  <a:cubicBezTo>
                    <a:pt x="888" y="233"/>
                    <a:pt x="889" y="233"/>
                    <a:pt x="890" y="233"/>
                  </a:cubicBezTo>
                  <a:cubicBezTo>
                    <a:pt x="891" y="232"/>
                    <a:pt x="891" y="231"/>
                    <a:pt x="892" y="231"/>
                  </a:cubicBezTo>
                  <a:cubicBezTo>
                    <a:pt x="894" y="229"/>
                    <a:pt x="892" y="228"/>
                    <a:pt x="890" y="227"/>
                  </a:cubicBezTo>
                  <a:cubicBezTo>
                    <a:pt x="890" y="223"/>
                    <a:pt x="890" y="219"/>
                    <a:pt x="890" y="215"/>
                  </a:cubicBezTo>
                  <a:cubicBezTo>
                    <a:pt x="890" y="212"/>
                    <a:pt x="885" y="213"/>
                    <a:pt x="885" y="216"/>
                  </a:cubicBezTo>
                  <a:cubicBezTo>
                    <a:pt x="885" y="221"/>
                    <a:pt x="885" y="226"/>
                    <a:pt x="885" y="231"/>
                  </a:cubicBezTo>
                  <a:cubicBezTo>
                    <a:pt x="885" y="231"/>
                    <a:pt x="885" y="231"/>
                    <a:pt x="885" y="231"/>
                  </a:cubicBezTo>
                  <a:cubicBezTo>
                    <a:pt x="877" y="227"/>
                    <a:pt x="870" y="222"/>
                    <a:pt x="864" y="216"/>
                  </a:cubicBezTo>
                  <a:cubicBezTo>
                    <a:pt x="857" y="209"/>
                    <a:pt x="851" y="202"/>
                    <a:pt x="844" y="196"/>
                  </a:cubicBezTo>
                  <a:cubicBezTo>
                    <a:pt x="845" y="196"/>
                    <a:pt x="846" y="196"/>
                    <a:pt x="846" y="196"/>
                  </a:cubicBezTo>
                  <a:cubicBezTo>
                    <a:pt x="847" y="196"/>
                    <a:pt x="847" y="195"/>
                    <a:pt x="848" y="195"/>
                  </a:cubicBezTo>
                  <a:cubicBezTo>
                    <a:pt x="848" y="196"/>
                    <a:pt x="848" y="196"/>
                    <a:pt x="848" y="197"/>
                  </a:cubicBezTo>
                  <a:cubicBezTo>
                    <a:pt x="848" y="198"/>
                    <a:pt x="853" y="197"/>
                    <a:pt x="853" y="195"/>
                  </a:cubicBezTo>
                  <a:cubicBezTo>
                    <a:pt x="853" y="187"/>
                    <a:pt x="853" y="179"/>
                    <a:pt x="853" y="171"/>
                  </a:cubicBezTo>
                  <a:cubicBezTo>
                    <a:pt x="853" y="169"/>
                    <a:pt x="848" y="170"/>
                    <a:pt x="848" y="172"/>
                  </a:cubicBezTo>
                  <a:cubicBezTo>
                    <a:pt x="848" y="179"/>
                    <a:pt x="848" y="186"/>
                    <a:pt x="848" y="193"/>
                  </a:cubicBezTo>
                  <a:cubicBezTo>
                    <a:pt x="847" y="193"/>
                    <a:pt x="846" y="193"/>
                    <a:pt x="846" y="193"/>
                  </a:cubicBezTo>
                  <a:cubicBezTo>
                    <a:pt x="844" y="193"/>
                    <a:pt x="844" y="191"/>
                    <a:pt x="844" y="190"/>
                  </a:cubicBezTo>
                  <a:cubicBezTo>
                    <a:pt x="844" y="188"/>
                    <a:pt x="839" y="189"/>
                    <a:pt x="839" y="191"/>
                  </a:cubicBezTo>
                  <a:cubicBezTo>
                    <a:pt x="837" y="190"/>
                    <a:pt x="836" y="189"/>
                    <a:pt x="834" y="188"/>
                  </a:cubicBezTo>
                  <a:cubicBezTo>
                    <a:pt x="836" y="188"/>
                    <a:pt x="838" y="187"/>
                    <a:pt x="839" y="186"/>
                  </a:cubicBezTo>
                  <a:cubicBezTo>
                    <a:pt x="839" y="184"/>
                    <a:pt x="840" y="182"/>
                    <a:pt x="840" y="180"/>
                  </a:cubicBezTo>
                  <a:cubicBezTo>
                    <a:pt x="840" y="180"/>
                    <a:pt x="840" y="179"/>
                    <a:pt x="839" y="179"/>
                  </a:cubicBezTo>
                  <a:cubicBezTo>
                    <a:pt x="840" y="175"/>
                    <a:pt x="839" y="170"/>
                    <a:pt x="839" y="165"/>
                  </a:cubicBezTo>
                  <a:cubicBezTo>
                    <a:pt x="839" y="164"/>
                    <a:pt x="834" y="165"/>
                    <a:pt x="834" y="167"/>
                  </a:cubicBezTo>
                  <a:cubicBezTo>
                    <a:pt x="834" y="173"/>
                    <a:pt x="835" y="180"/>
                    <a:pt x="833" y="187"/>
                  </a:cubicBezTo>
                  <a:cubicBezTo>
                    <a:pt x="833" y="187"/>
                    <a:pt x="833" y="187"/>
                    <a:pt x="833" y="187"/>
                  </a:cubicBezTo>
                  <a:cubicBezTo>
                    <a:pt x="832" y="186"/>
                    <a:pt x="830" y="185"/>
                    <a:pt x="828" y="183"/>
                  </a:cubicBezTo>
                  <a:cubicBezTo>
                    <a:pt x="827" y="183"/>
                    <a:pt x="827" y="182"/>
                    <a:pt x="827" y="181"/>
                  </a:cubicBezTo>
                  <a:cubicBezTo>
                    <a:pt x="828" y="181"/>
                    <a:pt x="828" y="181"/>
                    <a:pt x="828" y="180"/>
                  </a:cubicBezTo>
                  <a:cubicBezTo>
                    <a:pt x="828" y="172"/>
                    <a:pt x="829" y="163"/>
                    <a:pt x="830" y="155"/>
                  </a:cubicBezTo>
                  <a:cubicBezTo>
                    <a:pt x="830" y="154"/>
                    <a:pt x="828" y="154"/>
                    <a:pt x="826" y="154"/>
                  </a:cubicBezTo>
                  <a:cubicBezTo>
                    <a:pt x="826" y="151"/>
                    <a:pt x="826" y="149"/>
                    <a:pt x="826" y="146"/>
                  </a:cubicBezTo>
                  <a:cubicBezTo>
                    <a:pt x="826" y="143"/>
                    <a:pt x="821" y="144"/>
                    <a:pt x="821" y="146"/>
                  </a:cubicBezTo>
                  <a:cubicBezTo>
                    <a:pt x="821" y="153"/>
                    <a:pt x="821" y="160"/>
                    <a:pt x="820" y="166"/>
                  </a:cubicBezTo>
                  <a:cubicBezTo>
                    <a:pt x="819" y="167"/>
                    <a:pt x="819" y="167"/>
                    <a:pt x="819" y="167"/>
                  </a:cubicBezTo>
                  <a:cubicBezTo>
                    <a:pt x="818" y="169"/>
                    <a:pt x="818" y="171"/>
                    <a:pt x="818" y="172"/>
                  </a:cubicBezTo>
                  <a:cubicBezTo>
                    <a:pt x="818" y="175"/>
                    <a:pt x="822" y="174"/>
                    <a:pt x="823" y="172"/>
                  </a:cubicBezTo>
                  <a:cubicBezTo>
                    <a:pt x="823" y="174"/>
                    <a:pt x="823" y="175"/>
                    <a:pt x="823" y="176"/>
                  </a:cubicBezTo>
                  <a:cubicBezTo>
                    <a:pt x="823" y="176"/>
                    <a:pt x="822" y="177"/>
                    <a:pt x="822" y="177"/>
                  </a:cubicBezTo>
                  <a:cubicBezTo>
                    <a:pt x="822" y="178"/>
                    <a:pt x="822" y="179"/>
                    <a:pt x="822" y="181"/>
                  </a:cubicBezTo>
                  <a:cubicBezTo>
                    <a:pt x="820" y="180"/>
                    <a:pt x="819" y="179"/>
                    <a:pt x="817" y="179"/>
                  </a:cubicBezTo>
                  <a:cubicBezTo>
                    <a:pt x="817" y="177"/>
                    <a:pt x="817" y="176"/>
                    <a:pt x="817" y="175"/>
                  </a:cubicBezTo>
                  <a:cubicBezTo>
                    <a:pt x="818" y="173"/>
                    <a:pt x="812" y="173"/>
                    <a:pt x="812" y="175"/>
                  </a:cubicBezTo>
                  <a:cubicBezTo>
                    <a:pt x="812" y="176"/>
                    <a:pt x="812" y="177"/>
                    <a:pt x="812" y="178"/>
                  </a:cubicBezTo>
                  <a:cubicBezTo>
                    <a:pt x="810" y="177"/>
                    <a:pt x="808" y="177"/>
                    <a:pt x="806" y="177"/>
                  </a:cubicBezTo>
                  <a:cubicBezTo>
                    <a:pt x="805" y="173"/>
                    <a:pt x="805" y="167"/>
                    <a:pt x="805" y="165"/>
                  </a:cubicBezTo>
                  <a:cubicBezTo>
                    <a:pt x="805" y="162"/>
                    <a:pt x="800" y="163"/>
                    <a:pt x="800" y="165"/>
                  </a:cubicBezTo>
                  <a:cubicBezTo>
                    <a:pt x="800" y="168"/>
                    <a:pt x="799" y="173"/>
                    <a:pt x="800" y="177"/>
                  </a:cubicBezTo>
                  <a:cubicBezTo>
                    <a:pt x="796" y="177"/>
                    <a:pt x="792" y="178"/>
                    <a:pt x="789" y="180"/>
                  </a:cubicBezTo>
                  <a:cubicBezTo>
                    <a:pt x="789" y="179"/>
                    <a:pt x="789" y="179"/>
                    <a:pt x="789" y="179"/>
                  </a:cubicBezTo>
                  <a:cubicBezTo>
                    <a:pt x="789" y="178"/>
                    <a:pt x="787" y="178"/>
                    <a:pt x="787" y="179"/>
                  </a:cubicBezTo>
                  <a:cubicBezTo>
                    <a:pt x="786" y="179"/>
                    <a:pt x="786" y="179"/>
                    <a:pt x="786" y="179"/>
                  </a:cubicBezTo>
                  <a:cubicBezTo>
                    <a:pt x="784" y="175"/>
                    <a:pt x="783" y="172"/>
                    <a:pt x="783" y="168"/>
                  </a:cubicBezTo>
                  <a:cubicBezTo>
                    <a:pt x="783" y="167"/>
                    <a:pt x="778" y="168"/>
                    <a:pt x="778" y="169"/>
                  </a:cubicBezTo>
                  <a:cubicBezTo>
                    <a:pt x="778" y="174"/>
                    <a:pt x="780" y="179"/>
                    <a:pt x="782" y="183"/>
                  </a:cubicBezTo>
                  <a:cubicBezTo>
                    <a:pt x="782" y="184"/>
                    <a:pt x="783" y="184"/>
                    <a:pt x="783" y="184"/>
                  </a:cubicBezTo>
                  <a:cubicBezTo>
                    <a:pt x="780" y="187"/>
                    <a:pt x="778" y="192"/>
                    <a:pt x="778" y="198"/>
                  </a:cubicBezTo>
                  <a:cubicBezTo>
                    <a:pt x="779" y="221"/>
                    <a:pt x="812" y="236"/>
                    <a:pt x="798" y="261"/>
                  </a:cubicBezTo>
                  <a:cubicBezTo>
                    <a:pt x="798" y="262"/>
                    <a:pt x="803" y="261"/>
                    <a:pt x="804" y="260"/>
                  </a:cubicBezTo>
                  <a:cubicBezTo>
                    <a:pt x="812" y="245"/>
                    <a:pt x="802" y="231"/>
                    <a:pt x="793" y="218"/>
                  </a:cubicBezTo>
                  <a:cubicBezTo>
                    <a:pt x="789" y="211"/>
                    <a:pt x="785" y="205"/>
                    <a:pt x="783" y="196"/>
                  </a:cubicBezTo>
                  <a:cubicBezTo>
                    <a:pt x="782" y="184"/>
                    <a:pt x="791" y="180"/>
                    <a:pt x="802" y="180"/>
                  </a:cubicBezTo>
                  <a:cubicBezTo>
                    <a:pt x="802" y="181"/>
                    <a:pt x="803" y="182"/>
                    <a:pt x="805" y="182"/>
                  </a:cubicBezTo>
                  <a:cubicBezTo>
                    <a:pt x="806" y="183"/>
                    <a:pt x="809" y="181"/>
                    <a:pt x="809" y="180"/>
                  </a:cubicBezTo>
                  <a:cubicBezTo>
                    <a:pt x="810" y="180"/>
                    <a:pt x="811" y="180"/>
                    <a:pt x="812" y="181"/>
                  </a:cubicBezTo>
                  <a:cubicBezTo>
                    <a:pt x="812" y="181"/>
                    <a:pt x="812" y="182"/>
                    <a:pt x="812" y="182"/>
                  </a:cubicBezTo>
                  <a:cubicBezTo>
                    <a:pt x="812" y="184"/>
                    <a:pt x="815" y="185"/>
                    <a:pt x="816" y="185"/>
                  </a:cubicBezTo>
                  <a:cubicBezTo>
                    <a:pt x="818" y="185"/>
                    <a:pt x="819" y="185"/>
                    <a:pt x="820" y="183"/>
                  </a:cubicBezTo>
                  <a:cubicBezTo>
                    <a:pt x="820" y="183"/>
                    <a:pt x="820" y="183"/>
                    <a:pt x="820" y="183"/>
                  </a:cubicBezTo>
                  <a:cubicBezTo>
                    <a:pt x="821" y="183"/>
                    <a:pt x="821" y="184"/>
                    <a:pt x="822" y="184"/>
                  </a:cubicBezTo>
                  <a:cubicBezTo>
                    <a:pt x="822" y="185"/>
                    <a:pt x="822" y="185"/>
                    <a:pt x="823" y="186"/>
                  </a:cubicBezTo>
                  <a:cubicBezTo>
                    <a:pt x="824" y="189"/>
                    <a:pt x="827" y="189"/>
                    <a:pt x="829" y="189"/>
                  </a:cubicBezTo>
                  <a:cubicBezTo>
                    <a:pt x="830" y="189"/>
                    <a:pt x="830" y="189"/>
                    <a:pt x="831" y="189"/>
                  </a:cubicBezTo>
                  <a:cubicBezTo>
                    <a:pt x="843" y="199"/>
                    <a:pt x="853" y="213"/>
                    <a:pt x="864" y="223"/>
                  </a:cubicBezTo>
                  <a:cubicBezTo>
                    <a:pt x="867" y="226"/>
                    <a:pt x="870" y="229"/>
                    <a:pt x="874" y="231"/>
                  </a:cubicBezTo>
                  <a:cubicBezTo>
                    <a:pt x="869" y="230"/>
                    <a:pt x="865" y="230"/>
                    <a:pt x="859" y="232"/>
                  </a:cubicBezTo>
                  <a:cubicBezTo>
                    <a:pt x="853" y="236"/>
                    <a:pt x="850" y="240"/>
                    <a:pt x="849" y="244"/>
                  </a:cubicBezTo>
                  <a:cubicBezTo>
                    <a:pt x="848" y="242"/>
                    <a:pt x="847" y="240"/>
                    <a:pt x="846" y="238"/>
                  </a:cubicBezTo>
                  <a:cubicBezTo>
                    <a:pt x="845" y="236"/>
                    <a:pt x="840" y="238"/>
                    <a:pt x="841" y="239"/>
                  </a:cubicBezTo>
                  <a:cubicBezTo>
                    <a:pt x="847" y="252"/>
                    <a:pt x="854" y="266"/>
                    <a:pt x="854" y="281"/>
                  </a:cubicBezTo>
                  <a:cubicBezTo>
                    <a:pt x="854" y="282"/>
                    <a:pt x="853" y="283"/>
                    <a:pt x="853" y="284"/>
                  </a:cubicBezTo>
                  <a:cubicBezTo>
                    <a:pt x="853" y="284"/>
                    <a:pt x="852" y="284"/>
                    <a:pt x="852" y="284"/>
                  </a:cubicBezTo>
                  <a:cubicBezTo>
                    <a:pt x="851" y="281"/>
                    <a:pt x="849" y="277"/>
                    <a:pt x="847" y="274"/>
                  </a:cubicBezTo>
                  <a:cubicBezTo>
                    <a:pt x="847" y="272"/>
                    <a:pt x="841" y="274"/>
                    <a:pt x="843" y="276"/>
                  </a:cubicBezTo>
                  <a:cubicBezTo>
                    <a:pt x="845" y="281"/>
                    <a:pt x="847" y="286"/>
                    <a:pt x="849" y="291"/>
                  </a:cubicBezTo>
                  <a:cubicBezTo>
                    <a:pt x="849" y="292"/>
                    <a:pt x="849" y="292"/>
                    <a:pt x="850" y="292"/>
                  </a:cubicBezTo>
                  <a:cubicBezTo>
                    <a:pt x="848" y="295"/>
                    <a:pt x="846" y="297"/>
                    <a:pt x="843" y="298"/>
                  </a:cubicBezTo>
                  <a:cubicBezTo>
                    <a:pt x="844" y="296"/>
                    <a:pt x="844" y="295"/>
                    <a:pt x="844" y="293"/>
                  </a:cubicBezTo>
                  <a:cubicBezTo>
                    <a:pt x="845" y="291"/>
                    <a:pt x="841" y="292"/>
                    <a:pt x="839" y="293"/>
                  </a:cubicBezTo>
                  <a:cubicBezTo>
                    <a:pt x="838" y="288"/>
                    <a:pt x="836" y="282"/>
                    <a:pt x="835" y="277"/>
                  </a:cubicBezTo>
                  <a:cubicBezTo>
                    <a:pt x="834" y="275"/>
                    <a:pt x="829" y="276"/>
                    <a:pt x="829" y="278"/>
                  </a:cubicBezTo>
                  <a:cubicBezTo>
                    <a:pt x="832" y="285"/>
                    <a:pt x="833" y="293"/>
                    <a:pt x="836" y="300"/>
                  </a:cubicBezTo>
                  <a:cubicBezTo>
                    <a:pt x="835" y="300"/>
                    <a:pt x="834" y="300"/>
                    <a:pt x="834" y="300"/>
                  </a:cubicBezTo>
                  <a:cubicBezTo>
                    <a:pt x="831" y="300"/>
                    <a:pt x="827" y="299"/>
                    <a:pt x="824" y="299"/>
                  </a:cubicBezTo>
                  <a:cubicBezTo>
                    <a:pt x="825" y="299"/>
                    <a:pt x="825" y="299"/>
                    <a:pt x="825" y="299"/>
                  </a:cubicBezTo>
                  <a:cubicBezTo>
                    <a:pt x="827" y="297"/>
                    <a:pt x="828" y="295"/>
                    <a:pt x="830" y="293"/>
                  </a:cubicBezTo>
                  <a:cubicBezTo>
                    <a:pt x="831" y="291"/>
                    <a:pt x="828" y="291"/>
                    <a:pt x="826" y="291"/>
                  </a:cubicBezTo>
                  <a:cubicBezTo>
                    <a:pt x="825" y="287"/>
                    <a:pt x="825" y="283"/>
                    <a:pt x="824" y="279"/>
                  </a:cubicBezTo>
                  <a:cubicBezTo>
                    <a:pt x="823" y="277"/>
                    <a:pt x="818" y="278"/>
                    <a:pt x="818" y="280"/>
                  </a:cubicBezTo>
                  <a:cubicBezTo>
                    <a:pt x="820" y="286"/>
                    <a:pt x="820" y="292"/>
                    <a:pt x="821" y="298"/>
                  </a:cubicBezTo>
                  <a:cubicBezTo>
                    <a:pt x="821" y="298"/>
                    <a:pt x="821" y="299"/>
                    <a:pt x="821" y="299"/>
                  </a:cubicBezTo>
                  <a:cubicBezTo>
                    <a:pt x="819" y="299"/>
                    <a:pt x="818" y="298"/>
                    <a:pt x="816" y="298"/>
                  </a:cubicBezTo>
                  <a:cubicBezTo>
                    <a:pt x="816" y="298"/>
                    <a:pt x="816" y="298"/>
                    <a:pt x="817" y="298"/>
                  </a:cubicBezTo>
                  <a:cubicBezTo>
                    <a:pt x="818" y="296"/>
                    <a:pt x="818" y="294"/>
                    <a:pt x="818" y="292"/>
                  </a:cubicBezTo>
                  <a:cubicBezTo>
                    <a:pt x="818" y="290"/>
                    <a:pt x="815" y="290"/>
                    <a:pt x="814" y="291"/>
                  </a:cubicBezTo>
                  <a:cubicBezTo>
                    <a:pt x="813" y="289"/>
                    <a:pt x="813" y="288"/>
                    <a:pt x="813" y="286"/>
                  </a:cubicBezTo>
                  <a:cubicBezTo>
                    <a:pt x="812" y="284"/>
                    <a:pt x="807" y="286"/>
                    <a:pt x="807" y="288"/>
                  </a:cubicBezTo>
                  <a:cubicBezTo>
                    <a:pt x="808" y="292"/>
                    <a:pt x="809" y="295"/>
                    <a:pt x="811" y="298"/>
                  </a:cubicBezTo>
                  <a:cubicBezTo>
                    <a:pt x="808" y="298"/>
                    <a:pt x="804" y="297"/>
                    <a:pt x="800" y="298"/>
                  </a:cubicBezTo>
                  <a:cubicBezTo>
                    <a:pt x="800" y="294"/>
                    <a:pt x="800" y="289"/>
                    <a:pt x="801" y="285"/>
                  </a:cubicBezTo>
                  <a:cubicBezTo>
                    <a:pt x="801" y="284"/>
                    <a:pt x="796" y="285"/>
                    <a:pt x="796" y="286"/>
                  </a:cubicBezTo>
                  <a:cubicBezTo>
                    <a:pt x="795" y="290"/>
                    <a:pt x="795" y="294"/>
                    <a:pt x="795" y="298"/>
                  </a:cubicBezTo>
                  <a:cubicBezTo>
                    <a:pt x="791" y="299"/>
                    <a:pt x="788" y="301"/>
                    <a:pt x="786" y="304"/>
                  </a:cubicBezTo>
                  <a:cubicBezTo>
                    <a:pt x="783" y="312"/>
                    <a:pt x="791" y="322"/>
                    <a:pt x="795" y="328"/>
                  </a:cubicBezTo>
                  <a:cubicBezTo>
                    <a:pt x="795" y="328"/>
                    <a:pt x="795" y="328"/>
                    <a:pt x="795" y="328"/>
                  </a:cubicBezTo>
                  <a:cubicBezTo>
                    <a:pt x="794" y="329"/>
                    <a:pt x="794" y="330"/>
                    <a:pt x="794" y="331"/>
                  </a:cubicBezTo>
                  <a:cubicBezTo>
                    <a:pt x="795" y="332"/>
                    <a:pt x="796" y="334"/>
                    <a:pt x="796" y="335"/>
                  </a:cubicBezTo>
                  <a:cubicBezTo>
                    <a:pt x="795" y="335"/>
                    <a:pt x="794" y="336"/>
                    <a:pt x="794" y="337"/>
                  </a:cubicBezTo>
                  <a:cubicBezTo>
                    <a:pt x="794" y="340"/>
                    <a:pt x="795" y="342"/>
                    <a:pt x="795" y="345"/>
                  </a:cubicBezTo>
                  <a:cubicBezTo>
                    <a:pt x="793" y="344"/>
                    <a:pt x="790" y="345"/>
                    <a:pt x="790" y="347"/>
                  </a:cubicBezTo>
                  <a:cubicBezTo>
                    <a:pt x="788" y="346"/>
                    <a:pt x="785" y="346"/>
                    <a:pt x="784" y="346"/>
                  </a:cubicBezTo>
                  <a:cubicBezTo>
                    <a:pt x="783" y="345"/>
                    <a:pt x="778" y="348"/>
                    <a:pt x="781" y="348"/>
                  </a:cubicBezTo>
                  <a:cubicBezTo>
                    <a:pt x="781" y="348"/>
                    <a:pt x="781" y="348"/>
                    <a:pt x="782" y="348"/>
                  </a:cubicBezTo>
                  <a:cubicBezTo>
                    <a:pt x="782" y="348"/>
                    <a:pt x="782" y="348"/>
                    <a:pt x="782" y="349"/>
                  </a:cubicBezTo>
                  <a:cubicBezTo>
                    <a:pt x="782" y="350"/>
                    <a:pt x="783" y="351"/>
                    <a:pt x="783" y="352"/>
                  </a:cubicBezTo>
                  <a:cubicBezTo>
                    <a:pt x="782" y="352"/>
                    <a:pt x="779" y="353"/>
                    <a:pt x="779" y="354"/>
                  </a:cubicBezTo>
                  <a:cubicBezTo>
                    <a:pt x="779" y="355"/>
                    <a:pt x="779" y="356"/>
                    <a:pt x="779" y="356"/>
                  </a:cubicBezTo>
                  <a:cubicBezTo>
                    <a:pt x="779" y="356"/>
                    <a:pt x="778" y="356"/>
                    <a:pt x="778" y="356"/>
                  </a:cubicBezTo>
                  <a:cubicBezTo>
                    <a:pt x="777" y="354"/>
                    <a:pt x="776" y="351"/>
                    <a:pt x="775" y="349"/>
                  </a:cubicBezTo>
                  <a:cubicBezTo>
                    <a:pt x="774" y="347"/>
                    <a:pt x="769" y="349"/>
                    <a:pt x="769" y="351"/>
                  </a:cubicBezTo>
                  <a:cubicBezTo>
                    <a:pt x="770" y="352"/>
                    <a:pt x="771" y="354"/>
                    <a:pt x="772" y="356"/>
                  </a:cubicBezTo>
                  <a:cubicBezTo>
                    <a:pt x="769" y="356"/>
                    <a:pt x="767" y="356"/>
                    <a:pt x="765" y="357"/>
                  </a:cubicBezTo>
                  <a:cubicBezTo>
                    <a:pt x="765" y="356"/>
                    <a:pt x="764" y="355"/>
                    <a:pt x="764" y="354"/>
                  </a:cubicBezTo>
                  <a:cubicBezTo>
                    <a:pt x="763" y="352"/>
                    <a:pt x="758" y="354"/>
                    <a:pt x="758" y="355"/>
                  </a:cubicBezTo>
                  <a:cubicBezTo>
                    <a:pt x="759" y="357"/>
                    <a:pt x="759" y="358"/>
                    <a:pt x="760" y="359"/>
                  </a:cubicBezTo>
                  <a:cubicBezTo>
                    <a:pt x="759" y="360"/>
                    <a:pt x="757" y="361"/>
                    <a:pt x="756" y="362"/>
                  </a:cubicBezTo>
                  <a:cubicBezTo>
                    <a:pt x="755" y="360"/>
                    <a:pt x="754" y="357"/>
                    <a:pt x="753" y="355"/>
                  </a:cubicBezTo>
                  <a:cubicBezTo>
                    <a:pt x="752" y="353"/>
                    <a:pt x="747" y="355"/>
                    <a:pt x="748" y="357"/>
                  </a:cubicBezTo>
                  <a:cubicBezTo>
                    <a:pt x="749" y="360"/>
                    <a:pt x="751" y="363"/>
                    <a:pt x="752" y="366"/>
                  </a:cubicBezTo>
                  <a:cubicBezTo>
                    <a:pt x="751" y="368"/>
                    <a:pt x="750" y="370"/>
                    <a:pt x="749" y="372"/>
                  </a:cubicBezTo>
                  <a:cubicBezTo>
                    <a:pt x="749" y="372"/>
                    <a:pt x="749" y="372"/>
                    <a:pt x="749" y="373"/>
                  </a:cubicBezTo>
                  <a:cubicBezTo>
                    <a:pt x="748" y="373"/>
                    <a:pt x="747" y="373"/>
                    <a:pt x="746" y="374"/>
                  </a:cubicBezTo>
                  <a:cubicBezTo>
                    <a:pt x="745" y="370"/>
                    <a:pt x="743" y="366"/>
                    <a:pt x="742" y="362"/>
                  </a:cubicBezTo>
                  <a:cubicBezTo>
                    <a:pt x="740" y="360"/>
                    <a:pt x="735" y="361"/>
                    <a:pt x="736" y="364"/>
                  </a:cubicBezTo>
                  <a:cubicBezTo>
                    <a:pt x="739" y="369"/>
                    <a:pt x="740" y="375"/>
                    <a:pt x="743" y="380"/>
                  </a:cubicBezTo>
                  <a:cubicBezTo>
                    <a:pt x="738" y="382"/>
                    <a:pt x="732" y="381"/>
                    <a:pt x="726" y="381"/>
                  </a:cubicBezTo>
                  <a:cubicBezTo>
                    <a:pt x="726" y="379"/>
                    <a:pt x="727" y="378"/>
                    <a:pt x="727" y="376"/>
                  </a:cubicBezTo>
                  <a:cubicBezTo>
                    <a:pt x="727" y="374"/>
                    <a:pt x="724" y="375"/>
                    <a:pt x="723" y="375"/>
                  </a:cubicBezTo>
                  <a:cubicBezTo>
                    <a:pt x="722" y="373"/>
                    <a:pt x="722" y="371"/>
                    <a:pt x="722" y="368"/>
                  </a:cubicBezTo>
                  <a:cubicBezTo>
                    <a:pt x="721" y="367"/>
                    <a:pt x="716" y="368"/>
                    <a:pt x="716" y="370"/>
                  </a:cubicBezTo>
                  <a:cubicBezTo>
                    <a:pt x="717" y="374"/>
                    <a:pt x="717" y="378"/>
                    <a:pt x="719" y="382"/>
                  </a:cubicBezTo>
                  <a:cubicBezTo>
                    <a:pt x="718" y="383"/>
                    <a:pt x="718" y="383"/>
                    <a:pt x="717" y="383"/>
                  </a:cubicBezTo>
                  <a:cubicBezTo>
                    <a:pt x="716" y="384"/>
                    <a:pt x="716" y="384"/>
                    <a:pt x="716" y="384"/>
                  </a:cubicBezTo>
                  <a:cubicBezTo>
                    <a:pt x="715" y="378"/>
                    <a:pt x="715" y="373"/>
                    <a:pt x="713" y="367"/>
                  </a:cubicBezTo>
                  <a:cubicBezTo>
                    <a:pt x="713" y="365"/>
                    <a:pt x="708" y="367"/>
                    <a:pt x="708" y="369"/>
                  </a:cubicBezTo>
                  <a:cubicBezTo>
                    <a:pt x="709" y="375"/>
                    <a:pt x="709" y="381"/>
                    <a:pt x="711" y="387"/>
                  </a:cubicBezTo>
                  <a:cubicBezTo>
                    <a:pt x="710" y="388"/>
                    <a:pt x="708" y="389"/>
                    <a:pt x="707" y="390"/>
                  </a:cubicBezTo>
                  <a:cubicBezTo>
                    <a:pt x="708" y="389"/>
                    <a:pt x="708" y="389"/>
                    <a:pt x="708" y="389"/>
                  </a:cubicBezTo>
                  <a:cubicBezTo>
                    <a:pt x="708" y="388"/>
                    <a:pt x="706" y="388"/>
                    <a:pt x="705" y="388"/>
                  </a:cubicBezTo>
                  <a:cubicBezTo>
                    <a:pt x="705" y="382"/>
                    <a:pt x="704" y="377"/>
                    <a:pt x="702" y="371"/>
                  </a:cubicBezTo>
                  <a:cubicBezTo>
                    <a:pt x="701" y="370"/>
                    <a:pt x="696" y="371"/>
                    <a:pt x="696" y="373"/>
                  </a:cubicBezTo>
                  <a:cubicBezTo>
                    <a:pt x="699" y="380"/>
                    <a:pt x="700" y="388"/>
                    <a:pt x="700" y="396"/>
                  </a:cubicBezTo>
                  <a:cubicBezTo>
                    <a:pt x="699" y="396"/>
                    <a:pt x="698" y="397"/>
                    <a:pt x="697" y="398"/>
                  </a:cubicBezTo>
                  <a:cubicBezTo>
                    <a:pt x="694" y="400"/>
                    <a:pt x="690" y="400"/>
                    <a:pt x="687" y="399"/>
                  </a:cubicBezTo>
                  <a:cubicBezTo>
                    <a:pt x="688" y="398"/>
                    <a:pt x="689" y="398"/>
                    <a:pt x="689" y="398"/>
                  </a:cubicBezTo>
                  <a:cubicBezTo>
                    <a:pt x="691" y="397"/>
                    <a:pt x="691" y="396"/>
                    <a:pt x="692" y="395"/>
                  </a:cubicBezTo>
                  <a:cubicBezTo>
                    <a:pt x="693" y="393"/>
                    <a:pt x="691" y="393"/>
                    <a:pt x="689" y="394"/>
                  </a:cubicBezTo>
                  <a:cubicBezTo>
                    <a:pt x="687" y="384"/>
                    <a:pt x="688" y="374"/>
                    <a:pt x="688" y="364"/>
                  </a:cubicBezTo>
                  <a:cubicBezTo>
                    <a:pt x="688" y="363"/>
                    <a:pt x="683" y="364"/>
                    <a:pt x="683" y="366"/>
                  </a:cubicBezTo>
                  <a:cubicBezTo>
                    <a:pt x="682" y="376"/>
                    <a:pt x="682" y="387"/>
                    <a:pt x="684" y="397"/>
                  </a:cubicBezTo>
                  <a:cubicBezTo>
                    <a:pt x="681" y="395"/>
                    <a:pt x="678" y="392"/>
                    <a:pt x="677" y="389"/>
                  </a:cubicBezTo>
                  <a:cubicBezTo>
                    <a:pt x="679" y="389"/>
                    <a:pt x="681" y="388"/>
                    <a:pt x="680" y="386"/>
                  </a:cubicBezTo>
                  <a:cubicBezTo>
                    <a:pt x="676" y="377"/>
                    <a:pt x="678" y="366"/>
                    <a:pt x="678" y="356"/>
                  </a:cubicBezTo>
                  <a:cubicBezTo>
                    <a:pt x="678" y="354"/>
                    <a:pt x="673" y="355"/>
                    <a:pt x="673" y="357"/>
                  </a:cubicBezTo>
                  <a:cubicBezTo>
                    <a:pt x="673" y="358"/>
                    <a:pt x="673" y="358"/>
                    <a:pt x="673" y="359"/>
                  </a:cubicBezTo>
                  <a:cubicBezTo>
                    <a:pt x="672" y="359"/>
                    <a:pt x="672" y="358"/>
                    <a:pt x="672" y="358"/>
                  </a:cubicBezTo>
                  <a:cubicBezTo>
                    <a:pt x="671" y="355"/>
                    <a:pt x="671" y="352"/>
                    <a:pt x="671" y="348"/>
                  </a:cubicBezTo>
                  <a:cubicBezTo>
                    <a:pt x="670" y="346"/>
                    <a:pt x="665" y="347"/>
                    <a:pt x="665" y="350"/>
                  </a:cubicBezTo>
                  <a:cubicBezTo>
                    <a:pt x="665" y="351"/>
                    <a:pt x="665" y="351"/>
                    <a:pt x="666" y="352"/>
                  </a:cubicBezTo>
                  <a:cubicBezTo>
                    <a:pt x="665" y="352"/>
                    <a:pt x="665" y="352"/>
                    <a:pt x="665" y="352"/>
                  </a:cubicBezTo>
                  <a:cubicBezTo>
                    <a:pt x="664" y="348"/>
                    <a:pt x="663" y="344"/>
                    <a:pt x="663" y="340"/>
                  </a:cubicBezTo>
                  <a:cubicBezTo>
                    <a:pt x="663" y="337"/>
                    <a:pt x="658" y="338"/>
                    <a:pt x="658" y="340"/>
                  </a:cubicBezTo>
                  <a:cubicBezTo>
                    <a:pt x="658" y="343"/>
                    <a:pt x="658" y="346"/>
                    <a:pt x="658" y="348"/>
                  </a:cubicBezTo>
                  <a:cubicBezTo>
                    <a:pt x="658" y="348"/>
                    <a:pt x="658" y="348"/>
                    <a:pt x="657" y="348"/>
                  </a:cubicBezTo>
                  <a:cubicBezTo>
                    <a:pt x="657" y="348"/>
                    <a:pt x="657" y="347"/>
                    <a:pt x="657" y="347"/>
                  </a:cubicBezTo>
                  <a:cubicBezTo>
                    <a:pt x="656" y="347"/>
                    <a:pt x="656" y="347"/>
                    <a:pt x="655" y="347"/>
                  </a:cubicBezTo>
                  <a:cubicBezTo>
                    <a:pt x="654" y="346"/>
                    <a:pt x="653" y="346"/>
                    <a:pt x="653" y="346"/>
                  </a:cubicBezTo>
                  <a:cubicBezTo>
                    <a:pt x="652" y="345"/>
                    <a:pt x="652" y="344"/>
                    <a:pt x="652" y="343"/>
                  </a:cubicBezTo>
                  <a:cubicBezTo>
                    <a:pt x="651" y="341"/>
                    <a:pt x="651" y="338"/>
                    <a:pt x="651" y="336"/>
                  </a:cubicBezTo>
                  <a:cubicBezTo>
                    <a:pt x="652" y="333"/>
                    <a:pt x="646" y="334"/>
                    <a:pt x="646" y="336"/>
                  </a:cubicBezTo>
                  <a:cubicBezTo>
                    <a:pt x="646" y="339"/>
                    <a:pt x="646" y="341"/>
                    <a:pt x="646" y="344"/>
                  </a:cubicBezTo>
                  <a:cubicBezTo>
                    <a:pt x="645" y="343"/>
                    <a:pt x="644" y="343"/>
                    <a:pt x="642" y="343"/>
                  </a:cubicBezTo>
                  <a:cubicBezTo>
                    <a:pt x="641" y="339"/>
                    <a:pt x="641" y="334"/>
                    <a:pt x="641" y="330"/>
                  </a:cubicBezTo>
                  <a:cubicBezTo>
                    <a:pt x="641" y="328"/>
                    <a:pt x="636" y="328"/>
                    <a:pt x="636" y="331"/>
                  </a:cubicBezTo>
                  <a:cubicBezTo>
                    <a:pt x="636" y="334"/>
                    <a:pt x="635" y="338"/>
                    <a:pt x="636" y="341"/>
                  </a:cubicBezTo>
                  <a:cubicBezTo>
                    <a:pt x="629" y="339"/>
                    <a:pt x="623" y="337"/>
                    <a:pt x="618" y="336"/>
                  </a:cubicBezTo>
                  <a:cubicBezTo>
                    <a:pt x="617" y="335"/>
                    <a:pt x="612" y="337"/>
                    <a:pt x="614" y="338"/>
                  </a:cubicBezTo>
                  <a:cubicBezTo>
                    <a:pt x="622" y="341"/>
                    <a:pt x="630" y="343"/>
                    <a:pt x="638" y="345"/>
                  </a:cubicBezTo>
                  <a:cubicBezTo>
                    <a:pt x="638" y="346"/>
                    <a:pt x="638" y="346"/>
                    <a:pt x="639" y="347"/>
                  </a:cubicBezTo>
                  <a:cubicBezTo>
                    <a:pt x="639" y="348"/>
                    <a:pt x="642" y="348"/>
                    <a:pt x="643" y="347"/>
                  </a:cubicBezTo>
                  <a:cubicBezTo>
                    <a:pt x="644" y="347"/>
                    <a:pt x="646" y="348"/>
                    <a:pt x="648" y="349"/>
                  </a:cubicBezTo>
                  <a:cubicBezTo>
                    <a:pt x="649" y="351"/>
                    <a:pt x="651" y="351"/>
                    <a:pt x="653" y="351"/>
                  </a:cubicBezTo>
                  <a:cubicBezTo>
                    <a:pt x="656" y="352"/>
                    <a:pt x="658" y="353"/>
                    <a:pt x="660" y="354"/>
                  </a:cubicBezTo>
                  <a:cubicBezTo>
                    <a:pt x="660" y="354"/>
                    <a:pt x="660" y="355"/>
                    <a:pt x="660" y="355"/>
                  </a:cubicBezTo>
                  <a:cubicBezTo>
                    <a:pt x="660" y="356"/>
                    <a:pt x="661" y="356"/>
                    <a:pt x="662" y="356"/>
                  </a:cubicBezTo>
                  <a:cubicBezTo>
                    <a:pt x="664" y="357"/>
                    <a:pt x="665" y="358"/>
                    <a:pt x="666" y="360"/>
                  </a:cubicBezTo>
                  <a:cubicBezTo>
                    <a:pt x="667" y="360"/>
                    <a:pt x="667" y="360"/>
                    <a:pt x="667" y="360"/>
                  </a:cubicBezTo>
                  <a:cubicBezTo>
                    <a:pt x="667" y="362"/>
                    <a:pt x="667" y="363"/>
                    <a:pt x="667" y="365"/>
                  </a:cubicBezTo>
                  <a:cubicBezTo>
                    <a:pt x="668" y="366"/>
                    <a:pt x="669" y="367"/>
                    <a:pt x="670" y="366"/>
                  </a:cubicBezTo>
                  <a:cubicBezTo>
                    <a:pt x="672" y="371"/>
                    <a:pt x="671" y="377"/>
                    <a:pt x="671" y="383"/>
                  </a:cubicBezTo>
                  <a:cubicBezTo>
                    <a:pt x="671" y="393"/>
                    <a:pt x="679" y="403"/>
                    <a:pt x="690" y="402"/>
                  </a:cubicBezTo>
                  <a:cubicBezTo>
                    <a:pt x="694" y="402"/>
                    <a:pt x="698" y="400"/>
                    <a:pt x="702" y="397"/>
                  </a:cubicBezTo>
                  <a:cubicBezTo>
                    <a:pt x="703" y="397"/>
                    <a:pt x="705" y="396"/>
                    <a:pt x="705" y="396"/>
                  </a:cubicBezTo>
                  <a:cubicBezTo>
                    <a:pt x="705" y="395"/>
                    <a:pt x="705" y="395"/>
                    <a:pt x="706" y="395"/>
                  </a:cubicBezTo>
                  <a:cubicBezTo>
                    <a:pt x="708" y="392"/>
                    <a:pt x="711" y="390"/>
                    <a:pt x="713" y="388"/>
                  </a:cubicBezTo>
                  <a:cubicBezTo>
                    <a:pt x="715" y="388"/>
                    <a:pt x="716" y="388"/>
                    <a:pt x="716" y="387"/>
                  </a:cubicBezTo>
                  <a:cubicBezTo>
                    <a:pt x="718" y="386"/>
                    <a:pt x="719" y="385"/>
                    <a:pt x="721" y="385"/>
                  </a:cubicBezTo>
                  <a:cubicBezTo>
                    <a:pt x="722" y="385"/>
                    <a:pt x="723" y="385"/>
                    <a:pt x="723" y="385"/>
                  </a:cubicBezTo>
                  <a:cubicBezTo>
                    <a:pt x="724" y="384"/>
                    <a:pt x="725" y="384"/>
                    <a:pt x="726" y="385"/>
                  </a:cubicBezTo>
                  <a:cubicBezTo>
                    <a:pt x="727" y="385"/>
                    <a:pt x="727" y="385"/>
                    <a:pt x="727" y="385"/>
                  </a:cubicBezTo>
                  <a:cubicBezTo>
                    <a:pt x="721" y="387"/>
                    <a:pt x="715" y="391"/>
                    <a:pt x="708" y="395"/>
                  </a:cubicBezTo>
                  <a:cubicBezTo>
                    <a:pt x="705" y="397"/>
                    <a:pt x="710" y="398"/>
                    <a:pt x="712" y="397"/>
                  </a:cubicBezTo>
                  <a:cubicBezTo>
                    <a:pt x="717" y="394"/>
                    <a:pt x="723" y="390"/>
                    <a:pt x="728" y="387"/>
                  </a:cubicBezTo>
                  <a:cubicBezTo>
                    <a:pt x="734" y="384"/>
                    <a:pt x="742" y="386"/>
                    <a:pt x="748" y="387"/>
                  </a:cubicBezTo>
                  <a:cubicBezTo>
                    <a:pt x="754" y="387"/>
                    <a:pt x="759" y="384"/>
                    <a:pt x="763" y="380"/>
                  </a:cubicBezTo>
                  <a:cubicBezTo>
                    <a:pt x="765" y="378"/>
                    <a:pt x="766" y="375"/>
                    <a:pt x="767" y="372"/>
                  </a:cubicBezTo>
                  <a:cubicBezTo>
                    <a:pt x="769" y="372"/>
                    <a:pt x="770" y="371"/>
                    <a:pt x="771" y="370"/>
                  </a:cubicBezTo>
                  <a:cubicBezTo>
                    <a:pt x="771" y="368"/>
                    <a:pt x="772" y="367"/>
                    <a:pt x="772" y="365"/>
                  </a:cubicBezTo>
                  <a:cubicBezTo>
                    <a:pt x="773" y="365"/>
                    <a:pt x="774" y="364"/>
                    <a:pt x="776" y="365"/>
                  </a:cubicBezTo>
                  <a:cubicBezTo>
                    <a:pt x="777" y="365"/>
                    <a:pt x="777" y="366"/>
                    <a:pt x="778" y="367"/>
                  </a:cubicBezTo>
                  <a:cubicBezTo>
                    <a:pt x="778" y="368"/>
                    <a:pt x="781" y="368"/>
                    <a:pt x="782" y="367"/>
                  </a:cubicBezTo>
                  <a:cubicBezTo>
                    <a:pt x="795" y="373"/>
                    <a:pt x="787" y="387"/>
                    <a:pt x="781" y="395"/>
                  </a:cubicBezTo>
                  <a:cubicBezTo>
                    <a:pt x="780" y="394"/>
                    <a:pt x="779" y="393"/>
                    <a:pt x="779" y="391"/>
                  </a:cubicBezTo>
                  <a:cubicBezTo>
                    <a:pt x="778" y="389"/>
                    <a:pt x="773" y="391"/>
                    <a:pt x="773" y="393"/>
                  </a:cubicBezTo>
                  <a:cubicBezTo>
                    <a:pt x="777" y="402"/>
                    <a:pt x="783" y="410"/>
                    <a:pt x="787" y="418"/>
                  </a:cubicBezTo>
                  <a:cubicBezTo>
                    <a:pt x="789" y="423"/>
                    <a:pt x="791" y="427"/>
                    <a:pt x="792" y="432"/>
                  </a:cubicBezTo>
                  <a:cubicBezTo>
                    <a:pt x="792" y="433"/>
                    <a:pt x="792" y="433"/>
                    <a:pt x="792" y="434"/>
                  </a:cubicBezTo>
                  <a:cubicBezTo>
                    <a:pt x="789" y="433"/>
                    <a:pt x="786" y="432"/>
                    <a:pt x="782" y="433"/>
                  </a:cubicBezTo>
                  <a:cubicBezTo>
                    <a:pt x="781" y="433"/>
                    <a:pt x="780" y="433"/>
                    <a:pt x="779" y="433"/>
                  </a:cubicBezTo>
                  <a:cubicBezTo>
                    <a:pt x="773" y="431"/>
                    <a:pt x="766" y="430"/>
                    <a:pt x="765" y="437"/>
                  </a:cubicBezTo>
                  <a:cubicBezTo>
                    <a:pt x="763" y="436"/>
                    <a:pt x="763" y="434"/>
                    <a:pt x="762" y="433"/>
                  </a:cubicBezTo>
                  <a:cubicBezTo>
                    <a:pt x="762" y="431"/>
                    <a:pt x="756" y="432"/>
                    <a:pt x="757" y="434"/>
                  </a:cubicBezTo>
                  <a:cubicBezTo>
                    <a:pt x="758" y="437"/>
                    <a:pt x="760" y="439"/>
                    <a:pt x="763" y="440"/>
                  </a:cubicBezTo>
                  <a:cubicBezTo>
                    <a:pt x="758" y="443"/>
                    <a:pt x="754" y="445"/>
                    <a:pt x="750" y="447"/>
                  </a:cubicBezTo>
                  <a:cubicBezTo>
                    <a:pt x="749" y="448"/>
                    <a:pt x="747" y="448"/>
                    <a:pt x="747" y="449"/>
                  </a:cubicBezTo>
                  <a:cubicBezTo>
                    <a:pt x="747" y="449"/>
                    <a:pt x="747" y="449"/>
                    <a:pt x="747" y="449"/>
                  </a:cubicBezTo>
                  <a:cubicBezTo>
                    <a:pt x="746" y="449"/>
                    <a:pt x="745" y="450"/>
                    <a:pt x="744" y="450"/>
                  </a:cubicBezTo>
                  <a:cubicBezTo>
                    <a:pt x="744" y="450"/>
                    <a:pt x="744" y="450"/>
                    <a:pt x="743" y="450"/>
                  </a:cubicBezTo>
                  <a:cubicBezTo>
                    <a:pt x="740" y="450"/>
                    <a:pt x="736" y="449"/>
                    <a:pt x="733" y="448"/>
                  </a:cubicBezTo>
                  <a:cubicBezTo>
                    <a:pt x="733" y="448"/>
                    <a:pt x="733" y="448"/>
                    <a:pt x="733" y="448"/>
                  </a:cubicBezTo>
                  <a:cubicBezTo>
                    <a:pt x="735" y="447"/>
                    <a:pt x="735" y="445"/>
                    <a:pt x="735" y="443"/>
                  </a:cubicBezTo>
                  <a:cubicBezTo>
                    <a:pt x="735" y="441"/>
                    <a:pt x="733" y="441"/>
                    <a:pt x="731" y="442"/>
                  </a:cubicBezTo>
                  <a:cubicBezTo>
                    <a:pt x="730" y="439"/>
                    <a:pt x="728" y="436"/>
                    <a:pt x="727" y="433"/>
                  </a:cubicBezTo>
                  <a:cubicBezTo>
                    <a:pt x="726" y="430"/>
                    <a:pt x="721" y="432"/>
                    <a:pt x="722" y="434"/>
                  </a:cubicBezTo>
                  <a:cubicBezTo>
                    <a:pt x="724" y="438"/>
                    <a:pt x="726" y="443"/>
                    <a:pt x="728" y="447"/>
                  </a:cubicBezTo>
                  <a:cubicBezTo>
                    <a:pt x="726" y="447"/>
                    <a:pt x="724" y="446"/>
                    <a:pt x="722" y="445"/>
                  </a:cubicBezTo>
                  <a:cubicBezTo>
                    <a:pt x="722" y="445"/>
                    <a:pt x="723" y="444"/>
                    <a:pt x="723" y="444"/>
                  </a:cubicBezTo>
                  <a:cubicBezTo>
                    <a:pt x="724" y="442"/>
                    <a:pt x="721" y="441"/>
                    <a:pt x="719" y="442"/>
                  </a:cubicBezTo>
                  <a:cubicBezTo>
                    <a:pt x="717" y="438"/>
                    <a:pt x="715" y="434"/>
                    <a:pt x="713" y="429"/>
                  </a:cubicBezTo>
                  <a:cubicBezTo>
                    <a:pt x="712" y="427"/>
                    <a:pt x="706" y="429"/>
                    <a:pt x="707" y="431"/>
                  </a:cubicBezTo>
                  <a:cubicBezTo>
                    <a:pt x="709" y="434"/>
                    <a:pt x="711" y="438"/>
                    <a:pt x="713" y="442"/>
                  </a:cubicBezTo>
                  <a:cubicBezTo>
                    <a:pt x="711" y="441"/>
                    <a:pt x="709" y="441"/>
                    <a:pt x="707" y="440"/>
                  </a:cubicBezTo>
                  <a:cubicBezTo>
                    <a:pt x="703" y="436"/>
                    <a:pt x="701" y="429"/>
                    <a:pt x="700" y="424"/>
                  </a:cubicBezTo>
                  <a:cubicBezTo>
                    <a:pt x="699" y="422"/>
                    <a:pt x="694" y="424"/>
                    <a:pt x="694" y="425"/>
                  </a:cubicBezTo>
                  <a:cubicBezTo>
                    <a:pt x="695" y="428"/>
                    <a:pt x="696" y="431"/>
                    <a:pt x="697" y="434"/>
                  </a:cubicBezTo>
                  <a:cubicBezTo>
                    <a:pt x="696" y="434"/>
                    <a:pt x="696" y="434"/>
                    <a:pt x="695" y="434"/>
                  </a:cubicBezTo>
                  <a:cubicBezTo>
                    <a:pt x="693" y="430"/>
                    <a:pt x="691" y="426"/>
                    <a:pt x="690" y="421"/>
                  </a:cubicBezTo>
                  <a:cubicBezTo>
                    <a:pt x="689" y="418"/>
                    <a:pt x="684" y="420"/>
                    <a:pt x="685" y="422"/>
                  </a:cubicBezTo>
                  <a:cubicBezTo>
                    <a:pt x="686" y="427"/>
                    <a:pt x="688" y="432"/>
                    <a:pt x="690" y="436"/>
                  </a:cubicBezTo>
                  <a:cubicBezTo>
                    <a:pt x="689" y="436"/>
                    <a:pt x="686" y="436"/>
                    <a:pt x="686" y="437"/>
                  </a:cubicBezTo>
                  <a:cubicBezTo>
                    <a:pt x="680" y="432"/>
                    <a:pt x="678" y="424"/>
                    <a:pt x="677" y="417"/>
                  </a:cubicBezTo>
                  <a:cubicBezTo>
                    <a:pt x="677" y="416"/>
                    <a:pt x="671" y="417"/>
                    <a:pt x="671" y="419"/>
                  </a:cubicBezTo>
                  <a:cubicBezTo>
                    <a:pt x="672" y="425"/>
                    <a:pt x="675" y="433"/>
                    <a:pt x="680" y="438"/>
                  </a:cubicBezTo>
                  <a:cubicBezTo>
                    <a:pt x="679" y="438"/>
                    <a:pt x="678" y="439"/>
                    <a:pt x="677" y="439"/>
                  </a:cubicBezTo>
                  <a:cubicBezTo>
                    <a:pt x="677" y="439"/>
                    <a:pt x="677" y="439"/>
                    <a:pt x="677" y="439"/>
                  </a:cubicBezTo>
                  <a:cubicBezTo>
                    <a:pt x="672" y="433"/>
                    <a:pt x="670" y="426"/>
                    <a:pt x="671" y="419"/>
                  </a:cubicBezTo>
                  <a:cubicBezTo>
                    <a:pt x="672" y="416"/>
                    <a:pt x="666" y="417"/>
                    <a:pt x="666" y="419"/>
                  </a:cubicBezTo>
                  <a:cubicBezTo>
                    <a:pt x="665" y="427"/>
                    <a:pt x="667" y="435"/>
                    <a:pt x="672" y="441"/>
                  </a:cubicBezTo>
                  <a:cubicBezTo>
                    <a:pt x="672" y="441"/>
                    <a:pt x="672" y="441"/>
                    <a:pt x="672" y="441"/>
                  </a:cubicBezTo>
                  <a:cubicBezTo>
                    <a:pt x="672" y="442"/>
                    <a:pt x="671" y="442"/>
                    <a:pt x="671" y="442"/>
                  </a:cubicBezTo>
                  <a:cubicBezTo>
                    <a:pt x="662" y="440"/>
                    <a:pt x="661" y="424"/>
                    <a:pt x="650" y="425"/>
                  </a:cubicBezTo>
                  <a:cubicBezTo>
                    <a:pt x="646" y="425"/>
                    <a:pt x="642" y="426"/>
                    <a:pt x="638" y="428"/>
                  </a:cubicBezTo>
                  <a:cubicBezTo>
                    <a:pt x="637" y="428"/>
                    <a:pt x="637" y="428"/>
                    <a:pt x="636" y="428"/>
                  </a:cubicBezTo>
                  <a:cubicBezTo>
                    <a:pt x="637" y="427"/>
                    <a:pt x="636" y="425"/>
                    <a:pt x="635" y="424"/>
                  </a:cubicBezTo>
                  <a:cubicBezTo>
                    <a:pt x="635" y="423"/>
                    <a:pt x="633" y="423"/>
                    <a:pt x="632" y="423"/>
                  </a:cubicBezTo>
                  <a:cubicBezTo>
                    <a:pt x="632" y="424"/>
                    <a:pt x="630" y="424"/>
                    <a:pt x="630" y="425"/>
                  </a:cubicBezTo>
                  <a:cubicBezTo>
                    <a:pt x="630" y="425"/>
                    <a:pt x="630" y="425"/>
                    <a:pt x="630" y="425"/>
                  </a:cubicBezTo>
                  <a:cubicBezTo>
                    <a:pt x="629" y="425"/>
                    <a:pt x="627" y="425"/>
                    <a:pt x="626" y="426"/>
                  </a:cubicBezTo>
                  <a:cubicBezTo>
                    <a:pt x="626" y="426"/>
                    <a:pt x="626" y="426"/>
                    <a:pt x="626" y="426"/>
                  </a:cubicBezTo>
                  <a:cubicBezTo>
                    <a:pt x="625" y="424"/>
                    <a:pt x="625" y="422"/>
                    <a:pt x="625" y="419"/>
                  </a:cubicBezTo>
                  <a:cubicBezTo>
                    <a:pt x="626" y="417"/>
                    <a:pt x="620" y="418"/>
                    <a:pt x="620" y="420"/>
                  </a:cubicBezTo>
                  <a:cubicBezTo>
                    <a:pt x="619" y="424"/>
                    <a:pt x="620" y="427"/>
                    <a:pt x="622" y="431"/>
                  </a:cubicBezTo>
                  <a:cubicBezTo>
                    <a:pt x="623" y="432"/>
                    <a:pt x="625" y="431"/>
                    <a:pt x="626" y="431"/>
                  </a:cubicBezTo>
                  <a:cubicBezTo>
                    <a:pt x="627" y="430"/>
                    <a:pt x="629" y="429"/>
                    <a:pt x="630" y="427"/>
                  </a:cubicBezTo>
                  <a:cubicBezTo>
                    <a:pt x="631" y="427"/>
                    <a:pt x="631" y="427"/>
                    <a:pt x="631" y="427"/>
                  </a:cubicBezTo>
                  <a:cubicBezTo>
                    <a:pt x="631" y="428"/>
                    <a:pt x="631" y="428"/>
                    <a:pt x="631" y="429"/>
                  </a:cubicBezTo>
                  <a:cubicBezTo>
                    <a:pt x="631" y="430"/>
                    <a:pt x="630" y="430"/>
                    <a:pt x="630" y="430"/>
                  </a:cubicBezTo>
                  <a:cubicBezTo>
                    <a:pt x="629" y="430"/>
                    <a:pt x="627" y="431"/>
                    <a:pt x="627" y="432"/>
                  </a:cubicBezTo>
                  <a:cubicBezTo>
                    <a:pt x="624" y="432"/>
                    <a:pt x="622" y="433"/>
                    <a:pt x="619" y="432"/>
                  </a:cubicBezTo>
                  <a:cubicBezTo>
                    <a:pt x="619" y="432"/>
                    <a:pt x="620" y="431"/>
                    <a:pt x="620" y="430"/>
                  </a:cubicBezTo>
                  <a:cubicBezTo>
                    <a:pt x="620" y="429"/>
                    <a:pt x="619" y="429"/>
                    <a:pt x="618" y="429"/>
                  </a:cubicBezTo>
                  <a:cubicBezTo>
                    <a:pt x="618" y="426"/>
                    <a:pt x="618" y="422"/>
                    <a:pt x="618" y="418"/>
                  </a:cubicBezTo>
                  <a:cubicBezTo>
                    <a:pt x="618" y="417"/>
                    <a:pt x="613" y="418"/>
                    <a:pt x="613" y="419"/>
                  </a:cubicBezTo>
                  <a:cubicBezTo>
                    <a:pt x="613" y="423"/>
                    <a:pt x="613" y="427"/>
                    <a:pt x="613" y="431"/>
                  </a:cubicBezTo>
                  <a:cubicBezTo>
                    <a:pt x="612" y="431"/>
                    <a:pt x="611" y="431"/>
                    <a:pt x="611" y="430"/>
                  </a:cubicBezTo>
                  <a:cubicBezTo>
                    <a:pt x="611" y="430"/>
                    <a:pt x="611" y="430"/>
                    <a:pt x="611" y="430"/>
                  </a:cubicBezTo>
                  <a:cubicBezTo>
                    <a:pt x="612" y="428"/>
                    <a:pt x="610" y="428"/>
                    <a:pt x="609" y="428"/>
                  </a:cubicBezTo>
                  <a:cubicBezTo>
                    <a:pt x="608" y="425"/>
                    <a:pt x="608" y="421"/>
                    <a:pt x="608" y="417"/>
                  </a:cubicBezTo>
                  <a:cubicBezTo>
                    <a:pt x="608" y="415"/>
                    <a:pt x="603" y="416"/>
                    <a:pt x="603" y="418"/>
                  </a:cubicBezTo>
                  <a:cubicBezTo>
                    <a:pt x="603" y="421"/>
                    <a:pt x="603" y="423"/>
                    <a:pt x="603" y="425"/>
                  </a:cubicBezTo>
                  <a:cubicBezTo>
                    <a:pt x="601" y="424"/>
                    <a:pt x="600" y="423"/>
                    <a:pt x="599" y="422"/>
                  </a:cubicBezTo>
                  <a:cubicBezTo>
                    <a:pt x="599" y="418"/>
                    <a:pt x="600" y="413"/>
                    <a:pt x="601" y="409"/>
                  </a:cubicBezTo>
                  <a:cubicBezTo>
                    <a:pt x="602" y="407"/>
                    <a:pt x="597" y="408"/>
                    <a:pt x="596" y="410"/>
                  </a:cubicBezTo>
                  <a:cubicBezTo>
                    <a:pt x="595" y="413"/>
                    <a:pt x="595" y="416"/>
                    <a:pt x="594" y="419"/>
                  </a:cubicBezTo>
                  <a:cubicBezTo>
                    <a:pt x="593" y="420"/>
                    <a:pt x="591" y="421"/>
                    <a:pt x="592" y="421"/>
                  </a:cubicBezTo>
                  <a:cubicBezTo>
                    <a:pt x="592" y="422"/>
                    <a:pt x="593" y="423"/>
                    <a:pt x="594" y="423"/>
                  </a:cubicBezTo>
                  <a:cubicBezTo>
                    <a:pt x="594" y="425"/>
                    <a:pt x="593" y="427"/>
                    <a:pt x="593" y="429"/>
                  </a:cubicBezTo>
                  <a:cubicBezTo>
                    <a:pt x="593" y="430"/>
                    <a:pt x="594" y="430"/>
                    <a:pt x="594" y="430"/>
                  </a:cubicBezTo>
                  <a:cubicBezTo>
                    <a:pt x="596" y="430"/>
                    <a:pt x="597" y="430"/>
                    <a:pt x="598" y="430"/>
                  </a:cubicBezTo>
                  <a:cubicBezTo>
                    <a:pt x="598" y="430"/>
                    <a:pt x="599" y="430"/>
                    <a:pt x="599" y="430"/>
                  </a:cubicBezTo>
                  <a:cubicBezTo>
                    <a:pt x="599" y="430"/>
                    <a:pt x="600" y="429"/>
                    <a:pt x="600" y="429"/>
                  </a:cubicBezTo>
                  <a:cubicBezTo>
                    <a:pt x="601" y="430"/>
                    <a:pt x="602" y="431"/>
                    <a:pt x="604" y="431"/>
                  </a:cubicBezTo>
                  <a:cubicBezTo>
                    <a:pt x="604" y="432"/>
                    <a:pt x="604" y="433"/>
                    <a:pt x="604" y="434"/>
                  </a:cubicBezTo>
                  <a:cubicBezTo>
                    <a:pt x="605" y="435"/>
                    <a:pt x="607" y="435"/>
                    <a:pt x="609" y="434"/>
                  </a:cubicBezTo>
                  <a:cubicBezTo>
                    <a:pt x="617" y="437"/>
                    <a:pt x="626" y="437"/>
                    <a:pt x="634" y="432"/>
                  </a:cubicBezTo>
                  <a:cubicBezTo>
                    <a:pt x="646" y="425"/>
                    <a:pt x="651" y="428"/>
                    <a:pt x="656" y="434"/>
                  </a:cubicBezTo>
                  <a:cubicBezTo>
                    <a:pt x="656" y="435"/>
                    <a:pt x="656" y="435"/>
                    <a:pt x="656" y="435"/>
                  </a:cubicBezTo>
                  <a:cubicBezTo>
                    <a:pt x="657" y="437"/>
                    <a:pt x="658" y="438"/>
                    <a:pt x="658" y="440"/>
                  </a:cubicBezTo>
                  <a:cubicBezTo>
                    <a:pt x="658" y="440"/>
                    <a:pt x="657" y="440"/>
                    <a:pt x="657" y="440"/>
                  </a:cubicBezTo>
                  <a:cubicBezTo>
                    <a:pt x="656" y="441"/>
                    <a:pt x="655" y="442"/>
                    <a:pt x="656" y="443"/>
                  </a:cubicBezTo>
                  <a:cubicBezTo>
                    <a:pt x="658" y="444"/>
                    <a:pt x="659" y="445"/>
                    <a:pt x="660" y="445"/>
                  </a:cubicBezTo>
                  <a:cubicBezTo>
                    <a:pt x="658" y="447"/>
                    <a:pt x="657" y="450"/>
                    <a:pt x="657" y="454"/>
                  </a:cubicBezTo>
                  <a:cubicBezTo>
                    <a:pt x="648" y="459"/>
                    <a:pt x="640" y="466"/>
                    <a:pt x="631" y="470"/>
                  </a:cubicBezTo>
                  <a:cubicBezTo>
                    <a:pt x="630" y="469"/>
                    <a:pt x="626" y="469"/>
                    <a:pt x="626" y="471"/>
                  </a:cubicBezTo>
                  <a:cubicBezTo>
                    <a:pt x="624" y="470"/>
                    <a:pt x="623" y="470"/>
                    <a:pt x="621" y="470"/>
                  </a:cubicBezTo>
                  <a:cubicBezTo>
                    <a:pt x="621" y="469"/>
                    <a:pt x="621" y="469"/>
                    <a:pt x="621" y="468"/>
                  </a:cubicBezTo>
                  <a:cubicBezTo>
                    <a:pt x="621" y="468"/>
                    <a:pt x="620" y="468"/>
                    <a:pt x="620" y="468"/>
                  </a:cubicBezTo>
                  <a:cubicBezTo>
                    <a:pt x="620" y="468"/>
                    <a:pt x="620" y="468"/>
                    <a:pt x="620" y="467"/>
                  </a:cubicBezTo>
                  <a:cubicBezTo>
                    <a:pt x="620" y="466"/>
                    <a:pt x="615" y="467"/>
                    <a:pt x="615" y="469"/>
                  </a:cubicBezTo>
                  <a:cubicBezTo>
                    <a:pt x="608" y="467"/>
                    <a:pt x="601" y="464"/>
                    <a:pt x="595" y="460"/>
                  </a:cubicBezTo>
                  <a:cubicBezTo>
                    <a:pt x="596" y="460"/>
                    <a:pt x="596" y="460"/>
                    <a:pt x="596" y="459"/>
                  </a:cubicBezTo>
                  <a:cubicBezTo>
                    <a:pt x="594" y="454"/>
                    <a:pt x="592" y="450"/>
                    <a:pt x="592" y="444"/>
                  </a:cubicBezTo>
                  <a:cubicBezTo>
                    <a:pt x="592" y="443"/>
                    <a:pt x="587" y="444"/>
                    <a:pt x="587" y="446"/>
                  </a:cubicBezTo>
                  <a:cubicBezTo>
                    <a:pt x="587" y="450"/>
                    <a:pt x="588" y="453"/>
                    <a:pt x="589" y="457"/>
                  </a:cubicBezTo>
                  <a:cubicBezTo>
                    <a:pt x="589" y="457"/>
                    <a:pt x="589" y="457"/>
                    <a:pt x="589" y="457"/>
                  </a:cubicBezTo>
                  <a:cubicBezTo>
                    <a:pt x="588" y="456"/>
                    <a:pt x="587" y="456"/>
                    <a:pt x="586" y="457"/>
                  </a:cubicBezTo>
                  <a:cubicBezTo>
                    <a:pt x="585" y="457"/>
                    <a:pt x="585" y="456"/>
                    <a:pt x="584" y="456"/>
                  </a:cubicBezTo>
                  <a:cubicBezTo>
                    <a:pt x="582" y="456"/>
                    <a:pt x="579" y="456"/>
                    <a:pt x="577" y="456"/>
                  </a:cubicBezTo>
                  <a:cubicBezTo>
                    <a:pt x="577" y="455"/>
                    <a:pt x="577" y="455"/>
                    <a:pt x="577" y="454"/>
                  </a:cubicBezTo>
                  <a:cubicBezTo>
                    <a:pt x="576" y="451"/>
                    <a:pt x="576" y="448"/>
                    <a:pt x="576" y="445"/>
                  </a:cubicBezTo>
                  <a:cubicBezTo>
                    <a:pt x="575" y="444"/>
                    <a:pt x="570" y="445"/>
                    <a:pt x="570" y="447"/>
                  </a:cubicBezTo>
                  <a:cubicBezTo>
                    <a:pt x="571" y="450"/>
                    <a:pt x="571" y="453"/>
                    <a:pt x="572" y="456"/>
                  </a:cubicBezTo>
                  <a:cubicBezTo>
                    <a:pt x="572" y="457"/>
                    <a:pt x="572" y="457"/>
                    <a:pt x="572" y="457"/>
                  </a:cubicBezTo>
                  <a:cubicBezTo>
                    <a:pt x="569" y="458"/>
                    <a:pt x="567" y="458"/>
                    <a:pt x="565" y="459"/>
                  </a:cubicBezTo>
                  <a:cubicBezTo>
                    <a:pt x="561" y="459"/>
                    <a:pt x="558" y="460"/>
                    <a:pt x="555" y="460"/>
                  </a:cubicBezTo>
                  <a:cubicBezTo>
                    <a:pt x="552" y="460"/>
                    <a:pt x="548" y="459"/>
                    <a:pt x="545" y="457"/>
                  </a:cubicBezTo>
                  <a:cubicBezTo>
                    <a:pt x="536" y="450"/>
                    <a:pt x="532" y="453"/>
                    <a:pt x="522" y="456"/>
                  </a:cubicBezTo>
                  <a:cubicBezTo>
                    <a:pt x="521" y="456"/>
                    <a:pt x="521" y="457"/>
                    <a:pt x="520" y="457"/>
                  </a:cubicBezTo>
                  <a:cubicBezTo>
                    <a:pt x="521" y="456"/>
                    <a:pt x="521" y="455"/>
                    <a:pt x="520" y="453"/>
                  </a:cubicBezTo>
                  <a:cubicBezTo>
                    <a:pt x="520" y="453"/>
                    <a:pt x="520" y="453"/>
                    <a:pt x="520" y="453"/>
                  </a:cubicBezTo>
                  <a:cubicBezTo>
                    <a:pt x="520" y="453"/>
                    <a:pt x="520" y="453"/>
                    <a:pt x="520" y="453"/>
                  </a:cubicBezTo>
                  <a:cubicBezTo>
                    <a:pt x="519" y="452"/>
                    <a:pt x="517" y="452"/>
                    <a:pt x="515" y="454"/>
                  </a:cubicBezTo>
                  <a:cubicBezTo>
                    <a:pt x="515" y="454"/>
                    <a:pt x="515" y="454"/>
                    <a:pt x="515" y="454"/>
                  </a:cubicBezTo>
                  <a:cubicBezTo>
                    <a:pt x="515" y="454"/>
                    <a:pt x="515" y="454"/>
                    <a:pt x="515" y="454"/>
                  </a:cubicBezTo>
                  <a:cubicBezTo>
                    <a:pt x="515" y="454"/>
                    <a:pt x="515" y="454"/>
                    <a:pt x="515" y="454"/>
                  </a:cubicBezTo>
                  <a:cubicBezTo>
                    <a:pt x="515" y="456"/>
                    <a:pt x="514" y="458"/>
                    <a:pt x="514" y="460"/>
                  </a:cubicBezTo>
                  <a:cubicBezTo>
                    <a:pt x="512" y="460"/>
                    <a:pt x="510" y="461"/>
                    <a:pt x="509" y="461"/>
                  </a:cubicBezTo>
                  <a:cubicBezTo>
                    <a:pt x="508" y="461"/>
                    <a:pt x="508" y="461"/>
                    <a:pt x="508" y="461"/>
                  </a:cubicBezTo>
                  <a:cubicBezTo>
                    <a:pt x="508" y="461"/>
                    <a:pt x="508" y="460"/>
                    <a:pt x="508" y="460"/>
                  </a:cubicBezTo>
                  <a:cubicBezTo>
                    <a:pt x="507" y="458"/>
                    <a:pt x="502" y="459"/>
                    <a:pt x="503" y="462"/>
                  </a:cubicBezTo>
                  <a:cubicBezTo>
                    <a:pt x="503" y="462"/>
                    <a:pt x="503" y="462"/>
                    <a:pt x="503" y="463"/>
                  </a:cubicBezTo>
                  <a:cubicBezTo>
                    <a:pt x="503" y="463"/>
                    <a:pt x="503" y="464"/>
                    <a:pt x="502" y="464"/>
                  </a:cubicBezTo>
                  <a:cubicBezTo>
                    <a:pt x="502" y="465"/>
                    <a:pt x="502" y="465"/>
                    <a:pt x="501" y="465"/>
                  </a:cubicBezTo>
                  <a:cubicBezTo>
                    <a:pt x="501" y="464"/>
                    <a:pt x="500" y="462"/>
                    <a:pt x="500" y="460"/>
                  </a:cubicBezTo>
                  <a:cubicBezTo>
                    <a:pt x="499" y="458"/>
                    <a:pt x="493" y="459"/>
                    <a:pt x="494" y="462"/>
                  </a:cubicBezTo>
                  <a:cubicBezTo>
                    <a:pt x="495" y="464"/>
                    <a:pt x="496" y="467"/>
                    <a:pt x="496" y="469"/>
                  </a:cubicBezTo>
                  <a:cubicBezTo>
                    <a:pt x="495" y="471"/>
                    <a:pt x="494" y="472"/>
                    <a:pt x="493" y="474"/>
                  </a:cubicBezTo>
                  <a:cubicBezTo>
                    <a:pt x="491" y="476"/>
                    <a:pt x="493" y="477"/>
                    <a:pt x="495" y="476"/>
                  </a:cubicBezTo>
                  <a:cubicBezTo>
                    <a:pt x="493" y="479"/>
                    <a:pt x="491" y="481"/>
                    <a:pt x="489" y="483"/>
                  </a:cubicBezTo>
                  <a:cubicBezTo>
                    <a:pt x="488" y="482"/>
                    <a:pt x="488" y="480"/>
                    <a:pt x="488" y="479"/>
                  </a:cubicBezTo>
                  <a:cubicBezTo>
                    <a:pt x="487" y="476"/>
                    <a:pt x="486" y="473"/>
                    <a:pt x="485" y="471"/>
                  </a:cubicBezTo>
                  <a:cubicBezTo>
                    <a:pt x="486" y="468"/>
                    <a:pt x="488" y="465"/>
                    <a:pt x="490" y="462"/>
                  </a:cubicBezTo>
                  <a:cubicBezTo>
                    <a:pt x="491" y="461"/>
                    <a:pt x="492" y="461"/>
                    <a:pt x="492" y="460"/>
                  </a:cubicBezTo>
                  <a:cubicBezTo>
                    <a:pt x="493" y="459"/>
                    <a:pt x="493" y="457"/>
                    <a:pt x="494" y="456"/>
                  </a:cubicBezTo>
                  <a:cubicBezTo>
                    <a:pt x="497" y="451"/>
                    <a:pt x="501" y="447"/>
                    <a:pt x="505" y="443"/>
                  </a:cubicBezTo>
                  <a:cubicBezTo>
                    <a:pt x="509" y="440"/>
                    <a:pt x="514" y="438"/>
                    <a:pt x="518" y="438"/>
                  </a:cubicBezTo>
                  <a:cubicBezTo>
                    <a:pt x="519" y="438"/>
                    <a:pt x="520" y="438"/>
                    <a:pt x="521" y="437"/>
                  </a:cubicBezTo>
                  <a:cubicBezTo>
                    <a:pt x="529" y="436"/>
                    <a:pt x="537" y="437"/>
                    <a:pt x="545" y="436"/>
                  </a:cubicBezTo>
                  <a:cubicBezTo>
                    <a:pt x="545" y="436"/>
                    <a:pt x="546" y="435"/>
                    <a:pt x="546" y="435"/>
                  </a:cubicBezTo>
                  <a:cubicBezTo>
                    <a:pt x="546" y="435"/>
                    <a:pt x="546" y="436"/>
                    <a:pt x="547" y="436"/>
                  </a:cubicBezTo>
                  <a:cubicBezTo>
                    <a:pt x="548" y="436"/>
                    <a:pt x="550" y="435"/>
                    <a:pt x="551" y="434"/>
                  </a:cubicBezTo>
                  <a:cubicBezTo>
                    <a:pt x="563" y="430"/>
                    <a:pt x="571" y="421"/>
                    <a:pt x="576" y="408"/>
                  </a:cubicBezTo>
                  <a:cubicBezTo>
                    <a:pt x="585" y="384"/>
                    <a:pt x="575" y="357"/>
                    <a:pt x="546" y="365"/>
                  </a:cubicBezTo>
                  <a:cubicBezTo>
                    <a:pt x="543" y="366"/>
                    <a:pt x="544" y="370"/>
                    <a:pt x="547" y="369"/>
                  </a:cubicBezTo>
                  <a:cubicBezTo>
                    <a:pt x="554" y="367"/>
                    <a:pt x="560" y="367"/>
                    <a:pt x="564" y="369"/>
                  </a:cubicBezTo>
                  <a:cubicBezTo>
                    <a:pt x="562" y="369"/>
                    <a:pt x="560" y="370"/>
                    <a:pt x="560" y="371"/>
                  </a:cubicBezTo>
                  <a:cubicBezTo>
                    <a:pt x="561" y="376"/>
                    <a:pt x="563" y="379"/>
                    <a:pt x="566" y="382"/>
                  </a:cubicBezTo>
                  <a:cubicBezTo>
                    <a:pt x="565" y="383"/>
                    <a:pt x="565" y="383"/>
                    <a:pt x="565" y="383"/>
                  </a:cubicBezTo>
                  <a:cubicBezTo>
                    <a:pt x="565" y="384"/>
                    <a:pt x="566" y="386"/>
                    <a:pt x="566" y="387"/>
                  </a:cubicBezTo>
                  <a:cubicBezTo>
                    <a:pt x="566" y="387"/>
                    <a:pt x="566" y="387"/>
                    <a:pt x="566" y="387"/>
                  </a:cubicBezTo>
                  <a:cubicBezTo>
                    <a:pt x="566" y="389"/>
                    <a:pt x="567" y="391"/>
                    <a:pt x="568" y="392"/>
                  </a:cubicBezTo>
                  <a:cubicBezTo>
                    <a:pt x="568" y="394"/>
                    <a:pt x="569" y="395"/>
                    <a:pt x="569" y="396"/>
                  </a:cubicBezTo>
                  <a:cubicBezTo>
                    <a:pt x="570" y="397"/>
                    <a:pt x="571" y="397"/>
                    <a:pt x="573" y="397"/>
                  </a:cubicBezTo>
                  <a:cubicBezTo>
                    <a:pt x="572" y="399"/>
                    <a:pt x="571" y="402"/>
                    <a:pt x="570" y="405"/>
                  </a:cubicBezTo>
                  <a:cubicBezTo>
                    <a:pt x="570" y="405"/>
                    <a:pt x="570" y="405"/>
                    <a:pt x="570" y="405"/>
                  </a:cubicBezTo>
                  <a:cubicBezTo>
                    <a:pt x="570" y="403"/>
                    <a:pt x="569" y="401"/>
                    <a:pt x="568" y="399"/>
                  </a:cubicBezTo>
                  <a:cubicBezTo>
                    <a:pt x="568" y="397"/>
                    <a:pt x="563" y="399"/>
                    <a:pt x="563" y="401"/>
                  </a:cubicBezTo>
                  <a:cubicBezTo>
                    <a:pt x="564" y="404"/>
                    <a:pt x="565" y="406"/>
                    <a:pt x="566" y="409"/>
                  </a:cubicBezTo>
                  <a:cubicBezTo>
                    <a:pt x="566" y="410"/>
                    <a:pt x="566" y="411"/>
                    <a:pt x="567" y="412"/>
                  </a:cubicBezTo>
                  <a:cubicBezTo>
                    <a:pt x="567" y="412"/>
                    <a:pt x="567" y="413"/>
                    <a:pt x="568" y="413"/>
                  </a:cubicBezTo>
                  <a:cubicBezTo>
                    <a:pt x="566" y="416"/>
                    <a:pt x="564" y="420"/>
                    <a:pt x="562" y="422"/>
                  </a:cubicBezTo>
                  <a:cubicBezTo>
                    <a:pt x="561" y="422"/>
                    <a:pt x="561" y="422"/>
                    <a:pt x="561" y="422"/>
                  </a:cubicBezTo>
                  <a:cubicBezTo>
                    <a:pt x="561" y="422"/>
                    <a:pt x="561" y="422"/>
                    <a:pt x="561" y="422"/>
                  </a:cubicBezTo>
                  <a:cubicBezTo>
                    <a:pt x="560" y="422"/>
                    <a:pt x="560" y="422"/>
                    <a:pt x="560" y="422"/>
                  </a:cubicBezTo>
                  <a:cubicBezTo>
                    <a:pt x="559" y="421"/>
                    <a:pt x="559" y="420"/>
                    <a:pt x="558" y="419"/>
                  </a:cubicBezTo>
                  <a:cubicBezTo>
                    <a:pt x="557" y="417"/>
                    <a:pt x="556" y="415"/>
                    <a:pt x="556" y="412"/>
                  </a:cubicBezTo>
                  <a:cubicBezTo>
                    <a:pt x="555" y="410"/>
                    <a:pt x="549" y="412"/>
                    <a:pt x="550" y="414"/>
                  </a:cubicBezTo>
                  <a:cubicBezTo>
                    <a:pt x="552" y="418"/>
                    <a:pt x="554" y="425"/>
                    <a:pt x="558" y="426"/>
                  </a:cubicBezTo>
                  <a:cubicBezTo>
                    <a:pt x="556" y="428"/>
                    <a:pt x="554" y="429"/>
                    <a:pt x="551" y="430"/>
                  </a:cubicBezTo>
                  <a:cubicBezTo>
                    <a:pt x="550" y="430"/>
                    <a:pt x="549" y="429"/>
                    <a:pt x="548" y="430"/>
                  </a:cubicBezTo>
                  <a:cubicBezTo>
                    <a:pt x="548" y="428"/>
                    <a:pt x="547" y="425"/>
                    <a:pt x="547" y="424"/>
                  </a:cubicBezTo>
                  <a:cubicBezTo>
                    <a:pt x="545" y="421"/>
                    <a:pt x="544" y="418"/>
                    <a:pt x="543" y="414"/>
                  </a:cubicBezTo>
                  <a:cubicBezTo>
                    <a:pt x="542" y="412"/>
                    <a:pt x="536" y="413"/>
                    <a:pt x="537" y="416"/>
                  </a:cubicBezTo>
                  <a:cubicBezTo>
                    <a:pt x="539" y="420"/>
                    <a:pt x="541" y="424"/>
                    <a:pt x="542" y="428"/>
                  </a:cubicBezTo>
                  <a:cubicBezTo>
                    <a:pt x="543" y="429"/>
                    <a:pt x="543" y="431"/>
                    <a:pt x="544" y="432"/>
                  </a:cubicBezTo>
                  <a:cubicBezTo>
                    <a:pt x="541" y="433"/>
                    <a:pt x="539" y="433"/>
                    <a:pt x="536" y="433"/>
                  </a:cubicBezTo>
                  <a:cubicBezTo>
                    <a:pt x="536" y="433"/>
                    <a:pt x="536" y="432"/>
                    <a:pt x="536" y="432"/>
                  </a:cubicBezTo>
                  <a:cubicBezTo>
                    <a:pt x="534" y="431"/>
                    <a:pt x="533" y="429"/>
                    <a:pt x="532" y="427"/>
                  </a:cubicBezTo>
                  <a:cubicBezTo>
                    <a:pt x="531" y="425"/>
                    <a:pt x="530" y="422"/>
                    <a:pt x="530" y="420"/>
                  </a:cubicBezTo>
                  <a:cubicBezTo>
                    <a:pt x="529" y="417"/>
                    <a:pt x="524" y="419"/>
                    <a:pt x="524" y="421"/>
                  </a:cubicBezTo>
                  <a:cubicBezTo>
                    <a:pt x="525" y="424"/>
                    <a:pt x="526" y="427"/>
                    <a:pt x="528" y="430"/>
                  </a:cubicBezTo>
                  <a:cubicBezTo>
                    <a:pt x="528" y="431"/>
                    <a:pt x="529" y="432"/>
                    <a:pt x="530" y="433"/>
                  </a:cubicBezTo>
                  <a:cubicBezTo>
                    <a:pt x="527" y="434"/>
                    <a:pt x="524" y="434"/>
                    <a:pt x="521" y="434"/>
                  </a:cubicBezTo>
                  <a:cubicBezTo>
                    <a:pt x="521" y="433"/>
                    <a:pt x="520" y="432"/>
                    <a:pt x="520" y="431"/>
                  </a:cubicBezTo>
                  <a:cubicBezTo>
                    <a:pt x="519" y="430"/>
                    <a:pt x="518" y="428"/>
                    <a:pt x="518" y="426"/>
                  </a:cubicBezTo>
                  <a:cubicBezTo>
                    <a:pt x="517" y="424"/>
                    <a:pt x="512" y="425"/>
                    <a:pt x="513" y="428"/>
                  </a:cubicBezTo>
                  <a:cubicBezTo>
                    <a:pt x="513" y="430"/>
                    <a:pt x="514" y="433"/>
                    <a:pt x="515" y="435"/>
                  </a:cubicBezTo>
                  <a:cubicBezTo>
                    <a:pt x="512" y="436"/>
                    <a:pt x="509" y="436"/>
                    <a:pt x="507" y="438"/>
                  </a:cubicBezTo>
                  <a:cubicBezTo>
                    <a:pt x="506" y="435"/>
                    <a:pt x="505" y="433"/>
                    <a:pt x="504" y="431"/>
                  </a:cubicBezTo>
                  <a:cubicBezTo>
                    <a:pt x="503" y="429"/>
                    <a:pt x="498" y="431"/>
                    <a:pt x="499" y="432"/>
                  </a:cubicBezTo>
                  <a:cubicBezTo>
                    <a:pt x="500" y="435"/>
                    <a:pt x="501" y="438"/>
                    <a:pt x="501" y="440"/>
                  </a:cubicBezTo>
                  <a:cubicBezTo>
                    <a:pt x="502" y="440"/>
                    <a:pt x="502" y="441"/>
                    <a:pt x="502" y="441"/>
                  </a:cubicBezTo>
                  <a:cubicBezTo>
                    <a:pt x="499" y="442"/>
                    <a:pt x="497" y="445"/>
                    <a:pt x="494" y="447"/>
                  </a:cubicBezTo>
                  <a:cubicBezTo>
                    <a:pt x="494" y="444"/>
                    <a:pt x="494" y="442"/>
                    <a:pt x="494" y="439"/>
                  </a:cubicBezTo>
                  <a:cubicBezTo>
                    <a:pt x="494" y="438"/>
                    <a:pt x="489" y="439"/>
                    <a:pt x="489" y="440"/>
                  </a:cubicBezTo>
                  <a:cubicBezTo>
                    <a:pt x="489" y="445"/>
                    <a:pt x="489" y="450"/>
                    <a:pt x="489" y="454"/>
                  </a:cubicBezTo>
                  <a:cubicBezTo>
                    <a:pt x="485" y="460"/>
                    <a:pt x="482" y="466"/>
                    <a:pt x="479" y="472"/>
                  </a:cubicBezTo>
                  <a:cubicBezTo>
                    <a:pt x="478" y="473"/>
                    <a:pt x="479" y="473"/>
                    <a:pt x="480" y="474"/>
                  </a:cubicBezTo>
                  <a:cubicBezTo>
                    <a:pt x="481" y="475"/>
                    <a:pt x="481" y="477"/>
                    <a:pt x="482" y="479"/>
                  </a:cubicBezTo>
                  <a:cubicBezTo>
                    <a:pt x="483" y="482"/>
                    <a:pt x="483" y="485"/>
                    <a:pt x="484" y="487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3" y="488"/>
                    <a:pt x="481" y="489"/>
                    <a:pt x="480" y="490"/>
                  </a:cubicBezTo>
                  <a:cubicBezTo>
                    <a:pt x="480" y="490"/>
                    <a:pt x="480" y="490"/>
                    <a:pt x="480" y="490"/>
                  </a:cubicBezTo>
                  <a:cubicBezTo>
                    <a:pt x="480" y="488"/>
                    <a:pt x="479" y="488"/>
                    <a:pt x="478" y="488"/>
                  </a:cubicBezTo>
                  <a:cubicBezTo>
                    <a:pt x="477" y="485"/>
                    <a:pt x="477" y="481"/>
                    <a:pt x="476" y="478"/>
                  </a:cubicBezTo>
                  <a:cubicBezTo>
                    <a:pt x="476" y="475"/>
                    <a:pt x="471" y="477"/>
                    <a:pt x="471" y="479"/>
                  </a:cubicBezTo>
                  <a:cubicBezTo>
                    <a:pt x="472" y="484"/>
                    <a:pt x="472" y="489"/>
                    <a:pt x="474" y="494"/>
                  </a:cubicBezTo>
                  <a:cubicBezTo>
                    <a:pt x="474" y="494"/>
                    <a:pt x="474" y="494"/>
                    <a:pt x="474" y="494"/>
                  </a:cubicBezTo>
                  <a:cubicBezTo>
                    <a:pt x="471" y="496"/>
                    <a:pt x="468" y="498"/>
                    <a:pt x="465" y="499"/>
                  </a:cubicBezTo>
                  <a:cubicBezTo>
                    <a:pt x="464" y="500"/>
                    <a:pt x="464" y="500"/>
                    <a:pt x="464" y="500"/>
                  </a:cubicBezTo>
                  <a:cubicBezTo>
                    <a:pt x="464" y="500"/>
                    <a:pt x="464" y="499"/>
                    <a:pt x="464" y="499"/>
                  </a:cubicBezTo>
                  <a:cubicBezTo>
                    <a:pt x="464" y="499"/>
                    <a:pt x="464" y="499"/>
                    <a:pt x="464" y="498"/>
                  </a:cubicBezTo>
                  <a:cubicBezTo>
                    <a:pt x="463" y="495"/>
                    <a:pt x="462" y="492"/>
                    <a:pt x="460" y="490"/>
                  </a:cubicBezTo>
                  <a:cubicBezTo>
                    <a:pt x="459" y="489"/>
                    <a:pt x="454" y="490"/>
                    <a:pt x="455" y="492"/>
                  </a:cubicBezTo>
                  <a:cubicBezTo>
                    <a:pt x="457" y="495"/>
                    <a:pt x="459" y="499"/>
                    <a:pt x="459" y="502"/>
                  </a:cubicBezTo>
                  <a:cubicBezTo>
                    <a:pt x="459" y="502"/>
                    <a:pt x="459" y="503"/>
                    <a:pt x="459" y="503"/>
                  </a:cubicBezTo>
                  <a:cubicBezTo>
                    <a:pt x="458" y="504"/>
                    <a:pt x="456" y="505"/>
                    <a:pt x="455" y="507"/>
                  </a:cubicBezTo>
                  <a:cubicBezTo>
                    <a:pt x="455" y="506"/>
                    <a:pt x="454" y="506"/>
                    <a:pt x="453" y="506"/>
                  </a:cubicBezTo>
                  <a:cubicBezTo>
                    <a:pt x="453" y="506"/>
                    <a:pt x="453" y="506"/>
                    <a:pt x="453" y="506"/>
                  </a:cubicBezTo>
                  <a:cubicBezTo>
                    <a:pt x="452" y="503"/>
                    <a:pt x="451" y="500"/>
                    <a:pt x="451" y="497"/>
                  </a:cubicBezTo>
                  <a:cubicBezTo>
                    <a:pt x="451" y="496"/>
                    <a:pt x="445" y="497"/>
                    <a:pt x="445" y="499"/>
                  </a:cubicBezTo>
                  <a:cubicBezTo>
                    <a:pt x="446" y="503"/>
                    <a:pt x="448" y="507"/>
                    <a:pt x="449" y="510"/>
                  </a:cubicBezTo>
                  <a:cubicBezTo>
                    <a:pt x="449" y="511"/>
                    <a:pt x="450" y="511"/>
                    <a:pt x="451" y="511"/>
                  </a:cubicBezTo>
                  <a:cubicBezTo>
                    <a:pt x="450" y="512"/>
                    <a:pt x="449" y="513"/>
                    <a:pt x="448" y="515"/>
                  </a:cubicBezTo>
                  <a:cubicBezTo>
                    <a:pt x="447" y="515"/>
                    <a:pt x="447" y="515"/>
                    <a:pt x="446" y="515"/>
                  </a:cubicBezTo>
                  <a:cubicBezTo>
                    <a:pt x="445" y="513"/>
                    <a:pt x="445" y="511"/>
                    <a:pt x="444" y="508"/>
                  </a:cubicBezTo>
                  <a:cubicBezTo>
                    <a:pt x="443" y="506"/>
                    <a:pt x="438" y="507"/>
                    <a:pt x="439" y="510"/>
                  </a:cubicBezTo>
                  <a:cubicBezTo>
                    <a:pt x="439" y="512"/>
                    <a:pt x="440" y="514"/>
                    <a:pt x="441" y="516"/>
                  </a:cubicBezTo>
                  <a:cubicBezTo>
                    <a:pt x="440" y="516"/>
                    <a:pt x="440" y="516"/>
                    <a:pt x="440" y="517"/>
                  </a:cubicBezTo>
                  <a:cubicBezTo>
                    <a:pt x="440" y="518"/>
                    <a:pt x="441" y="518"/>
                    <a:pt x="442" y="519"/>
                  </a:cubicBezTo>
                  <a:cubicBezTo>
                    <a:pt x="441" y="520"/>
                    <a:pt x="441" y="520"/>
                    <a:pt x="440" y="520"/>
                  </a:cubicBezTo>
                  <a:cubicBezTo>
                    <a:pt x="439" y="522"/>
                    <a:pt x="441" y="522"/>
                    <a:pt x="442" y="522"/>
                  </a:cubicBezTo>
                  <a:cubicBezTo>
                    <a:pt x="441" y="524"/>
                    <a:pt x="440" y="526"/>
                    <a:pt x="439" y="528"/>
                  </a:cubicBezTo>
                  <a:cubicBezTo>
                    <a:pt x="438" y="527"/>
                    <a:pt x="437" y="525"/>
                    <a:pt x="436" y="524"/>
                  </a:cubicBezTo>
                  <a:cubicBezTo>
                    <a:pt x="435" y="521"/>
                    <a:pt x="434" y="518"/>
                    <a:pt x="433" y="516"/>
                  </a:cubicBezTo>
                  <a:cubicBezTo>
                    <a:pt x="432" y="514"/>
                    <a:pt x="427" y="516"/>
                    <a:pt x="428" y="517"/>
                  </a:cubicBezTo>
                  <a:cubicBezTo>
                    <a:pt x="429" y="520"/>
                    <a:pt x="430" y="523"/>
                    <a:pt x="431" y="526"/>
                  </a:cubicBezTo>
                  <a:cubicBezTo>
                    <a:pt x="432" y="528"/>
                    <a:pt x="433" y="530"/>
                    <a:pt x="435" y="532"/>
                  </a:cubicBezTo>
                  <a:cubicBezTo>
                    <a:pt x="435" y="532"/>
                    <a:pt x="435" y="532"/>
                    <a:pt x="436" y="532"/>
                  </a:cubicBezTo>
                  <a:cubicBezTo>
                    <a:pt x="434" y="534"/>
                    <a:pt x="433" y="535"/>
                    <a:pt x="431" y="537"/>
                  </a:cubicBezTo>
                  <a:cubicBezTo>
                    <a:pt x="431" y="537"/>
                    <a:pt x="431" y="537"/>
                    <a:pt x="431" y="536"/>
                  </a:cubicBezTo>
                  <a:cubicBezTo>
                    <a:pt x="427" y="534"/>
                    <a:pt x="427" y="528"/>
                    <a:pt x="426" y="525"/>
                  </a:cubicBezTo>
                  <a:cubicBezTo>
                    <a:pt x="426" y="522"/>
                    <a:pt x="420" y="524"/>
                    <a:pt x="421" y="526"/>
                  </a:cubicBezTo>
                  <a:cubicBezTo>
                    <a:pt x="421" y="531"/>
                    <a:pt x="423" y="537"/>
                    <a:pt x="427" y="540"/>
                  </a:cubicBezTo>
                  <a:cubicBezTo>
                    <a:pt x="427" y="540"/>
                    <a:pt x="428" y="540"/>
                    <a:pt x="428" y="540"/>
                  </a:cubicBezTo>
                  <a:cubicBezTo>
                    <a:pt x="427" y="541"/>
                    <a:pt x="425" y="543"/>
                    <a:pt x="423" y="544"/>
                  </a:cubicBezTo>
                  <a:cubicBezTo>
                    <a:pt x="423" y="544"/>
                    <a:pt x="423" y="544"/>
                    <a:pt x="423" y="543"/>
                  </a:cubicBezTo>
                  <a:cubicBezTo>
                    <a:pt x="423" y="543"/>
                    <a:pt x="423" y="542"/>
                    <a:pt x="423" y="542"/>
                  </a:cubicBezTo>
                  <a:cubicBezTo>
                    <a:pt x="424" y="541"/>
                    <a:pt x="421" y="541"/>
                    <a:pt x="421" y="541"/>
                  </a:cubicBezTo>
                  <a:cubicBezTo>
                    <a:pt x="421" y="541"/>
                    <a:pt x="420" y="541"/>
                    <a:pt x="420" y="541"/>
                  </a:cubicBezTo>
                  <a:cubicBezTo>
                    <a:pt x="418" y="538"/>
                    <a:pt x="417" y="534"/>
                    <a:pt x="415" y="531"/>
                  </a:cubicBezTo>
                  <a:cubicBezTo>
                    <a:pt x="415" y="531"/>
                    <a:pt x="415" y="531"/>
                    <a:pt x="415" y="531"/>
                  </a:cubicBezTo>
                  <a:cubicBezTo>
                    <a:pt x="415" y="530"/>
                    <a:pt x="416" y="530"/>
                    <a:pt x="417" y="529"/>
                  </a:cubicBezTo>
                  <a:cubicBezTo>
                    <a:pt x="419" y="526"/>
                    <a:pt x="413" y="526"/>
                    <a:pt x="412" y="528"/>
                  </a:cubicBezTo>
                  <a:cubicBezTo>
                    <a:pt x="407" y="535"/>
                    <a:pt x="397" y="543"/>
                    <a:pt x="388" y="540"/>
                  </a:cubicBezTo>
                  <a:cubicBezTo>
                    <a:pt x="389" y="539"/>
                    <a:pt x="390" y="538"/>
                    <a:pt x="390" y="537"/>
                  </a:cubicBezTo>
                  <a:cubicBezTo>
                    <a:pt x="397" y="530"/>
                    <a:pt x="403" y="522"/>
                    <a:pt x="410" y="515"/>
                  </a:cubicBezTo>
                  <a:cubicBezTo>
                    <a:pt x="415" y="511"/>
                    <a:pt x="420" y="508"/>
                    <a:pt x="425" y="505"/>
                  </a:cubicBezTo>
                  <a:cubicBezTo>
                    <a:pt x="429" y="501"/>
                    <a:pt x="431" y="496"/>
                    <a:pt x="431" y="491"/>
                  </a:cubicBezTo>
                  <a:cubicBezTo>
                    <a:pt x="432" y="491"/>
                    <a:pt x="433" y="490"/>
                    <a:pt x="433" y="490"/>
                  </a:cubicBezTo>
                  <a:cubicBezTo>
                    <a:pt x="434" y="489"/>
                    <a:pt x="434" y="488"/>
                    <a:pt x="434" y="487"/>
                  </a:cubicBezTo>
                  <a:cubicBezTo>
                    <a:pt x="434" y="486"/>
                    <a:pt x="434" y="486"/>
                    <a:pt x="434" y="485"/>
                  </a:cubicBezTo>
                  <a:cubicBezTo>
                    <a:pt x="435" y="483"/>
                    <a:pt x="432" y="483"/>
                    <a:pt x="430" y="483"/>
                  </a:cubicBezTo>
                  <a:cubicBezTo>
                    <a:pt x="430" y="483"/>
                    <a:pt x="430" y="483"/>
                    <a:pt x="430" y="483"/>
                  </a:cubicBezTo>
                  <a:cubicBezTo>
                    <a:pt x="429" y="481"/>
                    <a:pt x="429" y="480"/>
                    <a:pt x="429" y="478"/>
                  </a:cubicBezTo>
                  <a:cubicBezTo>
                    <a:pt x="428" y="476"/>
                    <a:pt x="423" y="478"/>
                    <a:pt x="423" y="479"/>
                  </a:cubicBezTo>
                  <a:cubicBezTo>
                    <a:pt x="423" y="480"/>
                    <a:pt x="424" y="480"/>
                    <a:pt x="424" y="481"/>
                  </a:cubicBezTo>
                  <a:cubicBezTo>
                    <a:pt x="423" y="481"/>
                    <a:pt x="423" y="481"/>
                    <a:pt x="423" y="482"/>
                  </a:cubicBezTo>
                  <a:cubicBezTo>
                    <a:pt x="424" y="483"/>
                    <a:pt x="424" y="483"/>
                    <a:pt x="424" y="484"/>
                  </a:cubicBezTo>
                  <a:cubicBezTo>
                    <a:pt x="425" y="488"/>
                    <a:pt x="425" y="491"/>
                    <a:pt x="425" y="494"/>
                  </a:cubicBezTo>
                  <a:cubicBezTo>
                    <a:pt x="424" y="494"/>
                    <a:pt x="422" y="494"/>
                    <a:pt x="421" y="495"/>
                  </a:cubicBezTo>
                  <a:cubicBezTo>
                    <a:pt x="421" y="495"/>
                    <a:pt x="421" y="495"/>
                    <a:pt x="421" y="495"/>
                  </a:cubicBezTo>
                  <a:cubicBezTo>
                    <a:pt x="420" y="494"/>
                    <a:pt x="419" y="493"/>
                    <a:pt x="419" y="491"/>
                  </a:cubicBezTo>
                  <a:cubicBezTo>
                    <a:pt x="418" y="489"/>
                    <a:pt x="412" y="491"/>
                    <a:pt x="413" y="493"/>
                  </a:cubicBezTo>
                  <a:cubicBezTo>
                    <a:pt x="414" y="496"/>
                    <a:pt x="417" y="498"/>
                    <a:pt x="419" y="501"/>
                  </a:cubicBezTo>
                  <a:cubicBezTo>
                    <a:pt x="420" y="501"/>
                    <a:pt x="421" y="501"/>
                    <a:pt x="422" y="501"/>
                  </a:cubicBezTo>
                  <a:cubicBezTo>
                    <a:pt x="420" y="504"/>
                    <a:pt x="418" y="506"/>
                    <a:pt x="413" y="509"/>
                  </a:cubicBezTo>
                  <a:cubicBezTo>
                    <a:pt x="411" y="510"/>
                    <a:pt x="409" y="512"/>
                    <a:pt x="407" y="513"/>
                  </a:cubicBezTo>
                  <a:cubicBezTo>
                    <a:pt x="408" y="512"/>
                    <a:pt x="407" y="511"/>
                    <a:pt x="406" y="511"/>
                  </a:cubicBezTo>
                  <a:cubicBezTo>
                    <a:pt x="405" y="511"/>
                    <a:pt x="405" y="511"/>
                    <a:pt x="404" y="511"/>
                  </a:cubicBezTo>
                  <a:cubicBezTo>
                    <a:pt x="404" y="510"/>
                    <a:pt x="403" y="508"/>
                    <a:pt x="403" y="507"/>
                  </a:cubicBezTo>
                  <a:cubicBezTo>
                    <a:pt x="402" y="505"/>
                    <a:pt x="397" y="506"/>
                    <a:pt x="398" y="508"/>
                  </a:cubicBezTo>
                  <a:cubicBezTo>
                    <a:pt x="399" y="512"/>
                    <a:pt x="400" y="515"/>
                    <a:pt x="404" y="515"/>
                  </a:cubicBezTo>
                  <a:cubicBezTo>
                    <a:pt x="405" y="515"/>
                    <a:pt x="405" y="515"/>
                    <a:pt x="406" y="515"/>
                  </a:cubicBezTo>
                  <a:cubicBezTo>
                    <a:pt x="400" y="520"/>
                    <a:pt x="396" y="525"/>
                    <a:pt x="391" y="531"/>
                  </a:cubicBezTo>
                  <a:cubicBezTo>
                    <a:pt x="382" y="542"/>
                    <a:pt x="371" y="549"/>
                    <a:pt x="355" y="546"/>
                  </a:cubicBezTo>
                  <a:cubicBezTo>
                    <a:pt x="348" y="545"/>
                    <a:pt x="340" y="542"/>
                    <a:pt x="333" y="540"/>
                  </a:cubicBezTo>
                  <a:cubicBezTo>
                    <a:pt x="324" y="537"/>
                    <a:pt x="315" y="536"/>
                    <a:pt x="306" y="537"/>
                  </a:cubicBezTo>
                  <a:cubicBezTo>
                    <a:pt x="300" y="536"/>
                    <a:pt x="296" y="526"/>
                    <a:pt x="293" y="522"/>
                  </a:cubicBezTo>
                  <a:cubicBezTo>
                    <a:pt x="292" y="520"/>
                    <a:pt x="287" y="522"/>
                    <a:pt x="287" y="523"/>
                  </a:cubicBezTo>
                  <a:cubicBezTo>
                    <a:pt x="291" y="528"/>
                    <a:pt x="293" y="534"/>
                    <a:pt x="298" y="537"/>
                  </a:cubicBezTo>
                  <a:cubicBezTo>
                    <a:pt x="297" y="537"/>
                    <a:pt x="296" y="537"/>
                    <a:pt x="294" y="538"/>
                  </a:cubicBezTo>
                  <a:cubicBezTo>
                    <a:pt x="295" y="537"/>
                    <a:pt x="295" y="537"/>
                    <a:pt x="294" y="537"/>
                  </a:cubicBezTo>
                  <a:cubicBezTo>
                    <a:pt x="286" y="534"/>
                    <a:pt x="283" y="524"/>
                    <a:pt x="281" y="517"/>
                  </a:cubicBezTo>
                  <a:cubicBezTo>
                    <a:pt x="280" y="515"/>
                    <a:pt x="275" y="517"/>
                    <a:pt x="275" y="519"/>
                  </a:cubicBezTo>
                  <a:cubicBezTo>
                    <a:pt x="278" y="525"/>
                    <a:pt x="281" y="534"/>
                    <a:pt x="288" y="538"/>
                  </a:cubicBezTo>
                  <a:cubicBezTo>
                    <a:pt x="284" y="538"/>
                    <a:pt x="281" y="538"/>
                    <a:pt x="278" y="537"/>
                  </a:cubicBezTo>
                  <a:cubicBezTo>
                    <a:pt x="278" y="537"/>
                    <a:pt x="278" y="536"/>
                    <a:pt x="278" y="536"/>
                  </a:cubicBezTo>
                  <a:cubicBezTo>
                    <a:pt x="273" y="528"/>
                    <a:pt x="268" y="521"/>
                    <a:pt x="265" y="512"/>
                  </a:cubicBezTo>
                  <a:cubicBezTo>
                    <a:pt x="264" y="510"/>
                    <a:pt x="259" y="512"/>
                    <a:pt x="260" y="514"/>
                  </a:cubicBezTo>
                  <a:cubicBezTo>
                    <a:pt x="263" y="522"/>
                    <a:pt x="267" y="528"/>
                    <a:pt x="271" y="535"/>
                  </a:cubicBezTo>
                  <a:cubicBezTo>
                    <a:pt x="270" y="535"/>
                    <a:pt x="268" y="534"/>
                    <a:pt x="267" y="533"/>
                  </a:cubicBezTo>
                  <a:cubicBezTo>
                    <a:pt x="265" y="532"/>
                    <a:pt x="263" y="531"/>
                    <a:pt x="262" y="529"/>
                  </a:cubicBezTo>
                  <a:cubicBezTo>
                    <a:pt x="263" y="530"/>
                    <a:pt x="267" y="528"/>
                    <a:pt x="266" y="527"/>
                  </a:cubicBezTo>
                  <a:cubicBezTo>
                    <a:pt x="259" y="522"/>
                    <a:pt x="256" y="515"/>
                    <a:pt x="256" y="507"/>
                  </a:cubicBezTo>
                  <a:cubicBezTo>
                    <a:pt x="256" y="505"/>
                    <a:pt x="251" y="506"/>
                    <a:pt x="251" y="508"/>
                  </a:cubicBezTo>
                  <a:cubicBezTo>
                    <a:pt x="251" y="512"/>
                    <a:pt x="252" y="516"/>
                    <a:pt x="253" y="519"/>
                  </a:cubicBezTo>
                  <a:cubicBezTo>
                    <a:pt x="252" y="518"/>
                    <a:pt x="252" y="518"/>
                    <a:pt x="251" y="517"/>
                  </a:cubicBezTo>
                  <a:cubicBezTo>
                    <a:pt x="249" y="514"/>
                    <a:pt x="247" y="510"/>
                    <a:pt x="245" y="507"/>
                  </a:cubicBezTo>
                  <a:cubicBezTo>
                    <a:pt x="245" y="506"/>
                    <a:pt x="245" y="505"/>
                    <a:pt x="245" y="504"/>
                  </a:cubicBezTo>
                  <a:cubicBezTo>
                    <a:pt x="245" y="504"/>
                    <a:pt x="245" y="504"/>
                    <a:pt x="244" y="504"/>
                  </a:cubicBezTo>
                  <a:cubicBezTo>
                    <a:pt x="244" y="503"/>
                    <a:pt x="243" y="502"/>
                    <a:pt x="243" y="501"/>
                  </a:cubicBezTo>
                  <a:cubicBezTo>
                    <a:pt x="242" y="498"/>
                    <a:pt x="241" y="495"/>
                    <a:pt x="240" y="492"/>
                  </a:cubicBezTo>
                  <a:cubicBezTo>
                    <a:pt x="242" y="489"/>
                    <a:pt x="244" y="487"/>
                    <a:pt x="245" y="483"/>
                  </a:cubicBezTo>
                  <a:cubicBezTo>
                    <a:pt x="246" y="480"/>
                    <a:pt x="241" y="480"/>
                    <a:pt x="240" y="482"/>
                  </a:cubicBezTo>
                  <a:cubicBezTo>
                    <a:pt x="239" y="484"/>
                    <a:pt x="239" y="485"/>
                    <a:pt x="238" y="486"/>
                  </a:cubicBezTo>
                  <a:cubicBezTo>
                    <a:pt x="234" y="467"/>
                    <a:pt x="233" y="446"/>
                    <a:pt x="233" y="427"/>
                  </a:cubicBezTo>
                  <a:cubicBezTo>
                    <a:pt x="233" y="427"/>
                    <a:pt x="232" y="426"/>
                    <a:pt x="232" y="426"/>
                  </a:cubicBezTo>
                  <a:cubicBezTo>
                    <a:pt x="232" y="426"/>
                    <a:pt x="232" y="426"/>
                    <a:pt x="232" y="426"/>
                  </a:cubicBezTo>
                  <a:cubicBezTo>
                    <a:pt x="237" y="400"/>
                    <a:pt x="251" y="375"/>
                    <a:pt x="268" y="355"/>
                  </a:cubicBezTo>
                  <a:cubicBezTo>
                    <a:pt x="268" y="355"/>
                    <a:pt x="268" y="355"/>
                    <a:pt x="268" y="355"/>
                  </a:cubicBezTo>
                  <a:cubicBezTo>
                    <a:pt x="269" y="356"/>
                    <a:pt x="269" y="357"/>
                    <a:pt x="269" y="359"/>
                  </a:cubicBezTo>
                  <a:cubicBezTo>
                    <a:pt x="270" y="361"/>
                    <a:pt x="275" y="359"/>
                    <a:pt x="274" y="357"/>
                  </a:cubicBezTo>
                  <a:cubicBezTo>
                    <a:pt x="272" y="349"/>
                    <a:pt x="277" y="343"/>
                    <a:pt x="286" y="339"/>
                  </a:cubicBezTo>
                  <a:cubicBezTo>
                    <a:pt x="285" y="340"/>
                    <a:pt x="285" y="341"/>
                    <a:pt x="284" y="342"/>
                  </a:cubicBezTo>
                  <a:cubicBezTo>
                    <a:pt x="283" y="344"/>
                    <a:pt x="288" y="344"/>
                    <a:pt x="289" y="342"/>
                  </a:cubicBezTo>
                  <a:cubicBezTo>
                    <a:pt x="291" y="340"/>
                    <a:pt x="292" y="338"/>
                    <a:pt x="293" y="336"/>
                  </a:cubicBezTo>
                  <a:cubicBezTo>
                    <a:pt x="295" y="336"/>
                    <a:pt x="297" y="335"/>
                    <a:pt x="299" y="334"/>
                  </a:cubicBezTo>
                  <a:cubicBezTo>
                    <a:pt x="299" y="334"/>
                    <a:pt x="299" y="334"/>
                    <a:pt x="299" y="334"/>
                  </a:cubicBezTo>
                  <a:cubicBezTo>
                    <a:pt x="298" y="336"/>
                    <a:pt x="304" y="335"/>
                    <a:pt x="304" y="334"/>
                  </a:cubicBezTo>
                  <a:cubicBezTo>
                    <a:pt x="305" y="334"/>
                    <a:pt x="305" y="333"/>
                    <a:pt x="306" y="333"/>
                  </a:cubicBezTo>
                  <a:cubicBezTo>
                    <a:pt x="320" y="329"/>
                    <a:pt x="334" y="326"/>
                    <a:pt x="340" y="322"/>
                  </a:cubicBezTo>
                  <a:cubicBezTo>
                    <a:pt x="342" y="321"/>
                    <a:pt x="341" y="320"/>
                    <a:pt x="340" y="320"/>
                  </a:cubicBezTo>
                  <a:cubicBezTo>
                    <a:pt x="342" y="318"/>
                    <a:pt x="344" y="317"/>
                    <a:pt x="346" y="315"/>
                  </a:cubicBezTo>
                  <a:cubicBezTo>
                    <a:pt x="349" y="312"/>
                    <a:pt x="351" y="310"/>
                    <a:pt x="353" y="307"/>
                  </a:cubicBezTo>
                  <a:cubicBezTo>
                    <a:pt x="354" y="306"/>
                    <a:pt x="354" y="306"/>
                    <a:pt x="355" y="306"/>
                  </a:cubicBezTo>
                  <a:cubicBezTo>
                    <a:pt x="366" y="296"/>
                    <a:pt x="385" y="300"/>
                    <a:pt x="399" y="302"/>
                  </a:cubicBezTo>
                  <a:cubicBezTo>
                    <a:pt x="400" y="303"/>
                    <a:pt x="405" y="300"/>
                    <a:pt x="402" y="300"/>
                  </a:cubicBezTo>
                  <a:cubicBezTo>
                    <a:pt x="400" y="299"/>
                    <a:pt x="398" y="299"/>
                    <a:pt x="396" y="299"/>
                  </a:cubicBezTo>
                  <a:cubicBezTo>
                    <a:pt x="397" y="298"/>
                    <a:pt x="397" y="298"/>
                    <a:pt x="397" y="297"/>
                  </a:cubicBezTo>
                  <a:cubicBezTo>
                    <a:pt x="397" y="297"/>
                    <a:pt x="397" y="297"/>
                    <a:pt x="397" y="297"/>
                  </a:cubicBezTo>
                  <a:cubicBezTo>
                    <a:pt x="400" y="299"/>
                    <a:pt x="404" y="300"/>
                    <a:pt x="408" y="300"/>
                  </a:cubicBezTo>
                  <a:cubicBezTo>
                    <a:pt x="417" y="300"/>
                    <a:pt x="423" y="297"/>
                    <a:pt x="430" y="291"/>
                  </a:cubicBezTo>
                  <a:cubicBezTo>
                    <a:pt x="432" y="290"/>
                    <a:pt x="433" y="288"/>
                    <a:pt x="434" y="288"/>
                  </a:cubicBezTo>
                  <a:cubicBezTo>
                    <a:pt x="441" y="286"/>
                    <a:pt x="449" y="287"/>
                    <a:pt x="457" y="288"/>
                  </a:cubicBezTo>
                  <a:cubicBezTo>
                    <a:pt x="457" y="288"/>
                    <a:pt x="457" y="288"/>
                    <a:pt x="458" y="288"/>
                  </a:cubicBezTo>
                  <a:cubicBezTo>
                    <a:pt x="466" y="290"/>
                    <a:pt x="475" y="293"/>
                    <a:pt x="483" y="293"/>
                  </a:cubicBezTo>
                  <a:cubicBezTo>
                    <a:pt x="503" y="293"/>
                    <a:pt x="517" y="268"/>
                    <a:pt x="538" y="278"/>
                  </a:cubicBezTo>
                  <a:cubicBezTo>
                    <a:pt x="540" y="278"/>
                    <a:pt x="545" y="276"/>
                    <a:pt x="542" y="275"/>
                  </a:cubicBezTo>
                  <a:cubicBezTo>
                    <a:pt x="540" y="274"/>
                    <a:pt x="538" y="273"/>
                    <a:pt x="536" y="273"/>
                  </a:cubicBezTo>
                  <a:cubicBezTo>
                    <a:pt x="537" y="272"/>
                    <a:pt x="538" y="272"/>
                    <a:pt x="539" y="271"/>
                  </a:cubicBezTo>
                  <a:cubicBezTo>
                    <a:pt x="551" y="271"/>
                    <a:pt x="562" y="271"/>
                    <a:pt x="573" y="265"/>
                  </a:cubicBezTo>
                  <a:cubicBezTo>
                    <a:pt x="592" y="253"/>
                    <a:pt x="583" y="225"/>
                    <a:pt x="573" y="210"/>
                  </a:cubicBezTo>
                  <a:cubicBezTo>
                    <a:pt x="573" y="210"/>
                    <a:pt x="572" y="210"/>
                    <a:pt x="572" y="210"/>
                  </a:cubicBezTo>
                  <a:cubicBezTo>
                    <a:pt x="568" y="203"/>
                    <a:pt x="559" y="192"/>
                    <a:pt x="558" y="185"/>
                  </a:cubicBezTo>
                  <a:cubicBezTo>
                    <a:pt x="559" y="183"/>
                    <a:pt x="560" y="181"/>
                    <a:pt x="562" y="179"/>
                  </a:cubicBezTo>
                  <a:cubicBezTo>
                    <a:pt x="564" y="178"/>
                    <a:pt x="567" y="178"/>
                    <a:pt x="571" y="179"/>
                  </a:cubicBezTo>
                  <a:cubicBezTo>
                    <a:pt x="574" y="179"/>
                    <a:pt x="577" y="176"/>
                    <a:pt x="573" y="175"/>
                  </a:cubicBezTo>
                  <a:cubicBezTo>
                    <a:pt x="560" y="173"/>
                    <a:pt x="551" y="176"/>
                    <a:pt x="553" y="187"/>
                  </a:cubicBezTo>
                  <a:cubicBezTo>
                    <a:pt x="551" y="193"/>
                    <a:pt x="553" y="200"/>
                    <a:pt x="556" y="207"/>
                  </a:cubicBezTo>
                  <a:cubicBezTo>
                    <a:pt x="556" y="209"/>
                    <a:pt x="557" y="211"/>
                    <a:pt x="558" y="213"/>
                  </a:cubicBezTo>
                  <a:cubicBezTo>
                    <a:pt x="553" y="206"/>
                    <a:pt x="548" y="199"/>
                    <a:pt x="546" y="192"/>
                  </a:cubicBezTo>
                  <a:cubicBezTo>
                    <a:pt x="544" y="183"/>
                    <a:pt x="548" y="178"/>
                    <a:pt x="554" y="175"/>
                  </a:cubicBezTo>
                  <a:cubicBezTo>
                    <a:pt x="555" y="175"/>
                    <a:pt x="557" y="175"/>
                    <a:pt x="558" y="174"/>
                  </a:cubicBezTo>
                  <a:cubicBezTo>
                    <a:pt x="561" y="173"/>
                    <a:pt x="564" y="173"/>
                    <a:pt x="567" y="174"/>
                  </a:cubicBezTo>
                  <a:cubicBezTo>
                    <a:pt x="571" y="174"/>
                    <a:pt x="575" y="175"/>
                    <a:pt x="579" y="174"/>
                  </a:cubicBezTo>
                  <a:cubicBezTo>
                    <a:pt x="590" y="170"/>
                    <a:pt x="593" y="163"/>
                    <a:pt x="596" y="152"/>
                  </a:cubicBezTo>
                  <a:cubicBezTo>
                    <a:pt x="597" y="147"/>
                    <a:pt x="598" y="143"/>
                    <a:pt x="601" y="139"/>
                  </a:cubicBezTo>
                  <a:cubicBezTo>
                    <a:pt x="601" y="143"/>
                    <a:pt x="603" y="146"/>
                    <a:pt x="604" y="151"/>
                  </a:cubicBezTo>
                  <a:cubicBezTo>
                    <a:pt x="609" y="168"/>
                    <a:pt x="581" y="177"/>
                    <a:pt x="569" y="182"/>
                  </a:cubicBezTo>
                  <a:cubicBezTo>
                    <a:pt x="566" y="184"/>
                    <a:pt x="569" y="185"/>
                    <a:pt x="571" y="184"/>
                  </a:cubicBezTo>
                  <a:cubicBezTo>
                    <a:pt x="583" y="179"/>
                    <a:pt x="596" y="174"/>
                    <a:pt x="605" y="164"/>
                  </a:cubicBezTo>
                  <a:cubicBezTo>
                    <a:pt x="614" y="153"/>
                    <a:pt x="604" y="142"/>
                    <a:pt x="606" y="131"/>
                  </a:cubicBezTo>
                  <a:cubicBezTo>
                    <a:pt x="610" y="127"/>
                    <a:pt x="613" y="122"/>
                    <a:pt x="616" y="116"/>
                  </a:cubicBezTo>
                  <a:cubicBezTo>
                    <a:pt x="623" y="100"/>
                    <a:pt x="610" y="83"/>
                    <a:pt x="618" y="66"/>
                  </a:cubicBezTo>
                  <a:cubicBezTo>
                    <a:pt x="618" y="65"/>
                    <a:pt x="613" y="66"/>
                    <a:pt x="612" y="67"/>
                  </a:cubicBezTo>
                  <a:cubicBezTo>
                    <a:pt x="606" y="79"/>
                    <a:pt x="611" y="89"/>
                    <a:pt x="612" y="102"/>
                  </a:cubicBezTo>
                  <a:cubicBezTo>
                    <a:pt x="613" y="112"/>
                    <a:pt x="610" y="118"/>
                    <a:pt x="606" y="124"/>
                  </a:cubicBezTo>
                  <a:cubicBezTo>
                    <a:pt x="605" y="124"/>
                    <a:pt x="605" y="124"/>
                    <a:pt x="605" y="125"/>
                  </a:cubicBezTo>
                  <a:cubicBezTo>
                    <a:pt x="603" y="126"/>
                    <a:pt x="602" y="128"/>
                    <a:pt x="601" y="129"/>
                  </a:cubicBezTo>
                  <a:cubicBezTo>
                    <a:pt x="600" y="132"/>
                    <a:pt x="598" y="134"/>
                    <a:pt x="596" y="137"/>
                  </a:cubicBezTo>
                  <a:cubicBezTo>
                    <a:pt x="589" y="149"/>
                    <a:pt x="591" y="173"/>
                    <a:pt x="570" y="171"/>
                  </a:cubicBezTo>
                  <a:cubicBezTo>
                    <a:pt x="565" y="170"/>
                    <a:pt x="560" y="170"/>
                    <a:pt x="555" y="171"/>
                  </a:cubicBezTo>
                  <a:cubicBezTo>
                    <a:pt x="544" y="164"/>
                    <a:pt x="534" y="154"/>
                    <a:pt x="531" y="142"/>
                  </a:cubicBezTo>
                  <a:cubicBezTo>
                    <a:pt x="530" y="140"/>
                    <a:pt x="525" y="142"/>
                    <a:pt x="525" y="143"/>
                  </a:cubicBezTo>
                  <a:cubicBezTo>
                    <a:pt x="529" y="156"/>
                    <a:pt x="539" y="166"/>
                    <a:pt x="550" y="173"/>
                  </a:cubicBezTo>
                  <a:cubicBezTo>
                    <a:pt x="549" y="173"/>
                    <a:pt x="549" y="173"/>
                    <a:pt x="548" y="174"/>
                  </a:cubicBezTo>
                  <a:cubicBezTo>
                    <a:pt x="530" y="184"/>
                    <a:pt x="547" y="206"/>
                    <a:pt x="555" y="217"/>
                  </a:cubicBezTo>
                  <a:cubicBezTo>
                    <a:pt x="562" y="227"/>
                    <a:pt x="566" y="236"/>
                    <a:pt x="561" y="248"/>
                  </a:cubicBezTo>
                  <a:cubicBezTo>
                    <a:pt x="558" y="258"/>
                    <a:pt x="549" y="265"/>
                    <a:pt x="539" y="269"/>
                  </a:cubicBezTo>
                  <a:cubicBezTo>
                    <a:pt x="530" y="269"/>
                    <a:pt x="522" y="270"/>
                    <a:pt x="514" y="271"/>
                  </a:cubicBezTo>
                  <a:cubicBezTo>
                    <a:pt x="514" y="271"/>
                    <a:pt x="513" y="271"/>
                    <a:pt x="512" y="271"/>
                  </a:cubicBezTo>
                  <a:cubicBezTo>
                    <a:pt x="511" y="270"/>
                    <a:pt x="506" y="273"/>
                    <a:pt x="508" y="273"/>
                  </a:cubicBezTo>
                  <a:cubicBezTo>
                    <a:pt x="508" y="273"/>
                    <a:pt x="508" y="273"/>
                    <a:pt x="508" y="273"/>
                  </a:cubicBezTo>
                  <a:cubicBezTo>
                    <a:pt x="507" y="273"/>
                    <a:pt x="507" y="274"/>
                    <a:pt x="506" y="274"/>
                  </a:cubicBezTo>
                  <a:cubicBezTo>
                    <a:pt x="503" y="275"/>
                    <a:pt x="506" y="277"/>
                    <a:pt x="508" y="276"/>
                  </a:cubicBezTo>
                  <a:cubicBezTo>
                    <a:pt x="510" y="275"/>
                    <a:pt x="511" y="275"/>
                    <a:pt x="512" y="274"/>
                  </a:cubicBezTo>
                  <a:cubicBezTo>
                    <a:pt x="514" y="275"/>
                    <a:pt x="516" y="275"/>
                    <a:pt x="517" y="275"/>
                  </a:cubicBezTo>
                  <a:cubicBezTo>
                    <a:pt x="506" y="280"/>
                    <a:pt x="496" y="288"/>
                    <a:pt x="484" y="289"/>
                  </a:cubicBezTo>
                  <a:cubicBezTo>
                    <a:pt x="480" y="290"/>
                    <a:pt x="476" y="290"/>
                    <a:pt x="472" y="289"/>
                  </a:cubicBezTo>
                  <a:cubicBezTo>
                    <a:pt x="480" y="288"/>
                    <a:pt x="489" y="284"/>
                    <a:pt x="497" y="279"/>
                  </a:cubicBezTo>
                  <a:cubicBezTo>
                    <a:pt x="499" y="277"/>
                    <a:pt x="494" y="278"/>
                    <a:pt x="493" y="279"/>
                  </a:cubicBezTo>
                  <a:cubicBezTo>
                    <a:pt x="481" y="287"/>
                    <a:pt x="470" y="289"/>
                    <a:pt x="456" y="285"/>
                  </a:cubicBezTo>
                  <a:cubicBezTo>
                    <a:pt x="456" y="285"/>
                    <a:pt x="455" y="285"/>
                    <a:pt x="454" y="285"/>
                  </a:cubicBezTo>
                  <a:cubicBezTo>
                    <a:pt x="450" y="284"/>
                    <a:pt x="445" y="283"/>
                    <a:pt x="441" y="283"/>
                  </a:cubicBezTo>
                  <a:cubicBezTo>
                    <a:pt x="444" y="281"/>
                    <a:pt x="448" y="280"/>
                    <a:pt x="452" y="279"/>
                  </a:cubicBezTo>
                  <a:cubicBezTo>
                    <a:pt x="454" y="280"/>
                    <a:pt x="455" y="282"/>
                    <a:pt x="456" y="284"/>
                  </a:cubicBezTo>
                  <a:cubicBezTo>
                    <a:pt x="457" y="285"/>
                    <a:pt x="462" y="283"/>
                    <a:pt x="462" y="282"/>
                  </a:cubicBezTo>
                  <a:cubicBezTo>
                    <a:pt x="461" y="281"/>
                    <a:pt x="460" y="279"/>
                    <a:pt x="459" y="278"/>
                  </a:cubicBezTo>
                  <a:cubicBezTo>
                    <a:pt x="461" y="278"/>
                    <a:pt x="463" y="278"/>
                    <a:pt x="465" y="278"/>
                  </a:cubicBezTo>
                  <a:cubicBezTo>
                    <a:pt x="472" y="279"/>
                    <a:pt x="480" y="280"/>
                    <a:pt x="487" y="278"/>
                  </a:cubicBezTo>
                  <a:cubicBezTo>
                    <a:pt x="512" y="273"/>
                    <a:pt x="516" y="253"/>
                    <a:pt x="498" y="236"/>
                  </a:cubicBezTo>
                  <a:cubicBezTo>
                    <a:pt x="491" y="230"/>
                    <a:pt x="482" y="226"/>
                    <a:pt x="472" y="223"/>
                  </a:cubicBezTo>
                  <a:cubicBezTo>
                    <a:pt x="459" y="219"/>
                    <a:pt x="445" y="216"/>
                    <a:pt x="455" y="199"/>
                  </a:cubicBezTo>
                  <a:cubicBezTo>
                    <a:pt x="456" y="197"/>
                    <a:pt x="451" y="197"/>
                    <a:pt x="450" y="199"/>
                  </a:cubicBezTo>
                  <a:cubicBezTo>
                    <a:pt x="442" y="212"/>
                    <a:pt x="446" y="219"/>
                    <a:pt x="460" y="223"/>
                  </a:cubicBezTo>
                  <a:cubicBezTo>
                    <a:pt x="477" y="229"/>
                    <a:pt x="509" y="238"/>
                    <a:pt x="504" y="263"/>
                  </a:cubicBezTo>
                  <a:cubicBezTo>
                    <a:pt x="501" y="282"/>
                    <a:pt x="469" y="275"/>
                    <a:pt x="455" y="275"/>
                  </a:cubicBezTo>
                  <a:cubicBezTo>
                    <a:pt x="452" y="272"/>
                    <a:pt x="448" y="272"/>
                    <a:pt x="444" y="274"/>
                  </a:cubicBezTo>
                  <a:cubicBezTo>
                    <a:pt x="428" y="281"/>
                    <a:pt x="418" y="294"/>
                    <a:pt x="400" y="293"/>
                  </a:cubicBezTo>
                  <a:cubicBezTo>
                    <a:pt x="399" y="292"/>
                    <a:pt x="397" y="290"/>
                    <a:pt x="396" y="289"/>
                  </a:cubicBezTo>
                  <a:cubicBezTo>
                    <a:pt x="396" y="287"/>
                    <a:pt x="396" y="285"/>
                    <a:pt x="396" y="284"/>
                  </a:cubicBezTo>
                  <a:cubicBezTo>
                    <a:pt x="396" y="283"/>
                    <a:pt x="394" y="283"/>
                    <a:pt x="393" y="283"/>
                  </a:cubicBezTo>
                  <a:cubicBezTo>
                    <a:pt x="393" y="283"/>
                    <a:pt x="392" y="283"/>
                    <a:pt x="392" y="283"/>
                  </a:cubicBezTo>
                  <a:cubicBezTo>
                    <a:pt x="388" y="274"/>
                    <a:pt x="387" y="262"/>
                    <a:pt x="389" y="252"/>
                  </a:cubicBezTo>
                  <a:cubicBezTo>
                    <a:pt x="389" y="251"/>
                    <a:pt x="388" y="251"/>
                    <a:pt x="386" y="251"/>
                  </a:cubicBezTo>
                  <a:cubicBezTo>
                    <a:pt x="390" y="242"/>
                    <a:pt x="396" y="234"/>
                    <a:pt x="404" y="225"/>
                  </a:cubicBezTo>
                  <a:cubicBezTo>
                    <a:pt x="416" y="213"/>
                    <a:pt x="428" y="201"/>
                    <a:pt x="433" y="184"/>
                  </a:cubicBezTo>
                  <a:cubicBezTo>
                    <a:pt x="435" y="177"/>
                    <a:pt x="434" y="170"/>
                    <a:pt x="431" y="164"/>
                  </a:cubicBezTo>
                  <a:cubicBezTo>
                    <a:pt x="430" y="161"/>
                    <a:pt x="429" y="159"/>
                    <a:pt x="427" y="157"/>
                  </a:cubicBezTo>
                  <a:cubicBezTo>
                    <a:pt x="425" y="154"/>
                    <a:pt x="423" y="152"/>
                    <a:pt x="421" y="149"/>
                  </a:cubicBezTo>
                  <a:cubicBezTo>
                    <a:pt x="420" y="148"/>
                    <a:pt x="419" y="147"/>
                    <a:pt x="418" y="145"/>
                  </a:cubicBezTo>
                  <a:cubicBezTo>
                    <a:pt x="415" y="139"/>
                    <a:pt x="411" y="133"/>
                    <a:pt x="409" y="127"/>
                  </a:cubicBezTo>
                  <a:cubicBezTo>
                    <a:pt x="408" y="125"/>
                    <a:pt x="408" y="123"/>
                    <a:pt x="408" y="121"/>
                  </a:cubicBezTo>
                  <a:cubicBezTo>
                    <a:pt x="408" y="120"/>
                    <a:pt x="408" y="119"/>
                    <a:pt x="408" y="118"/>
                  </a:cubicBezTo>
                  <a:cubicBezTo>
                    <a:pt x="414" y="108"/>
                    <a:pt x="422" y="99"/>
                    <a:pt x="429" y="90"/>
                  </a:cubicBezTo>
                  <a:cubicBezTo>
                    <a:pt x="431" y="86"/>
                    <a:pt x="432" y="82"/>
                    <a:pt x="434" y="78"/>
                  </a:cubicBezTo>
                  <a:cubicBezTo>
                    <a:pt x="446" y="64"/>
                    <a:pt x="460" y="53"/>
                    <a:pt x="479" y="49"/>
                  </a:cubicBezTo>
                  <a:cubicBezTo>
                    <a:pt x="480" y="49"/>
                    <a:pt x="480" y="48"/>
                    <a:pt x="481" y="48"/>
                  </a:cubicBezTo>
                  <a:cubicBezTo>
                    <a:pt x="483" y="47"/>
                    <a:pt x="485" y="46"/>
                    <a:pt x="487" y="45"/>
                  </a:cubicBezTo>
                  <a:cubicBezTo>
                    <a:pt x="500" y="36"/>
                    <a:pt x="510" y="25"/>
                    <a:pt x="529" y="28"/>
                  </a:cubicBezTo>
                  <a:cubicBezTo>
                    <a:pt x="538" y="29"/>
                    <a:pt x="548" y="33"/>
                    <a:pt x="558" y="35"/>
                  </a:cubicBezTo>
                  <a:cubicBezTo>
                    <a:pt x="559" y="35"/>
                    <a:pt x="563" y="33"/>
                    <a:pt x="562" y="33"/>
                  </a:cubicBezTo>
                  <a:cubicBezTo>
                    <a:pt x="542" y="29"/>
                    <a:pt x="525" y="22"/>
                    <a:pt x="505" y="29"/>
                  </a:cubicBezTo>
                  <a:cubicBezTo>
                    <a:pt x="503" y="30"/>
                    <a:pt x="501" y="31"/>
                    <a:pt x="499" y="32"/>
                  </a:cubicBezTo>
                  <a:cubicBezTo>
                    <a:pt x="498" y="31"/>
                    <a:pt x="495" y="32"/>
                    <a:pt x="494" y="33"/>
                  </a:cubicBezTo>
                  <a:cubicBezTo>
                    <a:pt x="489" y="39"/>
                    <a:pt x="483" y="43"/>
                    <a:pt x="476" y="46"/>
                  </a:cubicBezTo>
                  <a:cubicBezTo>
                    <a:pt x="471" y="47"/>
                    <a:pt x="467" y="49"/>
                    <a:pt x="463" y="51"/>
                  </a:cubicBezTo>
                  <a:cubicBezTo>
                    <a:pt x="458" y="51"/>
                    <a:pt x="453" y="52"/>
                    <a:pt x="449" y="53"/>
                  </a:cubicBezTo>
                  <a:cubicBezTo>
                    <a:pt x="442" y="55"/>
                    <a:pt x="438" y="59"/>
                    <a:pt x="435" y="63"/>
                  </a:cubicBezTo>
                  <a:cubicBezTo>
                    <a:pt x="431" y="66"/>
                    <a:pt x="427" y="69"/>
                    <a:pt x="424" y="72"/>
                  </a:cubicBezTo>
                  <a:cubicBezTo>
                    <a:pt x="411" y="83"/>
                    <a:pt x="390" y="103"/>
                    <a:pt x="389" y="123"/>
                  </a:cubicBezTo>
                  <a:cubicBezTo>
                    <a:pt x="389" y="123"/>
                    <a:pt x="388" y="123"/>
                    <a:pt x="388" y="124"/>
                  </a:cubicBezTo>
                  <a:cubicBezTo>
                    <a:pt x="387" y="125"/>
                    <a:pt x="388" y="126"/>
                    <a:pt x="389" y="126"/>
                  </a:cubicBezTo>
                  <a:cubicBezTo>
                    <a:pt x="388" y="130"/>
                    <a:pt x="388" y="134"/>
                    <a:pt x="389" y="138"/>
                  </a:cubicBezTo>
                  <a:cubicBezTo>
                    <a:pt x="382" y="137"/>
                    <a:pt x="376" y="136"/>
                    <a:pt x="370" y="135"/>
                  </a:cubicBezTo>
                  <a:cubicBezTo>
                    <a:pt x="363" y="134"/>
                    <a:pt x="355" y="130"/>
                    <a:pt x="348" y="132"/>
                  </a:cubicBezTo>
                  <a:cubicBezTo>
                    <a:pt x="326" y="138"/>
                    <a:pt x="315" y="163"/>
                    <a:pt x="304" y="180"/>
                  </a:cubicBezTo>
                  <a:cubicBezTo>
                    <a:pt x="298" y="189"/>
                    <a:pt x="285" y="200"/>
                    <a:pt x="274" y="188"/>
                  </a:cubicBezTo>
                  <a:cubicBezTo>
                    <a:pt x="271" y="186"/>
                    <a:pt x="270" y="183"/>
                    <a:pt x="267" y="180"/>
                  </a:cubicBezTo>
                  <a:cubicBezTo>
                    <a:pt x="264" y="177"/>
                    <a:pt x="258" y="181"/>
                    <a:pt x="255" y="183"/>
                  </a:cubicBezTo>
                  <a:cubicBezTo>
                    <a:pt x="252" y="185"/>
                    <a:pt x="256" y="186"/>
                    <a:pt x="258" y="185"/>
                  </a:cubicBezTo>
                  <a:cubicBezTo>
                    <a:pt x="265" y="180"/>
                    <a:pt x="268" y="191"/>
                    <a:pt x="273" y="194"/>
                  </a:cubicBezTo>
                  <a:cubicBezTo>
                    <a:pt x="276" y="196"/>
                    <a:pt x="284" y="197"/>
                    <a:pt x="288" y="196"/>
                  </a:cubicBezTo>
                  <a:cubicBezTo>
                    <a:pt x="304" y="193"/>
                    <a:pt x="311" y="177"/>
                    <a:pt x="319" y="165"/>
                  </a:cubicBezTo>
                  <a:cubicBezTo>
                    <a:pt x="327" y="153"/>
                    <a:pt x="334" y="143"/>
                    <a:pt x="347" y="136"/>
                  </a:cubicBezTo>
                  <a:cubicBezTo>
                    <a:pt x="352" y="133"/>
                    <a:pt x="366" y="138"/>
                    <a:pt x="372" y="139"/>
                  </a:cubicBezTo>
                  <a:cubicBezTo>
                    <a:pt x="378" y="139"/>
                    <a:pt x="384" y="140"/>
                    <a:pt x="389" y="142"/>
                  </a:cubicBezTo>
                  <a:cubicBezTo>
                    <a:pt x="392" y="151"/>
                    <a:pt x="400" y="158"/>
                    <a:pt x="415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21" y="164"/>
                    <a:pt x="425" y="172"/>
                    <a:pt x="425" y="181"/>
                  </a:cubicBezTo>
                  <a:cubicBezTo>
                    <a:pt x="425" y="183"/>
                    <a:pt x="425" y="185"/>
                    <a:pt x="424" y="187"/>
                  </a:cubicBezTo>
                  <a:cubicBezTo>
                    <a:pt x="421" y="197"/>
                    <a:pt x="414" y="206"/>
                    <a:pt x="408" y="213"/>
                  </a:cubicBezTo>
                  <a:cubicBezTo>
                    <a:pt x="404" y="217"/>
                    <a:pt x="401" y="220"/>
                    <a:pt x="397" y="224"/>
                  </a:cubicBezTo>
                  <a:cubicBezTo>
                    <a:pt x="387" y="232"/>
                    <a:pt x="376" y="238"/>
                    <a:pt x="368" y="244"/>
                  </a:cubicBezTo>
                  <a:cubicBezTo>
                    <a:pt x="366" y="245"/>
                    <a:pt x="369" y="245"/>
                    <a:pt x="371" y="245"/>
                  </a:cubicBezTo>
                  <a:cubicBezTo>
                    <a:pt x="371" y="246"/>
                    <a:pt x="371" y="247"/>
                    <a:pt x="372" y="248"/>
                  </a:cubicBezTo>
                  <a:cubicBezTo>
                    <a:pt x="373" y="249"/>
                    <a:pt x="375" y="249"/>
                    <a:pt x="376" y="248"/>
                  </a:cubicBezTo>
                  <a:cubicBezTo>
                    <a:pt x="376" y="248"/>
                    <a:pt x="377" y="248"/>
                    <a:pt x="377" y="247"/>
                  </a:cubicBezTo>
                  <a:cubicBezTo>
                    <a:pt x="374" y="251"/>
                    <a:pt x="372" y="256"/>
                    <a:pt x="370" y="260"/>
                  </a:cubicBezTo>
                  <a:cubicBezTo>
                    <a:pt x="368" y="266"/>
                    <a:pt x="366" y="272"/>
                    <a:pt x="363" y="278"/>
                  </a:cubicBezTo>
                  <a:cubicBezTo>
                    <a:pt x="362" y="277"/>
                    <a:pt x="359" y="278"/>
                    <a:pt x="359" y="280"/>
                  </a:cubicBezTo>
                  <a:cubicBezTo>
                    <a:pt x="359" y="283"/>
                    <a:pt x="359" y="286"/>
                    <a:pt x="359" y="289"/>
                  </a:cubicBezTo>
                  <a:cubicBezTo>
                    <a:pt x="358" y="290"/>
                    <a:pt x="357" y="291"/>
                    <a:pt x="357" y="292"/>
                  </a:cubicBezTo>
                  <a:cubicBezTo>
                    <a:pt x="356" y="292"/>
                    <a:pt x="356" y="292"/>
                    <a:pt x="356" y="292"/>
                  </a:cubicBezTo>
                  <a:cubicBezTo>
                    <a:pt x="357" y="289"/>
                    <a:pt x="357" y="286"/>
                    <a:pt x="358" y="284"/>
                  </a:cubicBezTo>
                  <a:cubicBezTo>
                    <a:pt x="359" y="283"/>
                    <a:pt x="354" y="283"/>
                    <a:pt x="353" y="285"/>
                  </a:cubicBezTo>
                  <a:cubicBezTo>
                    <a:pt x="351" y="291"/>
                    <a:pt x="349" y="298"/>
                    <a:pt x="348" y="304"/>
                  </a:cubicBezTo>
                  <a:cubicBezTo>
                    <a:pt x="347" y="305"/>
                    <a:pt x="346" y="307"/>
                    <a:pt x="344" y="308"/>
                  </a:cubicBezTo>
                  <a:cubicBezTo>
                    <a:pt x="344" y="308"/>
                    <a:pt x="344" y="308"/>
                    <a:pt x="344" y="308"/>
                  </a:cubicBezTo>
                  <a:cubicBezTo>
                    <a:pt x="343" y="308"/>
                    <a:pt x="343" y="308"/>
                    <a:pt x="343" y="308"/>
                  </a:cubicBezTo>
                  <a:cubicBezTo>
                    <a:pt x="343" y="307"/>
                    <a:pt x="343" y="307"/>
                    <a:pt x="343" y="307"/>
                  </a:cubicBezTo>
                  <a:cubicBezTo>
                    <a:pt x="343" y="306"/>
                    <a:pt x="343" y="305"/>
                    <a:pt x="344" y="303"/>
                  </a:cubicBezTo>
                  <a:cubicBezTo>
                    <a:pt x="344" y="301"/>
                    <a:pt x="345" y="298"/>
                    <a:pt x="346" y="295"/>
                  </a:cubicBezTo>
                  <a:cubicBezTo>
                    <a:pt x="347" y="293"/>
                    <a:pt x="341" y="294"/>
                    <a:pt x="341" y="296"/>
                  </a:cubicBezTo>
                  <a:cubicBezTo>
                    <a:pt x="340" y="300"/>
                    <a:pt x="338" y="304"/>
                    <a:pt x="338" y="309"/>
                  </a:cubicBezTo>
                  <a:cubicBezTo>
                    <a:pt x="337" y="311"/>
                    <a:pt x="338" y="312"/>
                    <a:pt x="340" y="312"/>
                  </a:cubicBezTo>
                  <a:cubicBezTo>
                    <a:pt x="337" y="313"/>
                    <a:pt x="335" y="315"/>
                    <a:pt x="332" y="316"/>
                  </a:cubicBezTo>
                  <a:cubicBezTo>
                    <a:pt x="333" y="309"/>
                    <a:pt x="335" y="302"/>
                    <a:pt x="336" y="296"/>
                  </a:cubicBezTo>
                  <a:cubicBezTo>
                    <a:pt x="338" y="296"/>
                    <a:pt x="340" y="294"/>
                    <a:pt x="341" y="293"/>
                  </a:cubicBezTo>
                  <a:cubicBezTo>
                    <a:pt x="342" y="292"/>
                    <a:pt x="341" y="291"/>
                    <a:pt x="340" y="291"/>
                  </a:cubicBezTo>
                  <a:cubicBezTo>
                    <a:pt x="339" y="291"/>
                    <a:pt x="339" y="291"/>
                    <a:pt x="338" y="291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8" y="289"/>
                    <a:pt x="337" y="288"/>
                    <a:pt x="337" y="286"/>
                  </a:cubicBezTo>
                  <a:cubicBezTo>
                    <a:pt x="336" y="284"/>
                    <a:pt x="331" y="286"/>
                    <a:pt x="332" y="288"/>
                  </a:cubicBezTo>
                  <a:cubicBezTo>
                    <a:pt x="332" y="290"/>
                    <a:pt x="333" y="292"/>
                    <a:pt x="334" y="294"/>
                  </a:cubicBezTo>
                  <a:cubicBezTo>
                    <a:pt x="332" y="294"/>
                    <a:pt x="331" y="295"/>
                    <a:pt x="331" y="296"/>
                  </a:cubicBezTo>
                  <a:cubicBezTo>
                    <a:pt x="331" y="296"/>
                    <a:pt x="331" y="296"/>
                    <a:pt x="331" y="296"/>
                  </a:cubicBezTo>
                  <a:cubicBezTo>
                    <a:pt x="331" y="296"/>
                    <a:pt x="330" y="295"/>
                    <a:pt x="329" y="295"/>
                  </a:cubicBezTo>
                  <a:cubicBezTo>
                    <a:pt x="329" y="293"/>
                    <a:pt x="329" y="291"/>
                    <a:pt x="329" y="290"/>
                  </a:cubicBezTo>
                  <a:cubicBezTo>
                    <a:pt x="329" y="287"/>
                    <a:pt x="323" y="288"/>
                    <a:pt x="323" y="290"/>
                  </a:cubicBezTo>
                  <a:cubicBezTo>
                    <a:pt x="323" y="293"/>
                    <a:pt x="324" y="296"/>
                    <a:pt x="325" y="298"/>
                  </a:cubicBezTo>
                  <a:cubicBezTo>
                    <a:pt x="323" y="301"/>
                    <a:pt x="322" y="304"/>
                    <a:pt x="322" y="307"/>
                  </a:cubicBezTo>
                  <a:cubicBezTo>
                    <a:pt x="319" y="304"/>
                    <a:pt x="317" y="300"/>
                    <a:pt x="317" y="296"/>
                  </a:cubicBezTo>
                  <a:cubicBezTo>
                    <a:pt x="317" y="293"/>
                    <a:pt x="311" y="294"/>
                    <a:pt x="311" y="297"/>
                  </a:cubicBezTo>
                  <a:cubicBezTo>
                    <a:pt x="311" y="297"/>
                    <a:pt x="311" y="297"/>
                    <a:pt x="311" y="297"/>
                  </a:cubicBezTo>
                  <a:cubicBezTo>
                    <a:pt x="310" y="296"/>
                    <a:pt x="307" y="297"/>
                    <a:pt x="307" y="299"/>
                  </a:cubicBezTo>
                  <a:cubicBezTo>
                    <a:pt x="307" y="303"/>
                    <a:pt x="308" y="306"/>
                    <a:pt x="311" y="308"/>
                  </a:cubicBezTo>
                  <a:cubicBezTo>
                    <a:pt x="312" y="309"/>
                    <a:pt x="314" y="309"/>
                    <a:pt x="315" y="308"/>
                  </a:cubicBezTo>
                  <a:cubicBezTo>
                    <a:pt x="315" y="308"/>
                    <a:pt x="315" y="308"/>
                    <a:pt x="316" y="308"/>
                  </a:cubicBezTo>
                  <a:cubicBezTo>
                    <a:pt x="316" y="308"/>
                    <a:pt x="317" y="309"/>
                    <a:pt x="317" y="309"/>
                  </a:cubicBezTo>
                  <a:cubicBezTo>
                    <a:pt x="318" y="310"/>
                    <a:pt x="319" y="310"/>
                    <a:pt x="321" y="310"/>
                  </a:cubicBezTo>
                  <a:cubicBezTo>
                    <a:pt x="320" y="312"/>
                    <a:pt x="319" y="315"/>
                    <a:pt x="318" y="318"/>
                  </a:cubicBezTo>
                  <a:cubicBezTo>
                    <a:pt x="317" y="318"/>
                    <a:pt x="316" y="318"/>
                    <a:pt x="315" y="318"/>
                  </a:cubicBezTo>
                  <a:cubicBezTo>
                    <a:pt x="315" y="317"/>
                    <a:pt x="316" y="316"/>
                    <a:pt x="316" y="316"/>
                  </a:cubicBezTo>
                  <a:cubicBezTo>
                    <a:pt x="316" y="314"/>
                    <a:pt x="314" y="315"/>
                    <a:pt x="313" y="315"/>
                  </a:cubicBezTo>
                  <a:cubicBezTo>
                    <a:pt x="312" y="314"/>
                    <a:pt x="310" y="315"/>
                    <a:pt x="309" y="315"/>
                  </a:cubicBezTo>
                  <a:cubicBezTo>
                    <a:pt x="302" y="312"/>
                    <a:pt x="296" y="305"/>
                    <a:pt x="292" y="295"/>
                  </a:cubicBezTo>
                  <a:cubicBezTo>
                    <a:pt x="292" y="293"/>
                    <a:pt x="289" y="294"/>
                    <a:pt x="288" y="295"/>
                  </a:cubicBezTo>
                  <a:cubicBezTo>
                    <a:pt x="287" y="295"/>
                    <a:pt x="286" y="295"/>
                    <a:pt x="286" y="296"/>
                  </a:cubicBezTo>
                  <a:cubicBezTo>
                    <a:pt x="285" y="297"/>
                    <a:pt x="285" y="298"/>
                    <a:pt x="284" y="299"/>
                  </a:cubicBezTo>
                  <a:cubicBezTo>
                    <a:pt x="285" y="296"/>
                    <a:pt x="285" y="293"/>
                    <a:pt x="285" y="290"/>
                  </a:cubicBezTo>
                  <a:cubicBezTo>
                    <a:pt x="286" y="287"/>
                    <a:pt x="280" y="289"/>
                    <a:pt x="280" y="290"/>
                  </a:cubicBezTo>
                  <a:cubicBezTo>
                    <a:pt x="279" y="300"/>
                    <a:pt x="278" y="309"/>
                    <a:pt x="276" y="318"/>
                  </a:cubicBezTo>
                  <a:cubicBezTo>
                    <a:pt x="277" y="309"/>
                    <a:pt x="277" y="299"/>
                    <a:pt x="278" y="290"/>
                  </a:cubicBezTo>
                  <a:cubicBezTo>
                    <a:pt x="282" y="283"/>
                    <a:pt x="285" y="274"/>
                    <a:pt x="284" y="266"/>
                  </a:cubicBezTo>
                  <a:cubicBezTo>
                    <a:pt x="283" y="265"/>
                    <a:pt x="283" y="264"/>
                    <a:pt x="283" y="262"/>
                  </a:cubicBezTo>
                  <a:cubicBezTo>
                    <a:pt x="284" y="258"/>
                    <a:pt x="285" y="255"/>
                    <a:pt x="286" y="251"/>
                  </a:cubicBezTo>
                  <a:cubicBezTo>
                    <a:pt x="287" y="251"/>
                    <a:pt x="288" y="250"/>
                    <a:pt x="288" y="249"/>
                  </a:cubicBezTo>
                  <a:cubicBezTo>
                    <a:pt x="288" y="249"/>
                    <a:pt x="288" y="248"/>
                    <a:pt x="289" y="247"/>
                  </a:cubicBezTo>
                  <a:cubicBezTo>
                    <a:pt x="293" y="240"/>
                    <a:pt x="301" y="236"/>
                    <a:pt x="314" y="238"/>
                  </a:cubicBezTo>
                  <a:cubicBezTo>
                    <a:pt x="321" y="239"/>
                    <a:pt x="327" y="238"/>
                    <a:pt x="333" y="235"/>
                  </a:cubicBezTo>
                  <a:cubicBezTo>
                    <a:pt x="338" y="236"/>
                    <a:pt x="343" y="232"/>
                    <a:pt x="348" y="226"/>
                  </a:cubicBezTo>
                  <a:cubicBezTo>
                    <a:pt x="364" y="214"/>
                    <a:pt x="380" y="192"/>
                    <a:pt x="375" y="173"/>
                  </a:cubicBezTo>
                  <a:cubicBezTo>
                    <a:pt x="375" y="172"/>
                    <a:pt x="371" y="173"/>
                    <a:pt x="370" y="174"/>
                  </a:cubicBezTo>
                  <a:cubicBezTo>
                    <a:pt x="365" y="180"/>
                    <a:pt x="359" y="185"/>
                    <a:pt x="351" y="188"/>
                  </a:cubicBezTo>
                  <a:cubicBezTo>
                    <a:pt x="347" y="190"/>
                    <a:pt x="350" y="191"/>
                    <a:pt x="353" y="190"/>
                  </a:cubicBezTo>
                  <a:cubicBezTo>
                    <a:pt x="356" y="189"/>
                    <a:pt x="360" y="187"/>
                    <a:pt x="363" y="185"/>
                  </a:cubicBezTo>
                  <a:cubicBezTo>
                    <a:pt x="363" y="186"/>
                    <a:pt x="363" y="186"/>
                    <a:pt x="363" y="187"/>
                  </a:cubicBezTo>
                  <a:cubicBezTo>
                    <a:pt x="361" y="189"/>
                    <a:pt x="359" y="191"/>
                    <a:pt x="357" y="193"/>
                  </a:cubicBezTo>
                  <a:cubicBezTo>
                    <a:pt x="357" y="193"/>
                    <a:pt x="357" y="193"/>
                    <a:pt x="357" y="193"/>
                  </a:cubicBezTo>
                  <a:cubicBezTo>
                    <a:pt x="357" y="190"/>
                    <a:pt x="351" y="192"/>
                    <a:pt x="352" y="194"/>
                  </a:cubicBezTo>
                  <a:cubicBezTo>
                    <a:pt x="352" y="195"/>
                    <a:pt x="352" y="196"/>
                    <a:pt x="352" y="198"/>
                  </a:cubicBezTo>
                  <a:cubicBezTo>
                    <a:pt x="351" y="198"/>
                    <a:pt x="350" y="198"/>
                    <a:pt x="350" y="199"/>
                  </a:cubicBezTo>
                  <a:cubicBezTo>
                    <a:pt x="350" y="200"/>
                    <a:pt x="350" y="200"/>
                    <a:pt x="349" y="201"/>
                  </a:cubicBezTo>
                  <a:cubicBezTo>
                    <a:pt x="349" y="201"/>
                    <a:pt x="349" y="202"/>
                    <a:pt x="348" y="202"/>
                  </a:cubicBezTo>
                  <a:cubicBezTo>
                    <a:pt x="348" y="200"/>
                    <a:pt x="347" y="198"/>
                    <a:pt x="347" y="196"/>
                  </a:cubicBezTo>
                  <a:cubicBezTo>
                    <a:pt x="347" y="194"/>
                    <a:pt x="341" y="196"/>
                    <a:pt x="342" y="198"/>
                  </a:cubicBezTo>
                  <a:cubicBezTo>
                    <a:pt x="342" y="200"/>
                    <a:pt x="343" y="203"/>
                    <a:pt x="344" y="206"/>
                  </a:cubicBezTo>
                  <a:cubicBezTo>
                    <a:pt x="343" y="207"/>
                    <a:pt x="342" y="208"/>
                    <a:pt x="342" y="208"/>
                  </a:cubicBezTo>
                  <a:cubicBezTo>
                    <a:pt x="341" y="207"/>
                    <a:pt x="341" y="207"/>
                    <a:pt x="341" y="206"/>
                  </a:cubicBezTo>
                  <a:cubicBezTo>
                    <a:pt x="341" y="205"/>
                    <a:pt x="336" y="205"/>
                    <a:pt x="336" y="207"/>
                  </a:cubicBezTo>
                  <a:cubicBezTo>
                    <a:pt x="336" y="209"/>
                    <a:pt x="336" y="211"/>
                    <a:pt x="336" y="213"/>
                  </a:cubicBezTo>
                  <a:cubicBezTo>
                    <a:pt x="336" y="214"/>
                    <a:pt x="335" y="214"/>
                    <a:pt x="335" y="215"/>
                  </a:cubicBezTo>
                  <a:cubicBezTo>
                    <a:pt x="334" y="212"/>
                    <a:pt x="333" y="209"/>
                    <a:pt x="332" y="206"/>
                  </a:cubicBezTo>
                  <a:cubicBezTo>
                    <a:pt x="332" y="204"/>
                    <a:pt x="326" y="205"/>
                    <a:pt x="327" y="207"/>
                  </a:cubicBezTo>
                  <a:cubicBezTo>
                    <a:pt x="328" y="211"/>
                    <a:pt x="329" y="215"/>
                    <a:pt x="331" y="219"/>
                  </a:cubicBezTo>
                  <a:cubicBezTo>
                    <a:pt x="329" y="221"/>
                    <a:pt x="328" y="222"/>
                    <a:pt x="327" y="224"/>
                  </a:cubicBezTo>
                  <a:cubicBezTo>
                    <a:pt x="325" y="224"/>
                    <a:pt x="324" y="225"/>
                    <a:pt x="322" y="225"/>
                  </a:cubicBezTo>
                  <a:cubicBezTo>
                    <a:pt x="320" y="221"/>
                    <a:pt x="320" y="215"/>
                    <a:pt x="320" y="211"/>
                  </a:cubicBezTo>
                  <a:cubicBezTo>
                    <a:pt x="320" y="209"/>
                    <a:pt x="315" y="210"/>
                    <a:pt x="315" y="213"/>
                  </a:cubicBezTo>
                  <a:cubicBezTo>
                    <a:pt x="315" y="216"/>
                    <a:pt x="315" y="222"/>
                    <a:pt x="317" y="226"/>
                  </a:cubicBezTo>
                  <a:cubicBezTo>
                    <a:pt x="316" y="226"/>
                    <a:pt x="314" y="226"/>
                    <a:pt x="313" y="226"/>
                  </a:cubicBezTo>
                  <a:cubicBezTo>
                    <a:pt x="313" y="225"/>
                    <a:pt x="313" y="224"/>
                    <a:pt x="313" y="224"/>
                  </a:cubicBezTo>
                  <a:cubicBezTo>
                    <a:pt x="313" y="220"/>
                    <a:pt x="313" y="217"/>
                    <a:pt x="313" y="213"/>
                  </a:cubicBezTo>
                  <a:cubicBezTo>
                    <a:pt x="313" y="211"/>
                    <a:pt x="308" y="211"/>
                    <a:pt x="308" y="214"/>
                  </a:cubicBezTo>
                  <a:cubicBezTo>
                    <a:pt x="308" y="218"/>
                    <a:pt x="308" y="222"/>
                    <a:pt x="308" y="226"/>
                  </a:cubicBezTo>
                  <a:cubicBezTo>
                    <a:pt x="308" y="226"/>
                    <a:pt x="308" y="226"/>
                    <a:pt x="308" y="226"/>
                  </a:cubicBezTo>
                  <a:cubicBezTo>
                    <a:pt x="306" y="226"/>
                    <a:pt x="305" y="226"/>
                    <a:pt x="303" y="226"/>
                  </a:cubicBezTo>
                  <a:cubicBezTo>
                    <a:pt x="303" y="226"/>
                    <a:pt x="303" y="225"/>
                    <a:pt x="303" y="225"/>
                  </a:cubicBezTo>
                  <a:cubicBezTo>
                    <a:pt x="303" y="223"/>
                    <a:pt x="303" y="220"/>
                    <a:pt x="303" y="218"/>
                  </a:cubicBezTo>
                  <a:cubicBezTo>
                    <a:pt x="303" y="215"/>
                    <a:pt x="297" y="216"/>
                    <a:pt x="297" y="218"/>
                  </a:cubicBezTo>
                  <a:cubicBezTo>
                    <a:pt x="297" y="221"/>
                    <a:pt x="298" y="224"/>
                    <a:pt x="298" y="227"/>
                  </a:cubicBezTo>
                  <a:cubicBezTo>
                    <a:pt x="297" y="227"/>
                    <a:pt x="297" y="227"/>
                    <a:pt x="296" y="227"/>
                  </a:cubicBezTo>
                  <a:cubicBezTo>
                    <a:pt x="286" y="230"/>
                    <a:pt x="285" y="238"/>
                    <a:pt x="283" y="247"/>
                  </a:cubicBezTo>
                  <a:cubicBezTo>
                    <a:pt x="282" y="249"/>
                    <a:pt x="281" y="251"/>
                    <a:pt x="280" y="254"/>
                  </a:cubicBezTo>
                  <a:cubicBezTo>
                    <a:pt x="275" y="240"/>
                    <a:pt x="265" y="228"/>
                    <a:pt x="258" y="214"/>
                  </a:cubicBezTo>
                  <a:cubicBezTo>
                    <a:pt x="257" y="212"/>
                    <a:pt x="252" y="214"/>
                    <a:pt x="254" y="217"/>
                  </a:cubicBezTo>
                  <a:cubicBezTo>
                    <a:pt x="261" y="230"/>
                    <a:pt x="272" y="245"/>
                    <a:pt x="276" y="260"/>
                  </a:cubicBezTo>
                  <a:cubicBezTo>
                    <a:pt x="275" y="260"/>
                    <a:pt x="274" y="261"/>
                    <a:pt x="274" y="261"/>
                  </a:cubicBezTo>
                  <a:cubicBezTo>
                    <a:pt x="273" y="267"/>
                    <a:pt x="273" y="273"/>
                    <a:pt x="272" y="279"/>
                  </a:cubicBezTo>
                  <a:cubicBezTo>
                    <a:pt x="272" y="279"/>
                    <a:pt x="272" y="279"/>
                    <a:pt x="272" y="279"/>
                  </a:cubicBezTo>
                  <a:cubicBezTo>
                    <a:pt x="271" y="279"/>
                    <a:pt x="271" y="279"/>
                    <a:pt x="270" y="279"/>
                  </a:cubicBezTo>
                  <a:cubicBezTo>
                    <a:pt x="270" y="277"/>
                    <a:pt x="269" y="275"/>
                    <a:pt x="269" y="273"/>
                  </a:cubicBezTo>
                  <a:cubicBezTo>
                    <a:pt x="268" y="271"/>
                    <a:pt x="264" y="273"/>
                    <a:pt x="264" y="274"/>
                  </a:cubicBezTo>
                  <a:cubicBezTo>
                    <a:pt x="261" y="278"/>
                    <a:pt x="261" y="283"/>
                    <a:pt x="259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58" y="283"/>
                    <a:pt x="258" y="279"/>
                    <a:pt x="257" y="275"/>
                  </a:cubicBezTo>
                  <a:cubicBezTo>
                    <a:pt x="257" y="274"/>
                    <a:pt x="252" y="275"/>
                    <a:pt x="252" y="277"/>
                  </a:cubicBezTo>
                  <a:cubicBezTo>
                    <a:pt x="250" y="280"/>
                    <a:pt x="249" y="284"/>
                    <a:pt x="247" y="288"/>
                  </a:cubicBezTo>
                  <a:cubicBezTo>
                    <a:pt x="246" y="284"/>
                    <a:pt x="245" y="281"/>
                    <a:pt x="244" y="277"/>
                  </a:cubicBezTo>
                  <a:cubicBezTo>
                    <a:pt x="243" y="275"/>
                    <a:pt x="240" y="277"/>
                    <a:pt x="239" y="278"/>
                  </a:cubicBezTo>
                  <a:cubicBezTo>
                    <a:pt x="236" y="281"/>
                    <a:pt x="234" y="285"/>
                    <a:pt x="232" y="289"/>
                  </a:cubicBezTo>
                  <a:cubicBezTo>
                    <a:pt x="231" y="283"/>
                    <a:pt x="232" y="277"/>
                    <a:pt x="232" y="271"/>
                  </a:cubicBezTo>
                  <a:cubicBezTo>
                    <a:pt x="232" y="269"/>
                    <a:pt x="227" y="271"/>
                    <a:pt x="226" y="272"/>
                  </a:cubicBezTo>
                  <a:cubicBezTo>
                    <a:pt x="225" y="274"/>
                    <a:pt x="224" y="276"/>
                    <a:pt x="223" y="278"/>
                  </a:cubicBezTo>
                  <a:cubicBezTo>
                    <a:pt x="223" y="276"/>
                    <a:pt x="223" y="273"/>
                    <a:pt x="223" y="270"/>
                  </a:cubicBezTo>
                  <a:cubicBezTo>
                    <a:pt x="223" y="269"/>
                    <a:pt x="220" y="269"/>
                    <a:pt x="219" y="270"/>
                  </a:cubicBezTo>
                  <a:cubicBezTo>
                    <a:pt x="219" y="270"/>
                    <a:pt x="219" y="269"/>
                    <a:pt x="219" y="269"/>
                  </a:cubicBezTo>
                  <a:cubicBezTo>
                    <a:pt x="220" y="267"/>
                    <a:pt x="214" y="268"/>
                    <a:pt x="214" y="270"/>
                  </a:cubicBezTo>
                  <a:cubicBezTo>
                    <a:pt x="213" y="273"/>
                    <a:pt x="212" y="276"/>
                    <a:pt x="212" y="279"/>
                  </a:cubicBezTo>
                  <a:cubicBezTo>
                    <a:pt x="203" y="270"/>
                    <a:pt x="191" y="265"/>
                    <a:pt x="183" y="256"/>
                  </a:cubicBezTo>
                  <a:cubicBezTo>
                    <a:pt x="181" y="254"/>
                    <a:pt x="176" y="256"/>
                    <a:pt x="178" y="258"/>
                  </a:cubicBezTo>
                  <a:cubicBezTo>
                    <a:pt x="184" y="264"/>
                    <a:pt x="190" y="269"/>
                    <a:pt x="197" y="273"/>
                  </a:cubicBezTo>
                  <a:cubicBezTo>
                    <a:pt x="207" y="279"/>
                    <a:pt x="212" y="289"/>
                    <a:pt x="221" y="296"/>
                  </a:cubicBezTo>
                  <a:cubicBezTo>
                    <a:pt x="222" y="297"/>
                    <a:pt x="223" y="298"/>
                    <a:pt x="224" y="299"/>
                  </a:cubicBezTo>
                  <a:cubicBezTo>
                    <a:pt x="227" y="302"/>
                    <a:pt x="231" y="304"/>
                    <a:pt x="236" y="305"/>
                  </a:cubicBezTo>
                  <a:cubicBezTo>
                    <a:pt x="245" y="308"/>
                    <a:pt x="254" y="309"/>
                    <a:pt x="262" y="305"/>
                  </a:cubicBezTo>
                  <a:cubicBezTo>
                    <a:pt x="266" y="303"/>
                    <a:pt x="269" y="300"/>
                    <a:pt x="272" y="297"/>
                  </a:cubicBezTo>
                  <a:cubicBezTo>
                    <a:pt x="272" y="299"/>
                    <a:pt x="272" y="301"/>
                    <a:pt x="272" y="303"/>
                  </a:cubicBezTo>
                  <a:cubicBezTo>
                    <a:pt x="270" y="303"/>
                    <a:pt x="267" y="304"/>
                    <a:pt x="268" y="305"/>
                  </a:cubicBezTo>
                  <a:cubicBezTo>
                    <a:pt x="268" y="306"/>
                    <a:pt x="270" y="306"/>
                    <a:pt x="272" y="305"/>
                  </a:cubicBezTo>
                  <a:cubicBezTo>
                    <a:pt x="271" y="312"/>
                    <a:pt x="271" y="318"/>
                    <a:pt x="271" y="324"/>
                  </a:cubicBezTo>
                  <a:cubicBezTo>
                    <a:pt x="270" y="324"/>
                    <a:pt x="269" y="325"/>
                    <a:pt x="269" y="325"/>
                  </a:cubicBezTo>
                  <a:cubicBezTo>
                    <a:pt x="269" y="326"/>
                    <a:pt x="270" y="327"/>
                    <a:pt x="270" y="329"/>
                  </a:cubicBezTo>
                  <a:cubicBezTo>
                    <a:pt x="269" y="334"/>
                    <a:pt x="268" y="339"/>
                    <a:pt x="266" y="344"/>
                  </a:cubicBezTo>
                  <a:cubicBezTo>
                    <a:pt x="263" y="349"/>
                    <a:pt x="259" y="353"/>
                    <a:pt x="255" y="357"/>
                  </a:cubicBezTo>
                  <a:cubicBezTo>
                    <a:pt x="255" y="356"/>
                    <a:pt x="254" y="355"/>
                    <a:pt x="254" y="355"/>
                  </a:cubicBezTo>
                  <a:cubicBezTo>
                    <a:pt x="255" y="354"/>
                    <a:pt x="256" y="354"/>
                    <a:pt x="256" y="353"/>
                  </a:cubicBezTo>
                  <a:cubicBezTo>
                    <a:pt x="256" y="349"/>
                    <a:pt x="256" y="346"/>
                    <a:pt x="255" y="342"/>
                  </a:cubicBezTo>
                  <a:cubicBezTo>
                    <a:pt x="257" y="342"/>
                    <a:pt x="260" y="341"/>
                    <a:pt x="260" y="340"/>
                  </a:cubicBezTo>
                  <a:cubicBezTo>
                    <a:pt x="262" y="334"/>
                    <a:pt x="261" y="328"/>
                    <a:pt x="261" y="322"/>
                  </a:cubicBezTo>
                  <a:cubicBezTo>
                    <a:pt x="260" y="320"/>
                    <a:pt x="255" y="321"/>
                    <a:pt x="255" y="323"/>
                  </a:cubicBezTo>
                  <a:cubicBezTo>
                    <a:pt x="256" y="329"/>
                    <a:pt x="256" y="334"/>
                    <a:pt x="255" y="340"/>
                  </a:cubicBezTo>
                  <a:cubicBezTo>
                    <a:pt x="255" y="339"/>
                    <a:pt x="255" y="339"/>
                    <a:pt x="254" y="338"/>
                  </a:cubicBezTo>
                  <a:cubicBezTo>
                    <a:pt x="254" y="336"/>
                    <a:pt x="251" y="337"/>
                    <a:pt x="250" y="338"/>
                  </a:cubicBezTo>
                  <a:cubicBezTo>
                    <a:pt x="249" y="338"/>
                    <a:pt x="248" y="339"/>
                    <a:pt x="247" y="339"/>
                  </a:cubicBezTo>
                  <a:cubicBezTo>
                    <a:pt x="247" y="337"/>
                    <a:pt x="247" y="335"/>
                    <a:pt x="246" y="334"/>
                  </a:cubicBezTo>
                  <a:cubicBezTo>
                    <a:pt x="247" y="332"/>
                    <a:pt x="247" y="330"/>
                    <a:pt x="248" y="328"/>
                  </a:cubicBezTo>
                  <a:cubicBezTo>
                    <a:pt x="248" y="327"/>
                    <a:pt x="247" y="327"/>
                    <a:pt x="245" y="327"/>
                  </a:cubicBezTo>
                  <a:cubicBezTo>
                    <a:pt x="245" y="327"/>
                    <a:pt x="245" y="327"/>
                    <a:pt x="245" y="327"/>
                  </a:cubicBezTo>
                  <a:cubicBezTo>
                    <a:pt x="245" y="325"/>
                    <a:pt x="241" y="326"/>
                    <a:pt x="240" y="328"/>
                  </a:cubicBezTo>
                  <a:cubicBezTo>
                    <a:pt x="238" y="331"/>
                    <a:pt x="236" y="334"/>
                    <a:pt x="235" y="337"/>
                  </a:cubicBezTo>
                  <a:cubicBezTo>
                    <a:pt x="234" y="336"/>
                    <a:pt x="233" y="334"/>
                    <a:pt x="233" y="333"/>
                  </a:cubicBezTo>
                  <a:cubicBezTo>
                    <a:pt x="232" y="331"/>
                    <a:pt x="229" y="331"/>
                    <a:pt x="228" y="333"/>
                  </a:cubicBezTo>
                  <a:cubicBezTo>
                    <a:pt x="226" y="336"/>
                    <a:pt x="225" y="340"/>
                    <a:pt x="223" y="343"/>
                  </a:cubicBezTo>
                  <a:cubicBezTo>
                    <a:pt x="223" y="340"/>
                    <a:pt x="223" y="337"/>
                    <a:pt x="223" y="335"/>
                  </a:cubicBezTo>
                  <a:cubicBezTo>
                    <a:pt x="222" y="332"/>
                    <a:pt x="218" y="334"/>
                    <a:pt x="217" y="335"/>
                  </a:cubicBezTo>
                  <a:cubicBezTo>
                    <a:pt x="216" y="339"/>
                    <a:pt x="214" y="342"/>
                    <a:pt x="212" y="346"/>
                  </a:cubicBezTo>
                  <a:cubicBezTo>
                    <a:pt x="213" y="341"/>
                    <a:pt x="213" y="336"/>
                    <a:pt x="212" y="331"/>
                  </a:cubicBezTo>
                  <a:cubicBezTo>
                    <a:pt x="212" y="329"/>
                    <a:pt x="208" y="330"/>
                    <a:pt x="207" y="331"/>
                  </a:cubicBezTo>
                  <a:cubicBezTo>
                    <a:pt x="206" y="334"/>
                    <a:pt x="204" y="337"/>
                    <a:pt x="202" y="339"/>
                  </a:cubicBezTo>
                  <a:cubicBezTo>
                    <a:pt x="202" y="336"/>
                    <a:pt x="201" y="333"/>
                    <a:pt x="201" y="330"/>
                  </a:cubicBezTo>
                  <a:cubicBezTo>
                    <a:pt x="201" y="327"/>
                    <a:pt x="196" y="328"/>
                    <a:pt x="196" y="330"/>
                  </a:cubicBezTo>
                  <a:cubicBezTo>
                    <a:pt x="196" y="335"/>
                    <a:pt x="196" y="339"/>
                    <a:pt x="197" y="343"/>
                  </a:cubicBezTo>
                  <a:cubicBezTo>
                    <a:pt x="195" y="341"/>
                    <a:pt x="192" y="339"/>
                    <a:pt x="190" y="336"/>
                  </a:cubicBezTo>
                  <a:cubicBezTo>
                    <a:pt x="189" y="335"/>
                    <a:pt x="184" y="337"/>
                    <a:pt x="185" y="338"/>
                  </a:cubicBezTo>
                  <a:cubicBezTo>
                    <a:pt x="191" y="345"/>
                    <a:pt x="198" y="351"/>
                    <a:pt x="207" y="353"/>
                  </a:cubicBezTo>
                  <a:cubicBezTo>
                    <a:pt x="207" y="353"/>
                    <a:pt x="207" y="354"/>
                    <a:pt x="207" y="354"/>
                  </a:cubicBezTo>
                  <a:cubicBezTo>
                    <a:pt x="207" y="357"/>
                    <a:pt x="211" y="356"/>
                    <a:pt x="212" y="355"/>
                  </a:cubicBezTo>
                  <a:cubicBezTo>
                    <a:pt x="212" y="354"/>
                    <a:pt x="213" y="354"/>
                    <a:pt x="213" y="353"/>
                  </a:cubicBezTo>
                  <a:cubicBezTo>
                    <a:pt x="213" y="353"/>
                    <a:pt x="214" y="353"/>
                    <a:pt x="214" y="353"/>
                  </a:cubicBezTo>
                  <a:cubicBezTo>
                    <a:pt x="216" y="353"/>
                    <a:pt x="218" y="352"/>
                    <a:pt x="220" y="352"/>
                  </a:cubicBezTo>
                  <a:cubicBezTo>
                    <a:pt x="222" y="352"/>
                    <a:pt x="224" y="351"/>
                    <a:pt x="224" y="351"/>
                  </a:cubicBezTo>
                  <a:cubicBezTo>
                    <a:pt x="224" y="350"/>
                    <a:pt x="225" y="350"/>
                    <a:pt x="225" y="350"/>
                  </a:cubicBezTo>
                  <a:cubicBezTo>
                    <a:pt x="225" y="350"/>
                    <a:pt x="225" y="350"/>
                    <a:pt x="225" y="350"/>
                  </a:cubicBezTo>
                  <a:cubicBezTo>
                    <a:pt x="227" y="349"/>
                    <a:pt x="229" y="349"/>
                    <a:pt x="231" y="348"/>
                  </a:cubicBezTo>
                  <a:cubicBezTo>
                    <a:pt x="241" y="346"/>
                    <a:pt x="250" y="351"/>
                    <a:pt x="250" y="362"/>
                  </a:cubicBezTo>
                  <a:cubicBezTo>
                    <a:pt x="248" y="363"/>
                    <a:pt x="247" y="364"/>
                    <a:pt x="246" y="366"/>
                  </a:cubicBezTo>
                  <a:cubicBezTo>
                    <a:pt x="245" y="367"/>
                    <a:pt x="247" y="367"/>
                    <a:pt x="249" y="366"/>
                  </a:cubicBezTo>
                  <a:cubicBezTo>
                    <a:pt x="249" y="367"/>
                    <a:pt x="249" y="367"/>
                    <a:pt x="249" y="368"/>
                  </a:cubicBezTo>
                  <a:cubicBezTo>
                    <a:pt x="249" y="368"/>
                    <a:pt x="249" y="368"/>
                    <a:pt x="249" y="368"/>
                  </a:cubicBezTo>
                  <a:cubicBezTo>
                    <a:pt x="244" y="375"/>
                    <a:pt x="239" y="382"/>
                    <a:pt x="235" y="389"/>
                  </a:cubicBezTo>
                  <a:cubicBezTo>
                    <a:pt x="235" y="389"/>
                    <a:pt x="235" y="389"/>
                    <a:pt x="235" y="389"/>
                  </a:cubicBezTo>
                  <a:cubicBezTo>
                    <a:pt x="234" y="387"/>
                    <a:pt x="233" y="385"/>
                    <a:pt x="232" y="384"/>
                  </a:cubicBezTo>
                  <a:cubicBezTo>
                    <a:pt x="231" y="383"/>
                    <a:pt x="226" y="385"/>
                    <a:pt x="227" y="385"/>
                  </a:cubicBezTo>
                  <a:cubicBezTo>
                    <a:pt x="228" y="386"/>
                    <a:pt x="228" y="387"/>
                    <a:pt x="229" y="388"/>
                  </a:cubicBezTo>
                  <a:cubicBezTo>
                    <a:pt x="229" y="389"/>
                    <a:pt x="229" y="390"/>
                    <a:pt x="229" y="391"/>
                  </a:cubicBezTo>
                  <a:cubicBezTo>
                    <a:pt x="229" y="391"/>
                    <a:pt x="229" y="391"/>
                    <a:pt x="229" y="391"/>
                  </a:cubicBezTo>
                  <a:cubicBezTo>
                    <a:pt x="228" y="392"/>
                    <a:pt x="228" y="392"/>
                    <a:pt x="229" y="393"/>
                  </a:cubicBezTo>
                  <a:cubicBezTo>
                    <a:pt x="230" y="393"/>
                    <a:pt x="231" y="392"/>
                    <a:pt x="232" y="392"/>
                  </a:cubicBezTo>
                  <a:cubicBezTo>
                    <a:pt x="233" y="392"/>
                    <a:pt x="233" y="391"/>
                    <a:pt x="233" y="391"/>
                  </a:cubicBezTo>
                  <a:cubicBezTo>
                    <a:pt x="232" y="393"/>
                    <a:pt x="231" y="396"/>
                    <a:pt x="230" y="398"/>
                  </a:cubicBezTo>
                  <a:cubicBezTo>
                    <a:pt x="229" y="397"/>
                    <a:pt x="228" y="398"/>
                    <a:pt x="226" y="398"/>
                  </a:cubicBezTo>
                  <a:cubicBezTo>
                    <a:pt x="226" y="397"/>
                    <a:pt x="226" y="396"/>
                    <a:pt x="225" y="395"/>
                  </a:cubicBezTo>
                  <a:cubicBezTo>
                    <a:pt x="224" y="393"/>
                    <a:pt x="219" y="395"/>
                    <a:pt x="220" y="398"/>
                  </a:cubicBezTo>
                  <a:cubicBezTo>
                    <a:pt x="222" y="401"/>
                    <a:pt x="223" y="405"/>
                    <a:pt x="225" y="409"/>
                  </a:cubicBezTo>
                  <a:cubicBezTo>
                    <a:pt x="225" y="410"/>
                    <a:pt x="226" y="410"/>
                    <a:pt x="226" y="410"/>
                  </a:cubicBezTo>
                  <a:cubicBezTo>
                    <a:pt x="224" y="417"/>
                    <a:pt x="223" y="424"/>
                    <a:pt x="218" y="430"/>
                  </a:cubicBezTo>
                  <a:cubicBezTo>
                    <a:pt x="211" y="440"/>
                    <a:pt x="200" y="445"/>
                    <a:pt x="189" y="448"/>
                  </a:cubicBezTo>
                  <a:cubicBezTo>
                    <a:pt x="170" y="452"/>
                    <a:pt x="151" y="465"/>
                    <a:pt x="132" y="461"/>
                  </a:cubicBezTo>
                  <a:cubicBezTo>
                    <a:pt x="132" y="460"/>
                    <a:pt x="132" y="460"/>
                    <a:pt x="132" y="459"/>
                  </a:cubicBezTo>
                  <a:cubicBezTo>
                    <a:pt x="132" y="459"/>
                    <a:pt x="130" y="459"/>
                    <a:pt x="128" y="459"/>
                  </a:cubicBezTo>
                  <a:cubicBezTo>
                    <a:pt x="128" y="459"/>
                    <a:pt x="127" y="459"/>
                    <a:pt x="127" y="459"/>
                  </a:cubicBezTo>
                  <a:cubicBezTo>
                    <a:pt x="128" y="458"/>
                    <a:pt x="129" y="457"/>
                    <a:pt x="129" y="457"/>
                  </a:cubicBezTo>
                  <a:cubicBezTo>
                    <a:pt x="126" y="452"/>
                    <a:pt x="126" y="447"/>
                    <a:pt x="126" y="442"/>
                  </a:cubicBezTo>
                  <a:cubicBezTo>
                    <a:pt x="126" y="440"/>
                    <a:pt x="120" y="441"/>
                    <a:pt x="121" y="443"/>
                  </a:cubicBezTo>
                  <a:cubicBezTo>
                    <a:pt x="121" y="446"/>
                    <a:pt x="121" y="450"/>
                    <a:pt x="121" y="453"/>
                  </a:cubicBezTo>
                  <a:cubicBezTo>
                    <a:pt x="121" y="452"/>
                    <a:pt x="120" y="450"/>
                    <a:pt x="119" y="449"/>
                  </a:cubicBezTo>
                  <a:cubicBezTo>
                    <a:pt x="119" y="448"/>
                    <a:pt x="119" y="448"/>
                    <a:pt x="119" y="447"/>
                  </a:cubicBezTo>
                  <a:cubicBezTo>
                    <a:pt x="119" y="447"/>
                    <a:pt x="119" y="447"/>
                    <a:pt x="119" y="446"/>
                  </a:cubicBezTo>
                  <a:cubicBezTo>
                    <a:pt x="119" y="445"/>
                    <a:pt x="118" y="445"/>
                    <a:pt x="118" y="445"/>
                  </a:cubicBezTo>
                  <a:cubicBezTo>
                    <a:pt x="117" y="436"/>
                    <a:pt x="126" y="432"/>
                    <a:pt x="135" y="431"/>
                  </a:cubicBezTo>
                  <a:cubicBezTo>
                    <a:pt x="142" y="431"/>
                    <a:pt x="149" y="432"/>
                    <a:pt x="157" y="432"/>
                  </a:cubicBezTo>
                  <a:cubicBezTo>
                    <a:pt x="158" y="432"/>
                    <a:pt x="162" y="429"/>
                    <a:pt x="159" y="429"/>
                  </a:cubicBezTo>
                  <a:cubicBezTo>
                    <a:pt x="148" y="430"/>
                    <a:pt x="128" y="426"/>
                    <a:pt x="118" y="433"/>
                  </a:cubicBezTo>
                  <a:cubicBezTo>
                    <a:pt x="121" y="422"/>
                    <a:pt x="116" y="406"/>
                    <a:pt x="112" y="396"/>
                  </a:cubicBezTo>
                  <a:cubicBezTo>
                    <a:pt x="111" y="394"/>
                    <a:pt x="106" y="396"/>
                    <a:pt x="106" y="397"/>
                  </a:cubicBezTo>
                  <a:cubicBezTo>
                    <a:pt x="111" y="407"/>
                    <a:pt x="114" y="418"/>
                    <a:pt x="114" y="429"/>
                  </a:cubicBezTo>
                  <a:cubicBezTo>
                    <a:pt x="114" y="437"/>
                    <a:pt x="112" y="440"/>
                    <a:pt x="108" y="441"/>
                  </a:cubicBezTo>
                  <a:cubicBezTo>
                    <a:pt x="108" y="440"/>
                    <a:pt x="105" y="441"/>
                    <a:pt x="103" y="442"/>
                  </a:cubicBezTo>
                  <a:cubicBezTo>
                    <a:pt x="101" y="442"/>
                    <a:pt x="98" y="441"/>
                    <a:pt x="95" y="439"/>
                  </a:cubicBezTo>
                  <a:cubicBezTo>
                    <a:pt x="95" y="438"/>
                    <a:pt x="95" y="437"/>
                    <a:pt x="95" y="436"/>
                  </a:cubicBezTo>
                  <a:cubicBezTo>
                    <a:pt x="96" y="433"/>
                    <a:pt x="90" y="434"/>
                    <a:pt x="90" y="436"/>
                  </a:cubicBezTo>
                  <a:cubicBezTo>
                    <a:pt x="90" y="436"/>
                    <a:pt x="90" y="437"/>
                    <a:pt x="90" y="437"/>
                  </a:cubicBezTo>
                  <a:cubicBezTo>
                    <a:pt x="86" y="435"/>
                    <a:pt x="83" y="432"/>
                    <a:pt x="80" y="431"/>
                  </a:cubicBezTo>
                  <a:cubicBezTo>
                    <a:pt x="80" y="430"/>
                    <a:pt x="79" y="430"/>
                    <a:pt x="78" y="429"/>
                  </a:cubicBezTo>
                  <a:cubicBezTo>
                    <a:pt x="78" y="429"/>
                    <a:pt x="78" y="429"/>
                    <a:pt x="78" y="429"/>
                  </a:cubicBezTo>
                  <a:cubicBezTo>
                    <a:pt x="57" y="412"/>
                    <a:pt x="49" y="385"/>
                    <a:pt x="50" y="358"/>
                  </a:cubicBezTo>
                  <a:cubicBezTo>
                    <a:pt x="50" y="343"/>
                    <a:pt x="58" y="329"/>
                    <a:pt x="60" y="314"/>
                  </a:cubicBezTo>
                  <a:cubicBezTo>
                    <a:pt x="62" y="301"/>
                    <a:pt x="57" y="287"/>
                    <a:pt x="55" y="274"/>
                  </a:cubicBezTo>
                  <a:cubicBezTo>
                    <a:pt x="51" y="243"/>
                    <a:pt x="83" y="226"/>
                    <a:pt x="98" y="203"/>
                  </a:cubicBezTo>
                  <a:cubicBezTo>
                    <a:pt x="98" y="202"/>
                    <a:pt x="94" y="203"/>
                    <a:pt x="93" y="204"/>
                  </a:cubicBezTo>
                  <a:cubicBezTo>
                    <a:pt x="84" y="217"/>
                    <a:pt x="71" y="227"/>
                    <a:pt x="61" y="239"/>
                  </a:cubicBezTo>
                  <a:cubicBezTo>
                    <a:pt x="61" y="240"/>
                    <a:pt x="61" y="240"/>
                    <a:pt x="60" y="241"/>
                  </a:cubicBezTo>
                  <a:cubicBezTo>
                    <a:pt x="60" y="238"/>
                    <a:pt x="60" y="235"/>
                    <a:pt x="59" y="233"/>
                  </a:cubicBezTo>
                  <a:cubicBezTo>
                    <a:pt x="59" y="231"/>
                    <a:pt x="54" y="232"/>
                    <a:pt x="54" y="234"/>
                  </a:cubicBezTo>
                  <a:cubicBezTo>
                    <a:pt x="55" y="238"/>
                    <a:pt x="57" y="247"/>
                    <a:pt x="51" y="249"/>
                  </a:cubicBezTo>
                  <a:cubicBezTo>
                    <a:pt x="48" y="249"/>
                    <a:pt x="49" y="252"/>
                    <a:pt x="52" y="251"/>
                  </a:cubicBezTo>
                  <a:cubicBezTo>
                    <a:pt x="53" y="251"/>
                    <a:pt x="54" y="251"/>
                    <a:pt x="55" y="250"/>
                  </a:cubicBezTo>
                  <a:cubicBezTo>
                    <a:pt x="49" y="262"/>
                    <a:pt x="49" y="274"/>
                    <a:pt x="52" y="289"/>
                  </a:cubicBezTo>
                  <a:cubicBezTo>
                    <a:pt x="54" y="299"/>
                    <a:pt x="56" y="308"/>
                    <a:pt x="54" y="319"/>
                  </a:cubicBezTo>
                  <a:cubicBezTo>
                    <a:pt x="54" y="320"/>
                    <a:pt x="54" y="321"/>
                    <a:pt x="53" y="322"/>
                  </a:cubicBezTo>
                  <a:cubicBezTo>
                    <a:pt x="53" y="319"/>
                    <a:pt x="52" y="316"/>
                    <a:pt x="52" y="313"/>
                  </a:cubicBezTo>
                  <a:cubicBezTo>
                    <a:pt x="52" y="312"/>
                    <a:pt x="47" y="314"/>
                    <a:pt x="46" y="314"/>
                  </a:cubicBezTo>
                  <a:cubicBezTo>
                    <a:pt x="44" y="318"/>
                    <a:pt x="42" y="323"/>
                    <a:pt x="41" y="327"/>
                  </a:cubicBezTo>
                  <a:cubicBezTo>
                    <a:pt x="40" y="326"/>
                    <a:pt x="35" y="327"/>
                    <a:pt x="35" y="329"/>
                  </a:cubicBezTo>
                  <a:cubicBezTo>
                    <a:pt x="36" y="329"/>
                    <a:pt x="36" y="330"/>
                    <a:pt x="36" y="330"/>
                  </a:cubicBezTo>
                  <a:cubicBezTo>
                    <a:pt x="35" y="331"/>
                    <a:pt x="33" y="331"/>
                    <a:pt x="33" y="332"/>
                  </a:cubicBezTo>
                  <a:cubicBezTo>
                    <a:pt x="34" y="335"/>
                    <a:pt x="36" y="337"/>
                    <a:pt x="37" y="340"/>
                  </a:cubicBezTo>
                  <a:cubicBezTo>
                    <a:pt x="38" y="340"/>
                    <a:pt x="38" y="341"/>
                    <a:pt x="38" y="341"/>
                  </a:cubicBezTo>
                  <a:cubicBezTo>
                    <a:pt x="39" y="342"/>
                    <a:pt x="40" y="343"/>
                    <a:pt x="41" y="345"/>
                  </a:cubicBezTo>
                  <a:cubicBezTo>
                    <a:pt x="42" y="345"/>
                    <a:pt x="44" y="345"/>
                    <a:pt x="45" y="344"/>
                  </a:cubicBezTo>
                  <a:cubicBezTo>
                    <a:pt x="44" y="351"/>
                    <a:pt x="42" y="359"/>
                    <a:pt x="41" y="366"/>
                  </a:cubicBezTo>
                  <a:cubicBezTo>
                    <a:pt x="41" y="367"/>
                    <a:pt x="43" y="367"/>
                    <a:pt x="44" y="367"/>
                  </a:cubicBezTo>
                  <a:cubicBezTo>
                    <a:pt x="45" y="376"/>
                    <a:pt x="46" y="386"/>
                    <a:pt x="49" y="395"/>
                  </a:cubicBezTo>
                  <a:cubicBezTo>
                    <a:pt x="53" y="409"/>
                    <a:pt x="61" y="421"/>
                    <a:pt x="72" y="430"/>
                  </a:cubicBezTo>
                  <a:cubicBezTo>
                    <a:pt x="72" y="430"/>
                    <a:pt x="72" y="430"/>
                    <a:pt x="72" y="430"/>
                  </a:cubicBezTo>
                  <a:cubicBezTo>
                    <a:pt x="71" y="430"/>
                    <a:pt x="70" y="431"/>
                    <a:pt x="69" y="431"/>
                  </a:cubicBezTo>
                  <a:cubicBezTo>
                    <a:pt x="67" y="434"/>
                    <a:pt x="64" y="436"/>
                    <a:pt x="60" y="438"/>
                  </a:cubicBezTo>
                  <a:cubicBezTo>
                    <a:pt x="59" y="433"/>
                    <a:pt x="60" y="427"/>
                    <a:pt x="63" y="422"/>
                  </a:cubicBezTo>
                  <a:cubicBezTo>
                    <a:pt x="63" y="421"/>
                    <a:pt x="61" y="421"/>
                    <a:pt x="60" y="422"/>
                  </a:cubicBezTo>
                  <a:cubicBezTo>
                    <a:pt x="59" y="421"/>
                    <a:pt x="57" y="421"/>
                    <a:pt x="56" y="422"/>
                  </a:cubicBezTo>
                  <a:cubicBezTo>
                    <a:pt x="54" y="424"/>
                    <a:pt x="51" y="425"/>
                    <a:pt x="48" y="427"/>
                  </a:cubicBezTo>
                  <a:cubicBezTo>
                    <a:pt x="47" y="422"/>
                    <a:pt x="49" y="417"/>
                    <a:pt x="50" y="412"/>
                  </a:cubicBezTo>
                  <a:cubicBezTo>
                    <a:pt x="51" y="411"/>
                    <a:pt x="50" y="410"/>
                    <a:pt x="48" y="410"/>
                  </a:cubicBezTo>
                  <a:cubicBezTo>
                    <a:pt x="49" y="410"/>
                    <a:pt x="49" y="410"/>
                    <a:pt x="49" y="409"/>
                  </a:cubicBezTo>
                  <a:cubicBezTo>
                    <a:pt x="52" y="407"/>
                    <a:pt x="48" y="406"/>
                    <a:pt x="46" y="407"/>
                  </a:cubicBezTo>
                  <a:cubicBezTo>
                    <a:pt x="44" y="409"/>
                    <a:pt x="43" y="409"/>
                    <a:pt x="41" y="409"/>
                  </a:cubicBezTo>
                  <a:cubicBezTo>
                    <a:pt x="41" y="405"/>
                    <a:pt x="42" y="402"/>
                    <a:pt x="44" y="398"/>
                  </a:cubicBezTo>
                  <a:cubicBezTo>
                    <a:pt x="45" y="397"/>
                    <a:pt x="43" y="396"/>
                    <a:pt x="41" y="397"/>
                  </a:cubicBezTo>
                  <a:cubicBezTo>
                    <a:pt x="41" y="397"/>
                    <a:pt x="41" y="397"/>
                    <a:pt x="40" y="397"/>
                  </a:cubicBezTo>
                  <a:cubicBezTo>
                    <a:pt x="34" y="397"/>
                    <a:pt x="39" y="389"/>
                    <a:pt x="41" y="386"/>
                  </a:cubicBezTo>
                  <a:cubicBezTo>
                    <a:pt x="41" y="384"/>
                    <a:pt x="42" y="382"/>
                    <a:pt x="42" y="381"/>
                  </a:cubicBezTo>
                  <a:cubicBezTo>
                    <a:pt x="42" y="376"/>
                    <a:pt x="40" y="374"/>
                    <a:pt x="44" y="370"/>
                  </a:cubicBezTo>
                  <a:cubicBezTo>
                    <a:pt x="46" y="368"/>
                    <a:pt x="41" y="368"/>
                    <a:pt x="39" y="369"/>
                  </a:cubicBezTo>
                  <a:cubicBezTo>
                    <a:pt x="37" y="372"/>
                    <a:pt x="36" y="374"/>
                    <a:pt x="36" y="378"/>
                  </a:cubicBezTo>
                  <a:cubicBezTo>
                    <a:pt x="37" y="383"/>
                    <a:pt x="36" y="385"/>
                    <a:pt x="34" y="389"/>
                  </a:cubicBezTo>
                  <a:cubicBezTo>
                    <a:pt x="31" y="395"/>
                    <a:pt x="31" y="400"/>
                    <a:pt x="38" y="400"/>
                  </a:cubicBezTo>
                  <a:cubicBezTo>
                    <a:pt x="36" y="403"/>
                    <a:pt x="35" y="407"/>
                    <a:pt x="35" y="411"/>
                  </a:cubicBezTo>
                  <a:cubicBezTo>
                    <a:pt x="35" y="413"/>
                    <a:pt x="37" y="413"/>
                    <a:pt x="38" y="413"/>
                  </a:cubicBezTo>
                  <a:cubicBezTo>
                    <a:pt x="40" y="413"/>
                    <a:pt x="43" y="412"/>
                    <a:pt x="45" y="412"/>
                  </a:cubicBezTo>
                  <a:cubicBezTo>
                    <a:pt x="45" y="412"/>
                    <a:pt x="45" y="412"/>
                    <a:pt x="45" y="412"/>
                  </a:cubicBezTo>
                  <a:cubicBezTo>
                    <a:pt x="43" y="418"/>
                    <a:pt x="42" y="424"/>
                    <a:pt x="44" y="431"/>
                  </a:cubicBezTo>
                  <a:cubicBezTo>
                    <a:pt x="44" y="432"/>
                    <a:pt x="46" y="432"/>
                    <a:pt x="47" y="431"/>
                  </a:cubicBezTo>
                  <a:cubicBezTo>
                    <a:pt x="50" y="430"/>
                    <a:pt x="53" y="429"/>
                    <a:pt x="55" y="427"/>
                  </a:cubicBezTo>
                  <a:cubicBezTo>
                    <a:pt x="54" y="431"/>
                    <a:pt x="54" y="436"/>
                    <a:pt x="55" y="441"/>
                  </a:cubicBezTo>
                  <a:cubicBezTo>
                    <a:pt x="56" y="442"/>
                    <a:pt x="58" y="441"/>
                    <a:pt x="59" y="441"/>
                  </a:cubicBezTo>
                  <a:cubicBezTo>
                    <a:pt x="64" y="439"/>
                    <a:pt x="69" y="436"/>
                    <a:pt x="73" y="432"/>
                  </a:cubicBezTo>
                  <a:cubicBezTo>
                    <a:pt x="72" y="438"/>
                    <a:pt x="70" y="445"/>
                    <a:pt x="72" y="451"/>
                  </a:cubicBezTo>
                  <a:cubicBezTo>
                    <a:pt x="72" y="452"/>
                    <a:pt x="76" y="451"/>
                    <a:pt x="77" y="451"/>
                  </a:cubicBezTo>
                  <a:cubicBezTo>
                    <a:pt x="81" y="448"/>
                    <a:pt x="84" y="445"/>
                    <a:pt x="88" y="441"/>
                  </a:cubicBezTo>
                  <a:cubicBezTo>
                    <a:pt x="88" y="442"/>
                    <a:pt x="89" y="442"/>
                    <a:pt x="89" y="442"/>
                  </a:cubicBezTo>
                  <a:cubicBezTo>
                    <a:pt x="88" y="447"/>
                    <a:pt x="88" y="452"/>
                    <a:pt x="88" y="457"/>
                  </a:cubicBezTo>
                  <a:cubicBezTo>
                    <a:pt x="88" y="459"/>
                    <a:pt x="92" y="459"/>
                    <a:pt x="93" y="458"/>
                  </a:cubicBezTo>
                  <a:cubicBezTo>
                    <a:pt x="96" y="455"/>
                    <a:pt x="99" y="453"/>
                    <a:pt x="101" y="449"/>
                  </a:cubicBezTo>
                  <a:cubicBezTo>
                    <a:pt x="102" y="447"/>
                    <a:pt x="97" y="447"/>
                    <a:pt x="95" y="449"/>
                  </a:cubicBezTo>
                  <a:cubicBezTo>
                    <a:pt x="95" y="450"/>
                    <a:pt x="94" y="450"/>
                    <a:pt x="94" y="451"/>
                  </a:cubicBezTo>
                  <a:cubicBezTo>
                    <a:pt x="94" y="449"/>
                    <a:pt x="94" y="447"/>
                    <a:pt x="94" y="444"/>
                  </a:cubicBezTo>
                  <a:cubicBezTo>
                    <a:pt x="96" y="445"/>
                    <a:pt x="99" y="446"/>
                    <a:pt x="101" y="446"/>
                  </a:cubicBezTo>
                  <a:cubicBezTo>
                    <a:pt x="102" y="446"/>
                    <a:pt x="102" y="445"/>
                    <a:pt x="103" y="445"/>
                  </a:cubicBezTo>
                  <a:cubicBezTo>
                    <a:pt x="102" y="451"/>
                    <a:pt x="102" y="457"/>
                    <a:pt x="103" y="463"/>
                  </a:cubicBezTo>
                  <a:cubicBezTo>
                    <a:pt x="103" y="465"/>
                    <a:pt x="108" y="463"/>
                    <a:pt x="108" y="462"/>
                  </a:cubicBezTo>
                  <a:cubicBezTo>
                    <a:pt x="110" y="460"/>
                    <a:pt x="111" y="457"/>
                    <a:pt x="112" y="455"/>
                  </a:cubicBezTo>
                  <a:cubicBezTo>
                    <a:pt x="112" y="460"/>
                    <a:pt x="112" y="465"/>
                    <a:pt x="113" y="470"/>
                  </a:cubicBezTo>
                  <a:cubicBezTo>
                    <a:pt x="113" y="472"/>
                    <a:pt x="116" y="472"/>
                    <a:pt x="117" y="471"/>
                  </a:cubicBezTo>
                  <a:cubicBezTo>
                    <a:pt x="120" y="469"/>
                    <a:pt x="122" y="467"/>
                    <a:pt x="123" y="464"/>
                  </a:cubicBezTo>
                  <a:cubicBezTo>
                    <a:pt x="125" y="461"/>
                    <a:pt x="119" y="461"/>
                    <a:pt x="118" y="463"/>
                  </a:cubicBezTo>
                  <a:cubicBezTo>
                    <a:pt x="118" y="464"/>
                    <a:pt x="118" y="464"/>
                    <a:pt x="117" y="465"/>
                  </a:cubicBezTo>
                  <a:cubicBezTo>
                    <a:pt x="117" y="462"/>
                    <a:pt x="117" y="459"/>
                    <a:pt x="118" y="457"/>
                  </a:cubicBezTo>
                  <a:cubicBezTo>
                    <a:pt x="120" y="459"/>
                    <a:pt x="123" y="461"/>
                    <a:pt x="126" y="463"/>
                  </a:cubicBezTo>
                  <a:cubicBezTo>
                    <a:pt x="127" y="464"/>
                    <a:pt x="127" y="466"/>
                    <a:pt x="128" y="467"/>
                  </a:cubicBezTo>
                  <a:cubicBezTo>
                    <a:pt x="129" y="469"/>
                    <a:pt x="131" y="469"/>
                    <a:pt x="133" y="469"/>
                  </a:cubicBezTo>
                  <a:cubicBezTo>
                    <a:pt x="134" y="469"/>
                    <a:pt x="136" y="468"/>
                    <a:pt x="136" y="467"/>
                  </a:cubicBezTo>
                  <a:cubicBezTo>
                    <a:pt x="137" y="466"/>
                    <a:pt x="135" y="467"/>
                    <a:pt x="134" y="467"/>
                  </a:cubicBezTo>
                  <a:cubicBezTo>
                    <a:pt x="134" y="467"/>
                    <a:pt x="134" y="467"/>
                    <a:pt x="134" y="467"/>
                  </a:cubicBezTo>
                  <a:cubicBezTo>
                    <a:pt x="134" y="467"/>
                    <a:pt x="134" y="466"/>
                    <a:pt x="134" y="466"/>
                  </a:cubicBezTo>
                  <a:cubicBezTo>
                    <a:pt x="133" y="466"/>
                    <a:pt x="133" y="465"/>
                    <a:pt x="133" y="465"/>
                  </a:cubicBezTo>
                  <a:cubicBezTo>
                    <a:pt x="132" y="465"/>
                    <a:pt x="132" y="464"/>
                    <a:pt x="132" y="464"/>
                  </a:cubicBezTo>
                  <a:cubicBezTo>
                    <a:pt x="141" y="465"/>
                    <a:pt x="151" y="463"/>
                    <a:pt x="159" y="460"/>
                  </a:cubicBezTo>
                  <a:cubicBezTo>
                    <a:pt x="171" y="456"/>
                    <a:pt x="182" y="452"/>
                    <a:pt x="194" y="449"/>
                  </a:cubicBezTo>
                  <a:cubicBezTo>
                    <a:pt x="194" y="449"/>
                    <a:pt x="195" y="449"/>
                    <a:pt x="196" y="449"/>
                  </a:cubicBezTo>
                  <a:cubicBezTo>
                    <a:pt x="205" y="446"/>
                    <a:pt x="214" y="442"/>
                    <a:pt x="220" y="434"/>
                  </a:cubicBezTo>
                  <a:cubicBezTo>
                    <a:pt x="220" y="434"/>
                    <a:pt x="220" y="434"/>
                    <a:pt x="220" y="434"/>
                  </a:cubicBezTo>
                  <a:cubicBezTo>
                    <a:pt x="220" y="434"/>
                    <a:pt x="221" y="433"/>
                    <a:pt x="221" y="433"/>
                  </a:cubicBezTo>
                  <a:cubicBezTo>
                    <a:pt x="221" y="432"/>
                    <a:pt x="222" y="432"/>
                    <a:pt x="222" y="432"/>
                  </a:cubicBezTo>
                  <a:cubicBezTo>
                    <a:pt x="222" y="433"/>
                    <a:pt x="222" y="434"/>
                    <a:pt x="222" y="436"/>
                  </a:cubicBezTo>
                  <a:cubicBezTo>
                    <a:pt x="222" y="437"/>
                    <a:pt x="221" y="439"/>
                    <a:pt x="221" y="441"/>
                  </a:cubicBezTo>
                  <a:cubicBezTo>
                    <a:pt x="221" y="441"/>
                    <a:pt x="221" y="441"/>
                    <a:pt x="222" y="441"/>
                  </a:cubicBezTo>
                  <a:cubicBezTo>
                    <a:pt x="221" y="448"/>
                    <a:pt x="221" y="456"/>
                    <a:pt x="221" y="463"/>
                  </a:cubicBezTo>
                  <a:cubicBezTo>
                    <a:pt x="220" y="463"/>
                    <a:pt x="219" y="463"/>
                    <a:pt x="219" y="463"/>
                  </a:cubicBezTo>
                  <a:cubicBezTo>
                    <a:pt x="216" y="466"/>
                    <a:pt x="211" y="472"/>
                    <a:pt x="207" y="470"/>
                  </a:cubicBezTo>
                  <a:cubicBezTo>
                    <a:pt x="206" y="469"/>
                    <a:pt x="201" y="471"/>
                    <a:pt x="202" y="472"/>
                  </a:cubicBezTo>
                  <a:cubicBezTo>
                    <a:pt x="209" y="476"/>
                    <a:pt x="216" y="470"/>
                    <a:pt x="221" y="465"/>
                  </a:cubicBezTo>
                  <a:cubicBezTo>
                    <a:pt x="221" y="468"/>
                    <a:pt x="221" y="470"/>
                    <a:pt x="221" y="472"/>
                  </a:cubicBezTo>
                  <a:cubicBezTo>
                    <a:pt x="218" y="474"/>
                    <a:pt x="214" y="476"/>
                    <a:pt x="211" y="477"/>
                  </a:cubicBezTo>
                  <a:cubicBezTo>
                    <a:pt x="210" y="477"/>
                    <a:pt x="208" y="477"/>
                    <a:pt x="207" y="478"/>
                  </a:cubicBezTo>
                  <a:cubicBezTo>
                    <a:pt x="206" y="479"/>
                    <a:pt x="208" y="479"/>
                    <a:pt x="209" y="479"/>
                  </a:cubicBezTo>
                  <a:cubicBezTo>
                    <a:pt x="213" y="479"/>
                    <a:pt x="217" y="477"/>
                    <a:pt x="221" y="475"/>
                  </a:cubicBezTo>
                  <a:cubicBezTo>
                    <a:pt x="221" y="476"/>
                    <a:pt x="221" y="476"/>
                    <a:pt x="221" y="476"/>
                  </a:cubicBezTo>
                  <a:cubicBezTo>
                    <a:pt x="220" y="476"/>
                    <a:pt x="220" y="477"/>
                    <a:pt x="220" y="477"/>
                  </a:cubicBezTo>
                  <a:cubicBezTo>
                    <a:pt x="219" y="477"/>
                    <a:pt x="216" y="478"/>
                    <a:pt x="217" y="479"/>
                  </a:cubicBezTo>
                  <a:cubicBezTo>
                    <a:pt x="218" y="483"/>
                    <a:pt x="219" y="486"/>
                    <a:pt x="220" y="489"/>
                  </a:cubicBezTo>
                  <a:cubicBezTo>
                    <a:pt x="220" y="490"/>
                    <a:pt x="220" y="491"/>
                    <a:pt x="220" y="491"/>
                  </a:cubicBezTo>
                  <a:cubicBezTo>
                    <a:pt x="220" y="492"/>
                    <a:pt x="219" y="492"/>
                    <a:pt x="218" y="493"/>
                  </a:cubicBezTo>
                  <a:cubicBezTo>
                    <a:pt x="217" y="493"/>
                    <a:pt x="216" y="493"/>
                    <a:pt x="215" y="494"/>
                  </a:cubicBezTo>
                  <a:cubicBezTo>
                    <a:pt x="214" y="489"/>
                    <a:pt x="213" y="485"/>
                    <a:pt x="212" y="480"/>
                  </a:cubicBezTo>
                  <a:cubicBezTo>
                    <a:pt x="212" y="478"/>
                    <a:pt x="206" y="479"/>
                    <a:pt x="207" y="482"/>
                  </a:cubicBezTo>
                  <a:cubicBezTo>
                    <a:pt x="208" y="487"/>
                    <a:pt x="209" y="492"/>
                    <a:pt x="210" y="497"/>
                  </a:cubicBezTo>
                  <a:cubicBezTo>
                    <a:pt x="210" y="497"/>
                    <a:pt x="209" y="497"/>
                    <a:pt x="209" y="497"/>
                  </a:cubicBezTo>
                  <a:cubicBezTo>
                    <a:pt x="209" y="496"/>
                    <a:pt x="209" y="496"/>
                    <a:pt x="209" y="495"/>
                  </a:cubicBezTo>
                  <a:cubicBezTo>
                    <a:pt x="209" y="495"/>
                    <a:pt x="207" y="495"/>
                    <a:pt x="206" y="495"/>
                  </a:cubicBezTo>
                  <a:cubicBezTo>
                    <a:pt x="205" y="490"/>
                    <a:pt x="204" y="485"/>
                    <a:pt x="202" y="481"/>
                  </a:cubicBezTo>
                  <a:cubicBezTo>
                    <a:pt x="201" y="480"/>
                    <a:pt x="196" y="481"/>
                    <a:pt x="196" y="482"/>
                  </a:cubicBezTo>
                  <a:cubicBezTo>
                    <a:pt x="198" y="487"/>
                    <a:pt x="199" y="492"/>
                    <a:pt x="201" y="498"/>
                  </a:cubicBezTo>
                  <a:cubicBezTo>
                    <a:pt x="198" y="497"/>
                    <a:pt x="196" y="497"/>
                    <a:pt x="193" y="496"/>
                  </a:cubicBezTo>
                  <a:cubicBezTo>
                    <a:pt x="191" y="491"/>
                    <a:pt x="191" y="485"/>
                    <a:pt x="190" y="479"/>
                  </a:cubicBezTo>
                  <a:cubicBezTo>
                    <a:pt x="190" y="478"/>
                    <a:pt x="185" y="479"/>
                    <a:pt x="185" y="480"/>
                  </a:cubicBezTo>
                  <a:cubicBezTo>
                    <a:pt x="186" y="485"/>
                    <a:pt x="186" y="490"/>
                    <a:pt x="187" y="494"/>
                  </a:cubicBezTo>
                  <a:cubicBezTo>
                    <a:pt x="186" y="494"/>
                    <a:pt x="184" y="493"/>
                    <a:pt x="183" y="493"/>
                  </a:cubicBezTo>
                  <a:cubicBezTo>
                    <a:pt x="182" y="488"/>
                    <a:pt x="182" y="483"/>
                    <a:pt x="181" y="478"/>
                  </a:cubicBezTo>
                  <a:cubicBezTo>
                    <a:pt x="180" y="477"/>
                    <a:pt x="175" y="478"/>
                    <a:pt x="175" y="480"/>
                  </a:cubicBezTo>
                  <a:cubicBezTo>
                    <a:pt x="176" y="483"/>
                    <a:pt x="176" y="487"/>
                    <a:pt x="177" y="490"/>
                  </a:cubicBezTo>
                  <a:cubicBezTo>
                    <a:pt x="176" y="490"/>
                    <a:pt x="176" y="489"/>
                    <a:pt x="175" y="489"/>
                  </a:cubicBezTo>
                  <a:cubicBezTo>
                    <a:pt x="174" y="489"/>
                    <a:pt x="174" y="488"/>
                    <a:pt x="173" y="488"/>
                  </a:cubicBezTo>
                  <a:cubicBezTo>
                    <a:pt x="173" y="485"/>
                    <a:pt x="172" y="481"/>
                    <a:pt x="171" y="478"/>
                  </a:cubicBezTo>
                  <a:cubicBezTo>
                    <a:pt x="171" y="477"/>
                    <a:pt x="166" y="478"/>
                    <a:pt x="166" y="479"/>
                  </a:cubicBezTo>
                  <a:cubicBezTo>
                    <a:pt x="166" y="482"/>
                    <a:pt x="167" y="484"/>
                    <a:pt x="167" y="486"/>
                  </a:cubicBezTo>
                  <a:cubicBezTo>
                    <a:pt x="166" y="486"/>
                    <a:pt x="165" y="486"/>
                    <a:pt x="164" y="486"/>
                  </a:cubicBezTo>
                  <a:cubicBezTo>
                    <a:pt x="164" y="484"/>
                    <a:pt x="164" y="481"/>
                    <a:pt x="164" y="479"/>
                  </a:cubicBezTo>
                  <a:cubicBezTo>
                    <a:pt x="163" y="476"/>
                    <a:pt x="158" y="478"/>
                    <a:pt x="158" y="480"/>
                  </a:cubicBezTo>
                  <a:cubicBezTo>
                    <a:pt x="159" y="482"/>
                    <a:pt x="159" y="484"/>
                    <a:pt x="159" y="487"/>
                  </a:cubicBezTo>
                  <a:cubicBezTo>
                    <a:pt x="158" y="487"/>
                    <a:pt x="156" y="487"/>
                    <a:pt x="155" y="488"/>
                  </a:cubicBezTo>
                  <a:cubicBezTo>
                    <a:pt x="155" y="484"/>
                    <a:pt x="155" y="481"/>
                    <a:pt x="154" y="477"/>
                  </a:cubicBezTo>
                  <a:cubicBezTo>
                    <a:pt x="154" y="475"/>
                    <a:pt x="149" y="476"/>
                    <a:pt x="149" y="479"/>
                  </a:cubicBezTo>
                  <a:cubicBezTo>
                    <a:pt x="150" y="482"/>
                    <a:pt x="150" y="486"/>
                    <a:pt x="150" y="490"/>
                  </a:cubicBezTo>
                  <a:cubicBezTo>
                    <a:pt x="149" y="490"/>
                    <a:pt x="149" y="490"/>
                    <a:pt x="148" y="490"/>
                  </a:cubicBezTo>
                  <a:cubicBezTo>
                    <a:pt x="148" y="486"/>
                    <a:pt x="148" y="481"/>
                    <a:pt x="148" y="477"/>
                  </a:cubicBezTo>
                  <a:cubicBezTo>
                    <a:pt x="148" y="474"/>
                    <a:pt x="142" y="475"/>
                    <a:pt x="142" y="477"/>
                  </a:cubicBezTo>
                  <a:cubicBezTo>
                    <a:pt x="142" y="483"/>
                    <a:pt x="142" y="488"/>
                    <a:pt x="143" y="494"/>
                  </a:cubicBezTo>
                  <a:cubicBezTo>
                    <a:pt x="142" y="494"/>
                    <a:pt x="142" y="494"/>
                    <a:pt x="141" y="495"/>
                  </a:cubicBezTo>
                  <a:cubicBezTo>
                    <a:pt x="140" y="488"/>
                    <a:pt x="139" y="482"/>
                    <a:pt x="137" y="476"/>
                  </a:cubicBezTo>
                  <a:cubicBezTo>
                    <a:pt x="136" y="475"/>
                    <a:pt x="131" y="476"/>
                    <a:pt x="132" y="478"/>
                  </a:cubicBezTo>
                  <a:cubicBezTo>
                    <a:pt x="134" y="484"/>
                    <a:pt x="135" y="492"/>
                    <a:pt x="136" y="499"/>
                  </a:cubicBezTo>
                  <a:cubicBezTo>
                    <a:pt x="136" y="499"/>
                    <a:pt x="136" y="499"/>
                    <a:pt x="136" y="499"/>
                  </a:cubicBezTo>
                  <a:cubicBezTo>
                    <a:pt x="134" y="491"/>
                    <a:pt x="131" y="484"/>
                    <a:pt x="128" y="476"/>
                  </a:cubicBezTo>
                  <a:cubicBezTo>
                    <a:pt x="128" y="475"/>
                    <a:pt x="122" y="476"/>
                    <a:pt x="123" y="478"/>
                  </a:cubicBezTo>
                  <a:cubicBezTo>
                    <a:pt x="124" y="483"/>
                    <a:pt x="126" y="488"/>
                    <a:pt x="128" y="493"/>
                  </a:cubicBezTo>
                  <a:cubicBezTo>
                    <a:pt x="127" y="493"/>
                    <a:pt x="126" y="493"/>
                    <a:pt x="126" y="493"/>
                  </a:cubicBezTo>
                  <a:cubicBezTo>
                    <a:pt x="125" y="494"/>
                    <a:pt x="124" y="495"/>
                    <a:pt x="122" y="496"/>
                  </a:cubicBezTo>
                  <a:cubicBezTo>
                    <a:pt x="122" y="494"/>
                    <a:pt x="121" y="493"/>
                    <a:pt x="120" y="492"/>
                  </a:cubicBezTo>
                  <a:cubicBezTo>
                    <a:pt x="123" y="491"/>
                    <a:pt x="121" y="490"/>
                    <a:pt x="119" y="490"/>
                  </a:cubicBezTo>
                  <a:cubicBezTo>
                    <a:pt x="117" y="485"/>
                    <a:pt x="115" y="480"/>
                    <a:pt x="114" y="476"/>
                  </a:cubicBezTo>
                  <a:cubicBezTo>
                    <a:pt x="113" y="474"/>
                    <a:pt x="108" y="475"/>
                    <a:pt x="109" y="477"/>
                  </a:cubicBezTo>
                  <a:cubicBezTo>
                    <a:pt x="110" y="482"/>
                    <a:pt x="112" y="487"/>
                    <a:pt x="114" y="491"/>
                  </a:cubicBezTo>
                  <a:cubicBezTo>
                    <a:pt x="110" y="492"/>
                    <a:pt x="106" y="490"/>
                    <a:pt x="103" y="487"/>
                  </a:cubicBezTo>
                  <a:cubicBezTo>
                    <a:pt x="101" y="484"/>
                    <a:pt x="100" y="480"/>
                    <a:pt x="99" y="477"/>
                  </a:cubicBezTo>
                  <a:cubicBezTo>
                    <a:pt x="99" y="475"/>
                    <a:pt x="96" y="476"/>
                    <a:pt x="95" y="477"/>
                  </a:cubicBezTo>
                  <a:cubicBezTo>
                    <a:pt x="94" y="475"/>
                    <a:pt x="93" y="473"/>
                    <a:pt x="93" y="471"/>
                  </a:cubicBezTo>
                  <a:cubicBezTo>
                    <a:pt x="93" y="470"/>
                    <a:pt x="88" y="471"/>
                    <a:pt x="88" y="473"/>
                  </a:cubicBezTo>
                  <a:cubicBezTo>
                    <a:pt x="88" y="480"/>
                    <a:pt x="92" y="485"/>
                    <a:pt x="97" y="489"/>
                  </a:cubicBezTo>
                  <a:cubicBezTo>
                    <a:pt x="100" y="494"/>
                    <a:pt x="103" y="499"/>
                    <a:pt x="106" y="504"/>
                  </a:cubicBezTo>
                  <a:cubicBezTo>
                    <a:pt x="106" y="504"/>
                    <a:pt x="106" y="504"/>
                    <a:pt x="105" y="504"/>
                  </a:cubicBezTo>
                  <a:cubicBezTo>
                    <a:pt x="105" y="504"/>
                    <a:pt x="105" y="504"/>
                    <a:pt x="105" y="504"/>
                  </a:cubicBezTo>
                  <a:cubicBezTo>
                    <a:pt x="105" y="503"/>
                    <a:pt x="103" y="502"/>
                    <a:pt x="101" y="503"/>
                  </a:cubicBezTo>
                  <a:cubicBezTo>
                    <a:pt x="93" y="495"/>
                    <a:pt x="88" y="486"/>
                    <a:pt x="84" y="475"/>
                  </a:cubicBezTo>
                  <a:cubicBezTo>
                    <a:pt x="83" y="473"/>
                    <a:pt x="78" y="475"/>
                    <a:pt x="78" y="477"/>
                  </a:cubicBezTo>
                  <a:cubicBezTo>
                    <a:pt x="78" y="477"/>
                    <a:pt x="79" y="477"/>
                    <a:pt x="79" y="478"/>
                  </a:cubicBezTo>
                  <a:cubicBezTo>
                    <a:pt x="77" y="476"/>
                    <a:pt x="73" y="478"/>
                    <a:pt x="74" y="479"/>
                  </a:cubicBezTo>
                  <a:cubicBezTo>
                    <a:pt x="77" y="486"/>
                    <a:pt x="80" y="491"/>
                    <a:pt x="84" y="497"/>
                  </a:cubicBezTo>
                  <a:cubicBezTo>
                    <a:pt x="85" y="500"/>
                    <a:pt x="87" y="503"/>
                    <a:pt x="90" y="504"/>
                  </a:cubicBezTo>
                  <a:cubicBezTo>
                    <a:pt x="87" y="503"/>
                    <a:pt x="83" y="501"/>
                    <a:pt x="80" y="498"/>
                  </a:cubicBezTo>
                  <a:cubicBezTo>
                    <a:pt x="82" y="498"/>
                    <a:pt x="83" y="497"/>
                    <a:pt x="82" y="497"/>
                  </a:cubicBezTo>
                  <a:cubicBezTo>
                    <a:pt x="78" y="491"/>
                    <a:pt x="74" y="485"/>
                    <a:pt x="73" y="477"/>
                  </a:cubicBezTo>
                  <a:cubicBezTo>
                    <a:pt x="73" y="476"/>
                    <a:pt x="72" y="476"/>
                    <a:pt x="70" y="477"/>
                  </a:cubicBezTo>
                  <a:cubicBezTo>
                    <a:pt x="70" y="473"/>
                    <a:pt x="68" y="468"/>
                    <a:pt x="66" y="464"/>
                  </a:cubicBezTo>
                  <a:cubicBezTo>
                    <a:pt x="66" y="461"/>
                    <a:pt x="65" y="458"/>
                    <a:pt x="65" y="454"/>
                  </a:cubicBezTo>
                  <a:cubicBezTo>
                    <a:pt x="65" y="454"/>
                    <a:pt x="64" y="454"/>
                    <a:pt x="63" y="454"/>
                  </a:cubicBezTo>
                  <a:cubicBezTo>
                    <a:pt x="57" y="442"/>
                    <a:pt x="44" y="432"/>
                    <a:pt x="37" y="426"/>
                  </a:cubicBezTo>
                  <a:cubicBezTo>
                    <a:pt x="32" y="421"/>
                    <a:pt x="27" y="416"/>
                    <a:pt x="24" y="411"/>
                  </a:cubicBezTo>
                  <a:cubicBezTo>
                    <a:pt x="20" y="399"/>
                    <a:pt x="20" y="385"/>
                    <a:pt x="20" y="372"/>
                  </a:cubicBezTo>
                  <a:cubicBezTo>
                    <a:pt x="20" y="370"/>
                    <a:pt x="18" y="370"/>
                    <a:pt x="16" y="371"/>
                  </a:cubicBezTo>
                  <a:cubicBezTo>
                    <a:pt x="18" y="366"/>
                    <a:pt x="20" y="361"/>
                    <a:pt x="21" y="357"/>
                  </a:cubicBezTo>
                  <a:cubicBezTo>
                    <a:pt x="22" y="356"/>
                    <a:pt x="16" y="357"/>
                    <a:pt x="16" y="358"/>
                  </a:cubicBezTo>
                  <a:cubicBezTo>
                    <a:pt x="8" y="378"/>
                    <a:pt x="5" y="396"/>
                    <a:pt x="19" y="413"/>
                  </a:cubicBezTo>
                  <a:cubicBezTo>
                    <a:pt x="19" y="415"/>
                    <a:pt x="20" y="417"/>
                    <a:pt x="20" y="418"/>
                  </a:cubicBezTo>
                  <a:cubicBezTo>
                    <a:pt x="13" y="406"/>
                    <a:pt x="7" y="392"/>
                    <a:pt x="6" y="377"/>
                  </a:cubicBezTo>
                  <a:cubicBezTo>
                    <a:pt x="4" y="351"/>
                    <a:pt x="19" y="329"/>
                    <a:pt x="25" y="305"/>
                  </a:cubicBezTo>
                  <a:cubicBezTo>
                    <a:pt x="30" y="283"/>
                    <a:pt x="26" y="256"/>
                    <a:pt x="41" y="238"/>
                  </a:cubicBezTo>
                  <a:cubicBezTo>
                    <a:pt x="48" y="229"/>
                    <a:pt x="59" y="225"/>
                    <a:pt x="68" y="218"/>
                  </a:cubicBezTo>
                  <a:cubicBezTo>
                    <a:pt x="80" y="210"/>
                    <a:pt x="91" y="200"/>
                    <a:pt x="104" y="192"/>
                  </a:cubicBezTo>
                  <a:cubicBezTo>
                    <a:pt x="105" y="192"/>
                    <a:pt x="105" y="191"/>
                    <a:pt x="105" y="190"/>
                  </a:cubicBezTo>
                  <a:cubicBezTo>
                    <a:pt x="106" y="190"/>
                    <a:pt x="106" y="190"/>
                    <a:pt x="106" y="190"/>
                  </a:cubicBezTo>
                  <a:cubicBezTo>
                    <a:pt x="146" y="160"/>
                    <a:pt x="161" y="104"/>
                    <a:pt x="211" y="87"/>
                  </a:cubicBezTo>
                  <a:cubicBezTo>
                    <a:pt x="220" y="84"/>
                    <a:pt x="227" y="84"/>
                    <a:pt x="235" y="79"/>
                  </a:cubicBezTo>
                  <a:cubicBezTo>
                    <a:pt x="249" y="71"/>
                    <a:pt x="254" y="56"/>
                    <a:pt x="273" y="58"/>
                  </a:cubicBezTo>
                  <a:cubicBezTo>
                    <a:pt x="282" y="58"/>
                    <a:pt x="291" y="61"/>
                    <a:pt x="300" y="59"/>
                  </a:cubicBezTo>
                  <a:cubicBezTo>
                    <a:pt x="309" y="57"/>
                    <a:pt x="316" y="52"/>
                    <a:pt x="324" y="46"/>
                  </a:cubicBezTo>
                  <a:cubicBezTo>
                    <a:pt x="336" y="36"/>
                    <a:pt x="347" y="31"/>
                    <a:pt x="363" y="30"/>
                  </a:cubicBezTo>
                  <a:cubicBezTo>
                    <a:pt x="375" y="29"/>
                    <a:pt x="386" y="27"/>
                    <a:pt x="398" y="23"/>
                  </a:cubicBezTo>
                  <a:cubicBezTo>
                    <a:pt x="413" y="17"/>
                    <a:pt x="427" y="14"/>
                    <a:pt x="444" y="17"/>
                  </a:cubicBezTo>
                  <a:cubicBezTo>
                    <a:pt x="455" y="19"/>
                    <a:pt x="465" y="19"/>
                    <a:pt x="477" y="17"/>
                  </a:cubicBezTo>
                  <a:cubicBezTo>
                    <a:pt x="490" y="15"/>
                    <a:pt x="501" y="10"/>
                    <a:pt x="515" y="9"/>
                  </a:cubicBezTo>
                  <a:cubicBezTo>
                    <a:pt x="526" y="8"/>
                    <a:pt x="537" y="8"/>
                    <a:pt x="548" y="8"/>
                  </a:cubicBezTo>
                  <a:cubicBezTo>
                    <a:pt x="571" y="9"/>
                    <a:pt x="594" y="15"/>
                    <a:pt x="606" y="37"/>
                  </a:cubicBezTo>
                  <a:cubicBezTo>
                    <a:pt x="606" y="38"/>
                    <a:pt x="609" y="37"/>
                    <a:pt x="610" y="36"/>
                  </a:cubicBezTo>
                  <a:cubicBezTo>
                    <a:pt x="610" y="36"/>
                    <a:pt x="610" y="36"/>
                    <a:pt x="610" y="36"/>
                  </a:cubicBezTo>
                  <a:cubicBezTo>
                    <a:pt x="610" y="41"/>
                    <a:pt x="607" y="50"/>
                    <a:pt x="613" y="52"/>
                  </a:cubicBezTo>
                  <a:cubicBezTo>
                    <a:pt x="615" y="52"/>
                    <a:pt x="619" y="50"/>
                    <a:pt x="618" y="50"/>
                  </a:cubicBezTo>
                  <a:cubicBezTo>
                    <a:pt x="612" y="48"/>
                    <a:pt x="615" y="39"/>
                    <a:pt x="615" y="35"/>
                  </a:cubicBezTo>
                  <a:cubicBezTo>
                    <a:pt x="616" y="34"/>
                    <a:pt x="612" y="35"/>
                    <a:pt x="610" y="36"/>
                  </a:cubicBezTo>
                  <a:cubicBezTo>
                    <a:pt x="611" y="35"/>
                    <a:pt x="611" y="35"/>
                    <a:pt x="610" y="34"/>
                  </a:cubicBezTo>
                  <a:cubicBezTo>
                    <a:pt x="608" y="30"/>
                    <a:pt x="605" y="26"/>
                    <a:pt x="602" y="23"/>
                  </a:cubicBezTo>
                  <a:cubicBezTo>
                    <a:pt x="609" y="26"/>
                    <a:pt x="617" y="29"/>
                    <a:pt x="624" y="32"/>
                  </a:cubicBezTo>
                  <a:cubicBezTo>
                    <a:pt x="622" y="32"/>
                    <a:pt x="619" y="35"/>
                    <a:pt x="623" y="35"/>
                  </a:cubicBezTo>
                  <a:cubicBezTo>
                    <a:pt x="625" y="35"/>
                    <a:pt x="628" y="35"/>
                    <a:pt x="631" y="35"/>
                  </a:cubicBezTo>
                  <a:cubicBezTo>
                    <a:pt x="633" y="36"/>
                    <a:pt x="634" y="36"/>
                    <a:pt x="636" y="37"/>
                  </a:cubicBezTo>
                  <a:cubicBezTo>
                    <a:pt x="637" y="38"/>
                    <a:pt x="640" y="37"/>
                    <a:pt x="640" y="35"/>
                  </a:cubicBezTo>
                  <a:cubicBezTo>
                    <a:pt x="643" y="36"/>
                    <a:pt x="645" y="36"/>
                    <a:pt x="648" y="37"/>
                  </a:cubicBezTo>
                  <a:cubicBezTo>
                    <a:pt x="652" y="39"/>
                    <a:pt x="654" y="41"/>
                    <a:pt x="655" y="44"/>
                  </a:cubicBezTo>
                  <a:cubicBezTo>
                    <a:pt x="654" y="44"/>
                    <a:pt x="654" y="44"/>
                    <a:pt x="655" y="45"/>
                  </a:cubicBezTo>
                  <a:cubicBezTo>
                    <a:pt x="655" y="45"/>
                    <a:pt x="655" y="45"/>
                    <a:pt x="655" y="45"/>
                  </a:cubicBezTo>
                  <a:cubicBezTo>
                    <a:pt x="656" y="48"/>
                    <a:pt x="655" y="50"/>
                    <a:pt x="655" y="53"/>
                  </a:cubicBezTo>
                  <a:cubicBezTo>
                    <a:pt x="653" y="52"/>
                    <a:pt x="650" y="53"/>
                    <a:pt x="650" y="55"/>
                  </a:cubicBezTo>
                  <a:cubicBezTo>
                    <a:pt x="650" y="58"/>
                    <a:pt x="651" y="60"/>
                    <a:pt x="652" y="62"/>
                  </a:cubicBezTo>
                  <a:cubicBezTo>
                    <a:pt x="651" y="65"/>
                    <a:pt x="650" y="67"/>
                    <a:pt x="650" y="70"/>
                  </a:cubicBezTo>
                  <a:cubicBezTo>
                    <a:pt x="650" y="77"/>
                    <a:pt x="659" y="83"/>
                    <a:pt x="662" y="89"/>
                  </a:cubicBezTo>
                  <a:cubicBezTo>
                    <a:pt x="672" y="108"/>
                    <a:pt x="639" y="110"/>
                    <a:pt x="628" y="110"/>
                  </a:cubicBezTo>
                  <a:cubicBezTo>
                    <a:pt x="626" y="110"/>
                    <a:pt x="623" y="113"/>
                    <a:pt x="626" y="113"/>
                  </a:cubicBezTo>
                  <a:cubicBezTo>
                    <a:pt x="638" y="113"/>
                    <a:pt x="649" y="113"/>
                    <a:pt x="660" y="107"/>
                  </a:cubicBezTo>
                  <a:cubicBezTo>
                    <a:pt x="671" y="101"/>
                    <a:pt x="669" y="89"/>
                    <a:pt x="662" y="81"/>
                  </a:cubicBezTo>
                  <a:cubicBezTo>
                    <a:pt x="658" y="75"/>
                    <a:pt x="656" y="71"/>
                    <a:pt x="657" y="66"/>
                  </a:cubicBezTo>
                  <a:cubicBezTo>
                    <a:pt x="657" y="66"/>
                    <a:pt x="657" y="66"/>
                    <a:pt x="657" y="66"/>
                  </a:cubicBezTo>
                  <a:cubicBezTo>
                    <a:pt x="658" y="65"/>
                    <a:pt x="660" y="64"/>
                    <a:pt x="659" y="63"/>
                  </a:cubicBezTo>
                  <a:cubicBezTo>
                    <a:pt x="658" y="62"/>
                    <a:pt x="658" y="62"/>
                    <a:pt x="658" y="61"/>
                  </a:cubicBezTo>
                  <a:cubicBezTo>
                    <a:pt x="658" y="60"/>
                    <a:pt x="659" y="58"/>
                    <a:pt x="659" y="56"/>
                  </a:cubicBezTo>
                  <a:cubicBezTo>
                    <a:pt x="661" y="53"/>
                    <a:pt x="661" y="50"/>
                    <a:pt x="661" y="47"/>
                  </a:cubicBezTo>
                  <a:cubicBezTo>
                    <a:pt x="676" y="53"/>
                    <a:pt x="690" y="60"/>
                    <a:pt x="705" y="65"/>
                  </a:cubicBezTo>
                  <a:cubicBezTo>
                    <a:pt x="714" y="67"/>
                    <a:pt x="721" y="69"/>
                    <a:pt x="727" y="76"/>
                  </a:cubicBezTo>
                  <a:cubicBezTo>
                    <a:pt x="731" y="82"/>
                    <a:pt x="735" y="88"/>
                    <a:pt x="741" y="92"/>
                  </a:cubicBezTo>
                  <a:cubicBezTo>
                    <a:pt x="752" y="102"/>
                    <a:pt x="770" y="97"/>
                    <a:pt x="783" y="106"/>
                  </a:cubicBezTo>
                  <a:cubicBezTo>
                    <a:pt x="790" y="111"/>
                    <a:pt x="796" y="118"/>
                    <a:pt x="802" y="124"/>
                  </a:cubicBezTo>
                  <a:cubicBezTo>
                    <a:pt x="803" y="133"/>
                    <a:pt x="801" y="142"/>
                    <a:pt x="798" y="150"/>
                  </a:cubicBezTo>
                  <a:cubicBezTo>
                    <a:pt x="798" y="152"/>
                    <a:pt x="803" y="151"/>
                    <a:pt x="804" y="150"/>
                  </a:cubicBezTo>
                  <a:cubicBezTo>
                    <a:pt x="806" y="143"/>
                    <a:pt x="807" y="135"/>
                    <a:pt x="808" y="128"/>
                  </a:cubicBezTo>
                  <a:cubicBezTo>
                    <a:pt x="809" y="129"/>
                    <a:pt x="810" y="130"/>
                    <a:pt x="812" y="131"/>
                  </a:cubicBezTo>
                  <a:cubicBezTo>
                    <a:pt x="810" y="131"/>
                    <a:pt x="808" y="131"/>
                    <a:pt x="808" y="133"/>
                  </a:cubicBezTo>
                  <a:cubicBezTo>
                    <a:pt x="808" y="142"/>
                    <a:pt x="806" y="152"/>
                    <a:pt x="807" y="161"/>
                  </a:cubicBezTo>
                  <a:cubicBezTo>
                    <a:pt x="808" y="164"/>
                    <a:pt x="813" y="162"/>
                    <a:pt x="813" y="160"/>
                  </a:cubicBezTo>
                  <a:cubicBezTo>
                    <a:pt x="811" y="151"/>
                    <a:pt x="813" y="141"/>
                    <a:pt x="813" y="133"/>
                  </a:cubicBezTo>
                  <a:cubicBezTo>
                    <a:pt x="813" y="132"/>
                    <a:pt x="813" y="132"/>
                    <a:pt x="813" y="132"/>
                  </a:cubicBezTo>
                  <a:cubicBezTo>
                    <a:pt x="814" y="132"/>
                    <a:pt x="815" y="133"/>
                    <a:pt x="817" y="134"/>
                  </a:cubicBezTo>
                  <a:cubicBezTo>
                    <a:pt x="818" y="134"/>
                    <a:pt x="823" y="132"/>
                    <a:pt x="822" y="132"/>
                  </a:cubicBezTo>
                  <a:cubicBezTo>
                    <a:pt x="817" y="129"/>
                    <a:pt x="812" y="126"/>
                    <a:pt x="808" y="122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08" y="121"/>
                    <a:pt x="807" y="121"/>
                    <a:pt x="806" y="121"/>
                  </a:cubicBezTo>
                  <a:cubicBezTo>
                    <a:pt x="800" y="115"/>
                    <a:pt x="794" y="109"/>
                    <a:pt x="788" y="104"/>
                  </a:cubicBezTo>
                  <a:cubicBezTo>
                    <a:pt x="782" y="100"/>
                    <a:pt x="777" y="98"/>
                    <a:pt x="770" y="97"/>
                  </a:cubicBezTo>
                  <a:cubicBezTo>
                    <a:pt x="772" y="96"/>
                    <a:pt x="773" y="95"/>
                    <a:pt x="772" y="94"/>
                  </a:cubicBezTo>
                  <a:cubicBezTo>
                    <a:pt x="763" y="84"/>
                    <a:pt x="751" y="73"/>
                    <a:pt x="737" y="70"/>
                  </a:cubicBezTo>
                  <a:cubicBezTo>
                    <a:pt x="734" y="70"/>
                    <a:pt x="731" y="73"/>
                    <a:pt x="735" y="74"/>
                  </a:cubicBezTo>
                  <a:cubicBezTo>
                    <a:pt x="748" y="76"/>
                    <a:pt x="759" y="87"/>
                    <a:pt x="767" y="96"/>
                  </a:cubicBezTo>
                  <a:cubicBezTo>
                    <a:pt x="759" y="95"/>
                    <a:pt x="750" y="94"/>
                    <a:pt x="743" y="88"/>
                  </a:cubicBezTo>
                  <a:cubicBezTo>
                    <a:pt x="732" y="79"/>
                    <a:pt x="729" y="68"/>
                    <a:pt x="714" y="64"/>
                  </a:cubicBezTo>
                  <a:cubicBezTo>
                    <a:pt x="695" y="59"/>
                    <a:pt x="678" y="50"/>
                    <a:pt x="660" y="43"/>
                  </a:cubicBezTo>
                  <a:cubicBezTo>
                    <a:pt x="659" y="41"/>
                    <a:pt x="658" y="40"/>
                    <a:pt x="657" y="38"/>
                  </a:cubicBezTo>
                  <a:cubicBezTo>
                    <a:pt x="652" y="32"/>
                    <a:pt x="643" y="32"/>
                    <a:pt x="635" y="32"/>
                  </a:cubicBezTo>
                  <a:cubicBezTo>
                    <a:pt x="621" y="26"/>
                    <a:pt x="607" y="21"/>
                    <a:pt x="594" y="14"/>
                  </a:cubicBezTo>
                  <a:cubicBezTo>
                    <a:pt x="593" y="13"/>
                    <a:pt x="592" y="13"/>
                    <a:pt x="591" y="14"/>
                  </a:cubicBezTo>
                  <a:cubicBezTo>
                    <a:pt x="566" y="0"/>
                    <a:pt x="530" y="3"/>
                    <a:pt x="504" y="7"/>
                  </a:cubicBezTo>
                  <a:cubicBezTo>
                    <a:pt x="488" y="9"/>
                    <a:pt x="475" y="16"/>
                    <a:pt x="458" y="15"/>
                  </a:cubicBezTo>
                  <a:cubicBezTo>
                    <a:pt x="444" y="14"/>
                    <a:pt x="433" y="10"/>
                    <a:pt x="418" y="13"/>
                  </a:cubicBezTo>
                  <a:cubicBezTo>
                    <a:pt x="407" y="15"/>
                    <a:pt x="396" y="20"/>
                    <a:pt x="384" y="23"/>
                  </a:cubicBezTo>
                  <a:cubicBezTo>
                    <a:pt x="370" y="28"/>
                    <a:pt x="355" y="25"/>
                    <a:pt x="341" y="30"/>
                  </a:cubicBezTo>
                  <a:cubicBezTo>
                    <a:pt x="332" y="33"/>
                    <a:pt x="325" y="40"/>
                    <a:pt x="317" y="46"/>
                  </a:cubicBezTo>
                  <a:cubicBezTo>
                    <a:pt x="302" y="58"/>
                    <a:pt x="289" y="55"/>
                    <a:pt x="271" y="54"/>
                  </a:cubicBezTo>
                  <a:cubicBezTo>
                    <a:pt x="265" y="53"/>
                    <a:pt x="257" y="55"/>
                    <a:pt x="252" y="59"/>
                  </a:cubicBezTo>
                  <a:cubicBezTo>
                    <a:pt x="247" y="62"/>
                    <a:pt x="243" y="66"/>
                    <a:pt x="239" y="70"/>
                  </a:cubicBezTo>
                  <a:cubicBezTo>
                    <a:pt x="232" y="77"/>
                    <a:pt x="224" y="80"/>
                    <a:pt x="214" y="82"/>
                  </a:cubicBezTo>
                  <a:cubicBezTo>
                    <a:pt x="192" y="86"/>
                    <a:pt x="172" y="105"/>
                    <a:pt x="158" y="121"/>
                  </a:cubicBezTo>
                  <a:cubicBezTo>
                    <a:pt x="139" y="143"/>
                    <a:pt x="127" y="170"/>
                    <a:pt x="103" y="188"/>
                  </a:cubicBezTo>
                  <a:cubicBezTo>
                    <a:pt x="102" y="188"/>
                    <a:pt x="102" y="188"/>
                    <a:pt x="102" y="189"/>
                  </a:cubicBezTo>
                  <a:cubicBezTo>
                    <a:pt x="102" y="189"/>
                    <a:pt x="102" y="189"/>
                    <a:pt x="101" y="189"/>
                  </a:cubicBezTo>
                  <a:cubicBezTo>
                    <a:pt x="89" y="196"/>
                    <a:pt x="79" y="205"/>
                    <a:pt x="68" y="213"/>
                  </a:cubicBezTo>
                  <a:cubicBezTo>
                    <a:pt x="58" y="220"/>
                    <a:pt x="47" y="225"/>
                    <a:pt x="38" y="234"/>
                  </a:cubicBezTo>
                  <a:cubicBezTo>
                    <a:pt x="21" y="251"/>
                    <a:pt x="24" y="278"/>
                    <a:pt x="20" y="300"/>
                  </a:cubicBezTo>
                  <a:cubicBezTo>
                    <a:pt x="17" y="317"/>
                    <a:pt x="8" y="333"/>
                    <a:pt x="4" y="350"/>
                  </a:cubicBezTo>
                  <a:cubicBezTo>
                    <a:pt x="1" y="362"/>
                    <a:pt x="0" y="374"/>
                    <a:pt x="1" y="386"/>
                  </a:cubicBezTo>
                  <a:cubicBezTo>
                    <a:pt x="4" y="410"/>
                    <a:pt x="21" y="430"/>
                    <a:pt x="34" y="450"/>
                  </a:cubicBezTo>
                  <a:cubicBezTo>
                    <a:pt x="47" y="469"/>
                    <a:pt x="53" y="493"/>
                    <a:pt x="73" y="505"/>
                  </a:cubicBezTo>
                  <a:cubicBezTo>
                    <a:pt x="88" y="514"/>
                    <a:pt x="119" y="522"/>
                    <a:pt x="134" y="511"/>
                  </a:cubicBezTo>
                  <a:cubicBezTo>
                    <a:pt x="138" y="508"/>
                    <a:pt x="142" y="505"/>
                    <a:pt x="146" y="503"/>
                  </a:cubicBezTo>
                  <a:cubicBezTo>
                    <a:pt x="147" y="502"/>
                    <a:pt x="149" y="501"/>
                    <a:pt x="149" y="501"/>
                  </a:cubicBezTo>
                  <a:cubicBezTo>
                    <a:pt x="150" y="500"/>
                    <a:pt x="151" y="500"/>
                    <a:pt x="151" y="500"/>
                  </a:cubicBezTo>
                  <a:cubicBezTo>
                    <a:pt x="151" y="500"/>
                    <a:pt x="151" y="500"/>
                    <a:pt x="151" y="500"/>
                  </a:cubicBezTo>
                  <a:cubicBezTo>
                    <a:pt x="152" y="501"/>
                    <a:pt x="154" y="501"/>
                    <a:pt x="154" y="501"/>
                  </a:cubicBezTo>
                  <a:cubicBezTo>
                    <a:pt x="156" y="500"/>
                    <a:pt x="157" y="500"/>
                    <a:pt x="157" y="499"/>
                  </a:cubicBezTo>
                  <a:cubicBezTo>
                    <a:pt x="159" y="499"/>
                    <a:pt x="160" y="499"/>
                    <a:pt x="161" y="499"/>
                  </a:cubicBezTo>
                  <a:cubicBezTo>
                    <a:pt x="162" y="500"/>
                    <a:pt x="163" y="500"/>
                    <a:pt x="165" y="500"/>
                  </a:cubicBezTo>
                  <a:cubicBezTo>
                    <a:pt x="170" y="501"/>
                    <a:pt x="175" y="503"/>
                    <a:pt x="181" y="504"/>
                  </a:cubicBezTo>
                  <a:cubicBezTo>
                    <a:pt x="189" y="506"/>
                    <a:pt x="198" y="506"/>
                    <a:pt x="207" y="505"/>
                  </a:cubicBezTo>
                  <a:cubicBezTo>
                    <a:pt x="217" y="505"/>
                    <a:pt x="228" y="502"/>
                    <a:pt x="236" y="496"/>
                  </a:cubicBezTo>
                  <a:cubicBezTo>
                    <a:pt x="237" y="500"/>
                    <a:pt x="238" y="504"/>
                    <a:pt x="240" y="508"/>
                  </a:cubicBezTo>
                  <a:cubicBezTo>
                    <a:pt x="241" y="512"/>
                    <a:pt x="243" y="515"/>
                    <a:pt x="246" y="518"/>
                  </a:cubicBezTo>
                  <a:cubicBezTo>
                    <a:pt x="246" y="518"/>
                    <a:pt x="246" y="519"/>
                    <a:pt x="246" y="519"/>
                  </a:cubicBezTo>
                  <a:cubicBezTo>
                    <a:pt x="253" y="529"/>
                    <a:pt x="263" y="538"/>
                    <a:pt x="276" y="541"/>
                  </a:cubicBezTo>
                  <a:cubicBezTo>
                    <a:pt x="289" y="543"/>
                    <a:pt x="303" y="538"/>
                    <a:pt x="317" y="540"/>
                  </a:cubicBezTo>
                  <a:cubicBezTo>
                    <a:pt x="342" y="542"/>
                    <a:pt x="363" y="558"/>
                    <a:pt x="384" y="543"/>
                  </a:cubicBezTo>
                  <a:cubicBezTo>
                    <a:pt x="394" y="546"/>
                    <a:pt x="403" y="542"/>
                    <a:pt x="411" y="535"/>
                  </a:cubicBezTo>
                  <a:cubicBezTo>
                    <a:pt x="413" y="539"/>
                    <a:pt x="414" y="543"/>
                    <a:pt x="417" y="546"/>
                  </a:cubicBezTo>
                  <a:cubicBezTo>
                    <a:pt x="418" y="546"/>
                    <a:pt x="418" y="546"/>
                    <a:pt x="418" y="546"/>
                  </a:cubicBezTo>
                  <a:cubicBezTo>
                    <a:pt x="417" y="547"/>
                    <a:pt x="416" y="547"/>
                    <a:pt x="415" y="548"/>
                  </a:cubicBezTo>
                  <a:cubicBezTo>
                    <a:pt x="413" y="548"/>
                    <a:pt x="413" y="549"/>
                    <a:pt x="413" y="549"/>
                  </a:cubicBezTo>
                  <a:cubicBezTo>
                    <a:pt x="410" y="547"/>
                    <a:pt x="408" y="545"/>
                    <a:pt x="407" y="541"/>
                  </a:cubicBezTo>
                  <a:cubicBezTo>
                    <a:pt x="406" y="540"/>
                    <a:pt x="401" y="542"/>
                    <a:pt x="401" y="543"/>
                  </a:cubicBezTo>
                  <a:cubicBezTo>
                    <a:pt x="403" y="546"/>
                    <a:pt x="405" y="549"/>
                    <a:pt x="408" y="551"/>
                  </a:cubicBezTo>
                  <a:cubicBezTo>
                    <a:pt x="409" y="552"/>
                    <a:pt x="412" y="551"/>
                    <a:pt x="413" y="550"/>
                  </a:cubicBezTo>
                  <a:cubicBezTo>
                    <a:pt x="413" y="551"/>
                    <a:pt x="414" y="551"/>
                    <a:pt x="415" y="551"/>
                  </a:cubicBezTo>
                  <a:cubicBezTo>
                    <a:pt x="420" y="549"/>
                    <a:pt x="423" y="548"/>
                    <a:pt x="427" y="545"/>
                  </a:cubicBezTo>
                  <a:cubicBezTo>
                    <a:pt x="414" y="561"/>
                    <a:pt x="395" y="573"/>
                    <a:pt x="375" y="578"/>
                  </a:cubicBezTo>
                  <a:cubicBezTo>
                    <a:pt x="364" y="581"/>
                    <a:pt x="352" y="580"/>
                    <a:pt x="341" y="577"/>
                  </a:cubicBezTo>
                  <a:cubicBezTo>
                    <a:pt x="343" y="577"/>
                    <a:pt x="346" y="575"/>
                    <a:pt x="344" y="574"/>
                  </a:cubicBezTo>
                  <a:cubicBezTo>
                    <a:pt x="338" y="571"/>
                    <a:pt x="335" y="564"/>
                    <a:pt x="332" y="559"/>
                  </a:cubicBezTo>
                  <a:cubicBezTo>
                    <a:pt x="331" y="557"/>
                    <a:pt x="326" y="558"/>
                    <a:pt x="327" y="560"/>
                  </a:cubicBezTo>
                  <a:cubicBezTo>
                    <a:pt x="330" y="566"/>
                    <a:pt x="333" y="573"/>
                    <a:pt x="339" y="576"/>
                  </a:cubicBezTo>
                  <a:cubicBezTo>
                    <a:pt x="336" y="575"/>
                    <a:pt x="333" y="574"/>
                    <a:pt x="330" y="572"/>
                  </a:cubicBezTo>
                  <a:cubicBezTo>
                    <a:pt x="331" y="572"/>
                    <a:pt x="331" y="571"/>
                    <a:pt x="330" y="570"/>
                  </a:cubicBezTo>
                  <a:cubicBezTo>
                    <a:pt x="324" y="567"/>
                    <a:pt x="322" y="562"/>
                    <a:pt x="318" y="556"/>
                  </a:cubicBezTo>
                  <a:cubicBezTo>
                    <a:pt x="317" y="555"/>
                    <a:pt x="315" y="555"/>
                    <a:pt x="314" y="556"/>
                  </a:cubicBezTo>
                  <a:cubicBezTo>
                    <a:pt x="314" y="556"/>
                    <a:pt x="314" y="556"/>
                    <a:pt x="314" y="556"/>
                  </a:cubicBezTo>
                  <a:cubicBezTo>
                    <a:pt x="307" y="551"/>
                    <a:pt x="301" y="546"/>
                    <a:pt x="293" y="543"/>
                  </a:cubicBezTo>
                  <a:cubicBezTo>
                    <a:pt x="291" y="542"/>
                    <a:pt x="287" y="546"/>
                    <a:pt x="290" y="547"/>
                  </a:cubicBezTo>
                  <a:cubicBezTo>
                    <a:pt x="295" y="549"/>
                    <a:pt x="299" y="551"/>
                    <a:pt x="303" y="554"/>
                  </a:cubicBezTo>
                  <a:cubicBezTo>
                    <a:pt x="301" y="555"/>
                    <a:pt x="300" y="556"/>
                    <a:pt x="301" y="557"/>
                  </a:cubicBezTo>
                  <a:cubicBezTo>
                    <a:pt x="335" y="590"/>
                    <a:pt x="379" y="591"/>
                    <a:pt x="415" y="562"/>
                  </a:cubicBezTo>
                  <a:cubicBezTo>
                    <a:pt x="424" y="555"/>
                    <a:pt x="431" y="548"/>
                    <a:pt x="437" y="539"/>
                  </a:cubicBezTo>
                  <a:cubicBezTo>
                    <a:pt x="440" y="534"/>
                    <a:pt x="443" y="529"/>
                    <a:pt x="446" y="525"/>
                  </a:cubicBezTo>
                  <a:cubicBezTo>
                    <a:pt x="449" y="528"/>
                    <a:pt x="453" y="531"/>
                    <a:pt x="457" y="534"/>
                  </a:cubicBezTo>
                  <a:cubicBezTo>
                    <a:pt x="455" y="535"/>
                    <a:pt x="453" y="536"/>
                    <a:pt x="455" y="536"/>
                  </a:cubicBezTo>
                  <a:cubicBezTo>
                    <a:pt x="456" y="536"/>
                    <a:pt x="457" y="536"/>
                    <a:pt x="459" y="536"/>
                  </a:cubicBezTo>
                  <a:cubicBezTo>
                    <a:pt x="465" y="541"/>
                    <a:pt x="472" y="545"/>
                    <a:pt x="479" y="548"/>
                  </a:cubicBezTo>
                  <a:cubicBezTo>
                    <a:pt x="479" y="549"/>
                    <a:pt x="480" y="549"/>
                    <a:pt x="481" y="549"/>
                  </a:cubicBezTo>
                  <a:cubicBezTo>
                    <a:pt x="489" y="552"/>
                    <a:pt x="497" y="555"/>
                    <a:pt x="504" y="556"/>
                  </a:cubicBezTo>
                  <a:cubicBezTo>
                    <a:pt x="503" y="557"/>
                    <a:pt x="502" y="558"/>
                    <a:pt x="504" y="558"/>
                  </a:cubicBezTo>
                  <a:cubicBezTo>
                    <a:pt x="506" y="558"/>
                    <a:pt x="507" y="557"/>
                    <a:pt x="509" y="557"/>
                  </a:cubicBezTo>
                  <a:cubicBezTo>
                    <a:pt x="510" y="557"/>
                    <a:pt x="511" y="557"/>
                    <a:pt x="512" y="558"/>
                  </a:cubicBezTo>
                  <a:cubicBezTo>
                    <a:pt x="520" y="559"/>
                    <a:pt x="527" y="557"/>
                    <a:pt x="532" y="554"/>
                  </a:cubicBezTo>
                  <a:cubicBezTo>
                    <a:pt x="532" y="555"/>
                    <a:pt x="531" y="557"/>
                    <a:pt x="531" y="559"/>
                  </a:cubicBezTo>
                  <a:cubicBezTo>
                    <a:pt x="531" y="560"/>
                    <a:pt x="536" y="560"/>
                    <a:pt x="536" y="558"/>
                  </a:cubicBezTo>
                  <a:cubicBezTo>
                    <a:pt x="536" y="557"/>
                    <a:pt x="536" y="557"/>
                    <a:pt x="536" y="557"/>
                  </a:cubicBezTo>
                  <a:cubicBezTo>
                    <a:pt x="542" y="563"/>
                    <a:pt x="548" y="568"/>
                    <a:pt x="555" y="572"/>
                  </a:cubicBezTo>
                  <a:cubicBezTo>
                    <a:pt x="555" y="572"/>
                    <a:pt x="555" y="572"/>
                    <a:pt x="555" y="572"/>
                  </a:cubicBezTo>
                  <a:cubicBezTo>
                    <a:pt x="556" y="573"/>
                    <a:pt x="556" y="573"/>
                    <a:pt x="557" y="573"/>
                  </a:cubicBezTo>
                  <a:cubicBezTo>
                    <a:pt x="563" y="577"/>
                    <a:pt x="569" y="581"/>
                    <a:pt x="574" y="585"/>
                  </a:cubicBezTo>
                  <a:cubicBezTo>
                    <a:pt x="576" y="586"/>
                    <a:pt x="577" y="587"/>
                    <a:pt x="578" y="588"/>
                  </a:cubicBezTo>
                  <a:cubicBezTo>
                    <a:pt x="578" y="588"/>
                    <a:pt x="578" y="588"/>
                    <a:pt x="578" y="588"/>
                  </a:cubicBezTo>
                  <a:cubicBezTo>
                    <a:pt x="579" y="589"/>
                    <a:pt x="579" y="589"/>
                    <a:pt x="580" y="589"/>
                  </a:cubicBezTo>
                  <a:cubicBezTo>
                    <a:pt x="588" y="594"/>
                    <a:pt x="596" y="598"/>
                    <a:pt x="605" y="601"/>
                  </a:cubicBezTo>
                  <a:cubicBezTo>
                    <a:pt x="606" y="602"/>
                    <a:pt x="607" y="603"/>
                    <a:pt x="609" y="603"/>
                  </a:cubicBezTo>
                  <a:cubicBezTo>
                    <a:pt x="609" y="603"/>
                    <a:pt x="609" y="603"/>
                    <a:pt x="610" y="603"/>
                  </a:cubicBezTo>
                  <a:cubicBezTo>
                    <a:pt x="613" y="604"/>
                    <a:pt x="616" y="605"/>
                    <a:pt x="620" y="607"/>
                  </a:cubicBezTo>
                  <a:cubicBezTo>
                    <a:pt x="621" y="608"/>
                    <a:pt x="622" y="609"/>
                    <a:pt x="624" y="609"/>
                  </a:cubicBezTo>
                  <a:cubicBezTo>
                    <a:pt x="624" y="609"/>
                    <a:pt x="624" y="609"/>
                    <a:pt x="625" y="609"/>
                  </a:cubicBezTo>
                  <a:cubicBezTo>
                    <a:pt x="625" y="609"/>
                    <a:pt x="626" y="609"/>
                    <a:pt x="626" y="609"/>
                  </a:cubicBezTo>
                  <a:cubicBezTo>
                    <a:pt x="631" y="611"/>
                    <a:pt x="636" y="613"/>
                    <a:pt x="641" y="615"/>
                  </a:cubicBezTo>
                  <a:cubicBezTo>
                    <a:pt x="642" y="619"/>
                    <a:pt x="645" y="621"/>
                    <a:pt x="650" y="621"/>
                  </a:cubicBezTo>
                  <a:cubicBezTo>
                    <a:pt x="650" y="620"/>
                    <a:pt x="651" y="620"/>
                    <a:pt x="651" y="620"/>
                  </a:cubicBezTo>
                  <a:cubicBezTo>
                    <a:pt x="652" y="621"/>
                    <a:pt x="654" y="621"/>
                    <a:pt x="655" y="622"/>
                  </a:cubicBezTo>
                  <a:cubicBezTo>
                    <a:pt x="656" y="624"/>
                    <a:pt x="657" y="627"/>
                    <a:pt x="659" y="629"/>
                  </a:cubicBezTo>
                  <a:cubicBezTo>
                    <a:pt x="660" y="630"/>
                    <a:pt x="663" y="628"/>
                    <a:pt x="663" y="628"/>
                  </a:cubicBezTo>
                  <a:cubicBezTo>
                    <a:pt x="664" y="627"/>
                    <a:pt x="664" y="627"/>
                    <a:pt x="664" y="627"/>
                  </a:cubicBezTo>
                  <a:cubicBezTo>
                    <a:pt x="666" y="628"/>
                    <a:pt x="668" y="628"/>
                    <a:pt x="669" y="629"/>
                  </a:cubicBezTo>
                  <a:cubicBezTo>
                    <a:pt x="669" y="629"/>
                    <a:pt x="669" y="629"/>
                    <a:pt x="669" y="630"/>
                  </a:cubicBezTo>
                  <a:cubicBezTo>
                    <a:pt x="670" y="631"/>
                    <a:pt x="671" y="631"/>
                    <a:pt x="672" y="631"/>
                  </a:cubicBezTo>
                  <a:cubicBezTo>
                    <a:pt x="672" y="631"/>
                    <a:pt x="673" y="631"/>
                    <a:pt x="673" y="631"/>
                  </a:cubicBezTo>
                  <a:cubicBezTo>
                    <a:pt x="686" y="637"/>
                    <a:pt x="699" y="641"/>
                    <a:pt x="714" y="641"/>
                  </a:cubicBezTo>
                  <a:cubicBezTo>
                    <a:pt x="717" y="642"/>
                    <a:pt x="721" y="643"/>
                    <a:pt x="724" y="643"/>
                  </a:cubicBezTo>
                  <a:cubicBezTo>
                    <a:pt x="738" y="644"/>
                    <a:pt x="753" y="643"/>
                    <a:pt x="765" y="636"/>
                  </a:cubicBezTo>
                  <a:cubicBezTo>
                    <a:pt x="764" y="637"/>
                    <a:pt x="764" y="637"/>
                    <a:pt x="763" y="637"/>
                  </a:cubicBezTo>
                  <a:cubicBezTo>
                    <a:pt x="759" y="638"/>
                    <a:pt x="760" y="641"/>
                    <a:pt x="763" y="640"/>
                  </a:cubicBezTo>
                  <a:cubicBezTo>
                    <a:pt x="769" y="639"/>
                    <a:pt x="771" y="635"/>
                    <a:pt x="773" y="631"/>
                  </a:cubicBezTo>
                  <a:cubicBezTo>
                    <a:pt x="774" y="630"/>
                    <a:pt x="775" y="629"/>
                    <a:pt x="776" y="628"/>
                  </a:cubicBezTo>
                  <a:cubicBezTo>
                    <a:pt x="777" y="628"/>
                    <a:pt x="778" y="627"/>
                    <a:pt x="778" y="627"/>
                  </a:cubicBezTo>
                  <a:cubicBezTo>
                    <a:pt x="778" y="626"/>
                    <a:pt x="778" y="626"/>
                    <a:pt x="778" y="626"/>
                  </a:cubicBezTo>
                  <a:cubicBezTo>
                    <a:pt x="778" y="626"/>
                    <a:pt x="778" y="626"/>
                    <a:pt x="778" y="626"/>
                  </a:cubicBezTo>
                  <a:cubicBezTo>
                    <a:pt x="785" y="619"/>
                    <a:pt x="787" y="611"/>
                    <a:pt x="784" y="606"/>
                  </a:cubicBezTo>
                  <a:cubicBezTo>
                    <a:pt x="800" y="607"/>
                    <a:pt x="816" y="606"/>
                    <a:pt x="831" y="601"/>
                  </a:cubicBezTo>
                  <a:cubicBezTo>
                    <a:pt x="857" y="598"/>
                    <a:pt x="879" y="586"/>
                    <a:pt x="892" y="561"/>
                  </a:cubicBezTo>
                  <a:cubicBezTo>
                    <a:pt x="904" y="537"/>
                    <a:pt x="908" y="506"/>
                    <a:pt x="897" y="484"/>
                  </a:cubicBezTo>
                  <a:cubicBezTo>
                    <a:pt x="895" y="478"/>
                    <a:pt x="893" y="473"/>
                    <a:pt x="891" y="467"/>
                  </a:cubicBezTo>
                  <a:cubicBezTo>
                    <a:pt x="903" y="474"/>
                    <a:pt x="916" y="478"/>
                    <a:pt x="929" y="474"/>
                  </a:cubicBezTo>
                  <a:cubicBezTo>
                    <a:pt x="929" y="474"/>
                    <a:pt x="929" y="475"/>
                    <a:pt x="929" y="475"/>
                  </a:cubicBezTo>
                  <a:cubicBezTo>
                    <a:pt x="929" y="476"/>
                    <a:pt x="934" y="474"/>
                    <a:pt x="934" y="473"/>
                  </a:cubicBezTo>
                  <a:cubicBezTo>
                    <a:pt x="934" y="473"/>
                    <a:pt x="934" y="473"/>
                    <a:pt x="934" y="472"/>
                  </a:cubicBezTo>
                  <a:cubicBezTo>
                    <a:pt x="939" y="470"/>
                    <a:pt x="941" y="467"/>
                    <a:pt x="941" y="461"/>
                  </a:cubicBezTo>
                  <a:cubicBezTo>
                    <a:pt x="941" y="455"/>
                    <a:pt x="941" y="449"/>
                    <a:pt x="940" y="444"/>
                  </a:cubicBezTo>
                  <a:cubicBezTo>
                    <a:pt x="939" y="435"/>
                    <a:pt x="952" y="432"/>
                    <a:pt x="958" y="428"/>
                  </a:cubicBezTo>
                  <a:cubicBezTo>
                    <a:pt x="969" y="423"/>
                    <a:pt x="968" y="407"/>
                    <a:pt x="967" y="397"/>
                  </a:cubicBezTo>
                  <a:close/>
                  <a:moveTo>
                    <a:pt x="836" y="147"/>
                  </a:moveTo>
                  <a:cubicBezTo>
                    <a:pt x="836" y="147"/>
                    <a:pt x="836" y="147"/>
                    <a:pt x="836" y="146"/>
                  </a:cubicBezTo>
                  <a:cubicBezTo>
                    <a:pt x="836" y="147"/>
                    <a:pt x="836" y="147"/>
                    <a:pt x="836" y="147"/>
                  </a:cubicBezTo>
                  <a:close/>
                  <a:moveTo>
                    <a:pt x="600" y="429"/>
                  </a:moveTo>
                  <a:cubicBezTo>
                    <a:pt x="600" y="429"/>
                    <a:pt x="600" y="429"/>
                    <a:pt x="600" y="429"/>
                  </a:cubicBezTo>
                  <a:cubicBezTo>
                    <a:pt x="600" y="429"/>
                    <a:pt x="600" y="429"/>
                    <a:pt x="600" y="429"/>
                  </a:cubicBezTo>
                  <a:cubicBezTo>
                    <a:pt x="600" y="429"/>
                    <a:pt x="600" y="429"/>
                    <a:pt x="600" y="429"/>
                  </a:cubicBezTo>
                  <a:close/>
                  <a:moveTo>
                    <a:pt x="573" y="391"/>
                  </a:moveTo>
                  <a:cubicBezTo>
                    <a:pt x="572" y="389"/>
                    <a:pt x="572" y="387"/>
                    <a:pt x="571" y="385"/>
                  </a:cubicBezTo>
                  <a:cubicBezTo>
                    <a:pt x="572" y="385"/>
                    <a:pt x="573" y="384"/>
                    <a:pt x="573" y="384"/>
                  </a:cubicBezTo>
                  <a:cubicBezTo>
                    <a:pt x="573" y="386"/>
                    <a:pt x="573" y="388"/>
                    <a:pt x="573" y="391"/>
                  </a:cubicBezTo>
                  <a:close/>
                  <a:moveTo>
                    <a:pt x="573" y="382"/>
                  </a:moveTo>
                  <a:cubicBezTo>
                    <a:pt x="569" y="379"/>
                    <a:pt x="567" y="375"/>
                    <a:pt x="566" y="370"/>
                  </a:cubicBezTo>
                  <a:cubicBezTo>
                    <a:pt x="569" y="373"/>
                    <a:pt x="572" y="377"/>
                    <a:pt x="573" y="382"/>
                  </a:cubicBezTo>
                  <a:close/>
                  <a:moveTo>
                    <a:pt x="571" y="227"/>
                  </a:moveTo>
                  <a:cubicBezTo>
                    <a:pt x="571" y="226"/>
                    <a:pt x="571" y="225"/>
                    <a:pt x="571" y="223"/>
                  </a:cubicBezTo>
                  <a:cubicBezTo>
                    <a:pt x="570" y="222"/>
                    <a:pt x="568" y="222"/>
                    <a:pt x="567" y="222"/>
                  </a:cubicBezTo>
                  <a:cubicBezTo>
                    <a:pt x="565" y="216"/>
                    <a:pt x="561" y="208"/>
                    <a:pt x="559" y="200"/>
                  </a:cubicBezTo>
                  <a:cubicBezTo>
                    <a:pt x="562" y="204"/>
                    <a:pt x="565" y="209"/>
                    <a:pt x="567" y="213"/>
                  </a:cubicBezTo>
                  <a:cubicBezTo>
                    <a:pt x="570" y="218"/>
                    <a:pt x="571" y="223"/>
                    <a:pt x="571" y="227"/>
                  </a:cubicBezTo>
                  <a:close/>
                  <a:moveTo>
                    <a:pt x="552" y="264"/>
                  </a:moveTo>
                  <a:cubicBezTo>
                    <a:pt x="552" y="265"/>
                    <a:pt x="551" y="265"/>
                    <a:pt x="551" y="266"/>
                  </a:cubicBezTo>
                  <a:cubicBezTo>
                    <a:pt x="548" y="268"/>
                    <a:pt x="553" y="269"/>
                    <a:pt x="555" y="268"/>
                  </a:cubicBezTo>
                  <a:cubicBezTo>
                    <a:pt x="555" y="267"/>
                    <a:pt x="555" y="267"/>
                    <a:pt x="555" y="267"/>
                  </a:cubicBezTo>
                  <a:cubicBezTo>
                    <a:pt x="555" y="267"/>
                    <a:pt x="555" y="267"/>
                    <a:pt x="555" y="267"/>
                  </a:cubicBezTo>
                  <a:cubicBezTo>
                    <a:pt x="555" y="267"/>
                    <a:pt x="555" y="267"/>
                    <a:pt x="555" y="267"/>
                  </a:cubicBezTo>
                  <a:cubicBezTo>
                    <a:pt x="557" y="265"/>
                    <a:pt x="559" y="264"/>
                    <a:pt x="560" y="262"/>
                  </a:cubicBezTo>
                  <a:cubicBezTo>
                    <a:pt x="568" y="253"/>
                    <a:pt x="575" y="241"/>
                    <a:pt x="576" y="229"/>
                  </a:cubicBezTo>
                  <a:cubicBezTo>
                    <a:pt x="578" y="233"/>
                    <a:pt x="578" y="238"/>
                    <a:pt x="579" y="243"/>
                  </a:cubicBezTo>
                  <a:cubicBezTo>
                    <a:pt x="581" y="261"/>
                    <a:pt x="564" y="268"/>
                    <a:pt x="549" y="269"/>
                  </a:cubicBezTo>
                  <a:cubicBezTo>
                    <a:pt x="548" y="269"/>
                    <a:pt x="546" y="269"/>
                    <a:pt x="545" y="269"/>
                  </a:cubicBezTo>
                  <a:cubicBezTo>
                    <a:pt x="547" y="268"/>
                    <a:pt x="550" y="266"/>
                    <a:pt x="552" y="264"/>
                  </a:cubicBezTo>
                  <a:close/>
                  <a:moveTo>
                    <a:pt x="530" y="272"/>
                  </a:moveTo>
                  <a:cubicBezTo>
                    <a:pt x="527" y="272"/>
                    <a:pt x="525" y="272"/>
                    <a:pt x="522" y="272"/>
                  </a:cubicBezTo>
                  <a:cubicBezTo>
                    <a:pt x="525" y="272"/>
                    <a:pt x="527" y="272"/>
                    <a:pt x="530" y="272"/>
                  </a:cubicBezTo>
                  <a:close/>
                  <a:moveTo>
                    <a:pt x="291" y="237"/>
                  </a:moveTo>
                  <a:cubicBezTo>
                    <a:pt x="291" y="237"/>
                    <a:pt x="291" y="237"/>
                    <a:pt x="292" y="237"/>
                  </a:cubicBezTo>
                  <a:cubicBezTo>
                    <a:pt x="291" y="238"/>
                    <a:pt x="291" y="238"/>
                    <a:pt x="290" y="238"/>
                  </a:cubicBezTo>
                  <a:cubicBezTo>
                    <a:pt x="290" y="238"/>
                    <a:pt x="290" y="238"/>
                    <a:pt x="291" y="237"/>
                  </a:cubicBezTo>
                  <a:cubicBezTo>
                    <a:pt x="291" y="237"/>
                    <a:pt x="291" y="237"/>
                    <a:pt x="291" y="237"/>
                  </a:cubicBezTo>
                  <a:close/>
                  <a:moveTo>
                    <a:pt x="330" y="227"/>
                  </a:moveTo>
                  <a:cubicBezTo>
                    <a:pt x="331" y="227"/>
                    <a:pt x="332" y="226"/>
                    <a:pt x="333" y="226"/>
                  </a:cubicBezTo>
                  <a:cubicBezTo>
                    <a:pt x="333" y="226"/>
                    <a:pt x="333" y="226"/>
                    <a:pt x="333" y="226"/>
                  </a:cubicBezTo>
                  <a:cubicBezTo>
                    <a:pt x="333" y="226"/>
                    <a:pt x="333" y="226"/>
                    <a:pt x="334" y="227"/>
                  </a:cubicBezTo>
                  <a:cubicBezTo>
                    <a:pt x="332" y="228"/>
                    <a:pt x="331" y="229"/>
                    <a:pt x="329" y="229"/>
                  </a:cubicBezTo>
                  <a:cubicBezTo>
                    <a:pt x="329" y="229"/>
                    <a:pt x="330" y="228"/>
                    <a:pt x="330" y="227"/>
                  </a:cubicBezTo>
                  <a:close/>
                  <a:moveTo>
                    <a:pt x="355" y="206"/>
                  </a:moveTo>
                  <a:cubicBezTo>
                    <a:pt x="355" y="206"/>
                    <a:pt x="354" y="205"/>
                    <a:pt x="353" y="205"/>
                  </a:cubicBezTo>
                  <a:cubicBezTo>
                    <a:pt x="353" y="205"/>
                    <a:pt x="354" y="204"/>
                    <a:pt x="354" y="203"/>
                  </a:cubicBezTo>
                  <a:cubicBezTo>
                    <a:pt x="354" y="204"/>
                    <a:pt x="355" y="205"/>
                    <a:pt x="355" y="206"/>
                  </a:cubicBezTo>
                  <a:cubicBezTo>
                    <a:pt x="355" y="206"/>
                    <a:pt x="355" y="206"/>
                    <a:pt x="355" y="206"/>
                  </a:cubicBezTo>
                  <a:close/>
                  <a:moveTo>
                    <a:pt x="348" y="216"/>
                  </a:moveTo>
                  <a:cubicBezTo>
                    <a:pt x="349" y="215"/>
                    <a:pt x="349" y="215"/>
                    <a:pt x="350" y="214"/>
                  </a:cubicBezTo>
                  <a:cubicBezTo>
                    <a:pt x="350" y="214"/>
                    <a:pt x="351" y="214"/>
                    <a:pt x="351" y="214"/>
                  </a:cubicBezTo>
                  <a:cubicBezTo>
                    <a:pt x="348" y="218"/>
                    <a:pt x="346" y="222"/>
                    <a:pt x="343" y="225"/>
                  </a:cubicBezTo>
                  <a:cubicBezTo>
                    <a:pt x="341" y="227"/>
                    <a:pt x="339" y="228"/>
                    <a:pt x="336" y="230"/>
                  </a:cubicBezTo>
                  <a:cubicBezTo>
                    <a:pt x="336" y="230"/>
                    <a:pt x="335" y="231"/>
                    <a:pt x="335" y="231"/>
                  </a:cubicBezTo>
                  <a:cubicBezTo>
                    <a:pt x="335" y="231"/>
                    <a:pt x="334" y="230"/>
                    <a:pt x="334" y="230"/>
                  </a:cubicBezTo>
                  <a:cubicBezTo>
                    <a:pt x="340" y="227"/>
                    <a:pt x="344" y="222"/>
                    <a:pt x="348" y="216"/>
                  </a:cubicBezTo>
                  <a:close/>
                  <a:moveTo>
                    <a:pt x="360" y="208"/>
                  </a:moveTo>
                  <a:cubicBezTo>
                    <a:pt x="360" y="207"/>
                    <a:pt x="360" y="207"/>
                    <a:pt x="361" y="207"/>
                  </a:cubicBezTo>
                  <a:cubicBezTo>
                    <a:pt x="361" y="206"/>
                    <a:pt x="361" y="205"/>
                    <a:pt x="361" y="204"/>
                  </a:cubicBezTo>
                  <a:cubicBezTo>
                    <a:pt x="361" y="204"/>
                    <a:pt x="362" y="204"/>
                    <a:pt x="362" y="204"/>
                  </a:cubicBezTo>
                  <a:cubicBezTo>
                    <a:pt x="362" y="203"/>
                    <a:pt x="363" y="201"/>
                    <a:pt x="364" y="200"/>
                  </a:cubicBezTo>
                  <a:cubicBezTo>
                    <a:pt x="364" y="200"/>
                    <a:pt x="364" y="201"/>
                    <a:pt x="364" y="201"/>
                  </a:cubicBezTo>
                  <a:cubicBezTo>
                    <a:pt x="363" y="203"/>
                    <a:pt x="361" y="206"/>
                    <a:pt x="359" y="208"/>
                  </a:cubicBezTo>
                  <a:cubicBezTo>
                    <a:pt x="359" y="208"/>
                    <a:pt x="360" y="208"/>
                    <a:pt x="360" y="208"/>
                  </a:cubicBezTo>
                  <a:close/>
                  <a:moveTo>
                    <a:pt x="370" y="179"/>
                  </a:moveTo>
                  <a:cubicBezTo>
                    <a:pt x="371" y="183"/>
                    <a:pt x="370" y="186"/>
                    <a:pt x="369" y="190"/>
                  </a:cubicBezTo>
                  <a:cubicBezTo>
                    <a:pt x="369" y="190"/>
                    <a:pt x="369" y="190"/>
                    <a:pt x="368" y="190"/>
                  </a:cubicBezTo>
                  <a:cubicBezTo>
                    <a:pt x="368" y="188"/>
                    <a:pt x="368" y="186"/>
                    <a:pt x="368" y="184"/>
                  </a:cubicBezTo>
                  <a:cubicBezTo>
                    <a:pt x="368" y="183"/>
                    <a:pt x="367" y="183"/>
                    <a:pt x="367" y="182"/>
                  </a:cubicBezTo>
                  <a:cubicBezTo>
                    <a:pt x="368" y="181"/>
                    <a:pt x="369" y="180"/>
                    <a:pt x="370" y="179"/>
                  </a:cubicBezTo>
                  <a:close/>
                  <a:moveTo>
                    <a:pt x="360" y="196"/>
                  </a:moveTo>
                  <a:cubicBezTo>
                    <a:pt x="359" y="197"/>
                    <a:pt x="359" y="197"/>
                    <a:pt x="359" y="198"/>
                  </a:cubicBezTo>
                  <a:cubicBezTo>
                    <a:pt x="359" y="198"/>
                    <a:pt x="358" y="198"/>
                    <a:pt x="358" y="198"/>
                  </a:cubicBezTo>
                  <a:cubicBezTo>
                    <a:pt x="358" y="198"/>
                    <a:pt x="358" y="198"/>
                    <a:pt x="358" y="197"/>
                  </a:cubicBezTo>
                  <a:cubicBezTo>
                    <a:pt x="359" y="197"/>
                    <a:pt x="359" y="196"/>
                    <a:pt x="360" y="196"/>
                  </a:cubicBezTo>
                  <a:close/>
                  <a:moveTo>
                    <a:pt x="346" y="209"/>
                  </a:moveTo>
                  <a:cubicBezTo>
                    <a:pt x="346" y="209"/>
                    <a:pt x="346" y="210"/>
                    <a:pt x="346" y="210"/>
                  </a:cubicBezTo>
                  <a:cubicBezTo>
                    <a:pt x="346" y="211"/>
                    <a:pt x="345" y="212"/>
                    <a:pt x="345" y="213"/>
                  </a:cubicBezTo>
                  <a:cubicBezTo>
                    <a:pt x="344" y="214"/>
                    <a:pt x="343" y="215"/>
                    <a:pt x="342" y="215"/>
                  </a:cubicBezTo>
                  <a:cubicBezTo>
                    <a:pt x="342" y="215"/>
                    <a:pt x="342" y="214"/>
                    <a:pt x="342" y="213"/>
                  </a:cubicBezTo>
                  <a:cubicBezTo>
                    <a:pt x="343" y="212"/>
                    <a:pt x="345" y="210"/>
                    <a:pt x="346" y="209"/>
                  </a:cubicBezTo>
                  <a:close/>
                  <a:moveTo>
                    <a:pt x="337" y="218"/>
                  </a:moveTo>
                  <a:cubicBezTo>
                    <a:pt x="337" y="218"/>
                    <a:pt x="337" y="219"/>
                    <a:pt x="337" y="219"/>
                  </a:cubicBezTo>
                  <a:cubicBezTo>
                    <a:pt x="337" y="219"/>
                    <a:pt x="337" y="219"/>
                    <a:pt x="336" y="219"/>
                  </a:cubicBezTo>
                  <a:cubicBezTo>
                    <a:pt x="336" y="219"/>
                    <a:pt x="336" y="219"/>
                    <a:pt x="336" y="219"/>
                  </a:cubicBezTo>
                  <a:cubicBezTo>
                    <a:pt x="336" y="218"/>
                    <a:pt x="337" y="218"/>
                    <a:pt x="337" y="218"/>
                  </a:cubicBezTo>
                  <a:close/>
                  <a:moveTo>
                    <a:pt x="319" y="229"/>
                  </a:moveTo>
                  <a:cubicBezTo>
                    <a:pt x="319" y="229"/>
                    <a:pt x="319" y="229"/>
                    <a:pt x="319" y="229"/>
                  </a:cubicBezTo>
                  <a:cubicBezTo>
                    <a:pt x="320" y="230"/>
                    <a:pt x="322" y="230"/>
                    <a:pt x="323" y="229"/>
                  </a:cubicBezTo>
                  <a:cubicBezTo>
                    <a:pt x="324" y="229"/>
                    <a:pt x="324" y="229"/>
                    <a:pt x="324" y="229"/>
                  </a:cubicBezTo>
                  <a:cubicBezTo>
                    <a:pt x="324" y="230"/>
                    <a:pt x="323" y="231"/>
                    <a:pt x="323" y="232"/>
                  </a:cubicBezTo>
                  <a:cubicBezTo>
                    <a:pt x="323" y="234"/>
                    <a:pt x="325" y="234"/>
                    <a:pt x="326" y="233"/>
                  </a:cubicBezTo>
                  <a:cubicBezTo>
                    <a:pt x="327" y="233"/>
                    <a:pt x="328" y="233"/>
                    <a:pt x="329" y="232"/>
                  </a:cubicBezTo>
                  <a:cubicBezTo>
                    <a:pt x="329" y="233"/>
                    <a:pt x="330" y="233"/>
                    <a:pt x="330" y="233"/>
                  </a:cubicBezTo>
                  <a:cubicBezTo>
                    <a:pt x="325" y="235"/>
                    <a:pt x="321" y="234"/>
                    <a:pt x="316" y="234"/>
                  </a:cubicBezTo>
                  <a:cubicBezTo>
                    <a:pt x="316" y="234"/>
                    <a:pt x="316" y="233"/>
                    <a:pt x="315" y="233"/>
                  </a:cubicBezTo>
                  <a:cubicBezTo>
                    <a:pt x="315" y="232"/>
                    <a:pt x="314" y="231"/>
                    <a:pt x="314" y="230"/>
                  </a:cubicBezTo>
                  <a:cubicBezTo>
                    <a:pt x="316" y="230"/>
                    <a:pt x="317" y="229"/>
                    <a:pt x="319" y="229"/>
                  </a:cubicBezTo>
                  <a:close/>
                  <a:moveTo>
                    <a:pt x="308" y="230"/>
                  </a:moveTo>
                  <a:cubicBezTo>
                    <a:pt x="309" y="231"/>
                    <a:pt x="309" y="232"/>
                    <a:pt x="310" y="233"/>
                  </a:cubicBezTo>
                  <a:cubicBezTo>
                    <a:pt x="309" y="233"/>
                    <a:pt x="308" y="233"/>
                    <a:pt x="308" y="233"/>
                  </a:cubicBezTo>
                  <a:cubicBezTo>
                    <a:pt x="306" y="233"/>
                    <a:pt x="304" y="233"/>
                    <a:pt x="303" y="233"/>
                  </a:cubicBezTo>
                  <a:cubicBezTo>
                    <a:pt x="304" y="233"/>
                    <a:pt x="304" y="232"/>
                    <a:pt x="304" y="231"/>
                  </a:cubicBezTo>
                  <a:cubicBezTo>
                    <a:pt x="303" y="231"/>
                    <a:pt x="303" y="230"/>
                    <a:pt x="303" y="230"/>
                  </a:cubicBezTo>
                  <a:cubicBezTo>
                    <a:pt x="305" y="230"/>
                    <a:pt x="307" y="230"/>
                    <a:pt x="308" y="230"/>
                  </a:cubicBezTo>
                  <a:close/>
                  <a:moveTo>
                    <a:pt x="298" y="231"/>
                  </a:moveTo>
                  <a:cubicBezTo>
                    <a:pt x="298" y="232"/>
                    <a:pt x="298" y="233"/>
                    <a:pt x="299" y="233"/>
                  </a:cubicBezTo>
                  <a:cubicBezTo>
                    <a:pt x="299" y="233"/>
                    <a:pt x="299" y="234"/>
                    <a:pt x="300" y="234"/>
                  </a:cubicBezTo>
                  <a:cubicBezTo>
                    <a:pt x="298" y="234"/>
                    <a:pt x="297" y="235"/>
                    <a:pt x="295" y="235"/>
                  </a:cubicBezTo>
                  <a:cubicBezTo>
                    <a:pt x="295" y="235"/>
                    <a:pt x="294" y="235"/>
                    <a:pt x="294" y="235"/>
                  </a:cubicBezTo>
                  <a:cubicBezTo>
                    <a:pt x="293" y="235"/>
                    <a:pt x="292" y="235"/>
                    <a:pt x="291" y="236"/>
                  </a:cubicBezTo>
                  <a:cubicBezTo>
                    <a:pt x="292" y="233"/>
                    <a:pt x="294" y="232"/>
                    <a:pt x="298" y="231"/>
                  </a:cubicBezTo>
                  <a:close/>
                  <a:moveTo>
                    <a:pt x="253" y="304"/>
                  </a:moveTo>
                  <a:cubicBezTo>
                    <a:pt x="252" y="304"/>
                    <a:pt x="251" y="304"/>
                    <a:pt x="251" y="304"/>
                  </a:cubicBezTo>
                  <a:cubicBezTo>
                    <a:pt x="249" y="304"/>
                    <a:pt x="246" y="304"/>
                    <a:pt x="243" y="303"/>
                  </a:cubicBezTo>
                  <a:cubicBezTo>
                    <a:pt x="240" y="302"/>
                    <a:pt x="237" y="301"/>
                    <a:pt x="234" y="299"/>
                  </a:cubicBezTo>
                  <a:cubicBezTo>
                    <a:pt x="239" y="299"/>
                    <a:pt x="244" y="298"/>
                    <a:pt x="249" y="296"/>
                  </a:cubicBezTo>
                  <a:cubicBezTo>
                    <a:pt x="252" y="296"/>
                    <a:pt x="254" y="296"/>
                    <a:pt x="256" y="296"/>
                  </a:cubicBezTo>
                  <a:cubicBezTo>
                    <a:pt x="257" y="297"/>
                    <a:pt x="260" y="296"/>
                    <a:pt x="261" y="295"/>
                  </a:cubicBezTo>
                  <a:cubicBezTo>
                    <a:pt x="261" y="295"/>
                    <a:pt x="261" y="295"/>
                    <a:pt x="261" y="295"/>
                  </a:cubicBezTo>
                  <a:cubicBezTo>
                    <a:pt x="264" y="294"/>
                    <a:pt x="266" y="292"/>
                    <a:pt x="268" y="290"/>
                  </a:cubicBezTo>
                  <a:cubicBezTo>
                    <a:pt x="265" y="296"/>
                    <a:pt x="263" y="300"/>
                    <a:pt x="258" y="303"/>
                  </a:cubicBezTo>
                  <a:cubicBezTo>
                    <a:pt x="256" y="303"/>
                    <a:pt x="254" y="304"/>
                    <a:pt x="253" y="304"/>
                  </a:cubicBezTo>
                  <a:close/>
                  <a:moveTo>
                    <a:pt x="242" y="295"/>
                  </a:moveTo>
                  <a:cubicBezTo>
                    <a:pt x="242" y="295"/>
                    <a:pt x="243" y="295"/>
                    <a:pt x="243" y="295"/>
                  </a:cubicBezTo>
                  <a:cubicBezTo>
                    <a:pt x="240" y="296"/>
                    <a:pt x="237" y="297"/>
                    <a:pt x="234" y="296"/>
                  </a:cubicBezTo>
                  <a:cubicBezTo>
                    <a:pt x="236" y="292"/>
                    <a:pt x="238" y="287"/>
                    <a:pt x="240" y="283"/>
                  </a:cubicBezTo>
                  <a:cubicBezTo>
                    <a:pt x="241" y="287"/>
                    <a:pt x="241" y="291"/>
                    <a:pt x="242" y="295"/>
                  </a:cubicBezTo>
                  <a:close/>
                  <a:moveTo>
                    <a:pt x="265" y="286"/>
                  </a:moveTo>
                  <a:cubicBezTo>
                    <a:pt x="265" y="287"/>
                    <a:pt x="264" y="289"/>
                    <a:pt x="263" y="290"/>
                  </a:cubicBezTo>
                  <a:cubicBezTo>
                    <a:pt x="264" y="289"/>
                    <a:pt x="264" y="288"/>
                    <a:pt x="264" y="287"/>
                  </a:cubicBezTo>
                  <a:cubicBezTo>
                    <a:pt x="265" y="286"/>
                    <a:pt x="265" y="286"/>
                    <a:pt x="265" y="286"/>
                  </a:cubicBezTo>
                  <a:close/>
                  <a:moveTo>
                    <a:pt x="255" y="293"/>
                  </a:moveTo>
                  <a:cubicBezTo>
                    <a:pt x="255" y="293"/>
                    <a:pt x="255" y="293"/>
                    <a:pt x="254" y="293"/>
                  </a:cubicBezTo>
                  <a:cubicBezTo>
                    <a:pt x="254" y="293"/>
                    <a:pt x="255" y="293"/>
                    <a:pt x="255" y="293"/>
                  </a:cubicBezTo>
                  <a:cubicBezTo>
                    <a:pt x="255" y="293"/>
                    <a:pt x="255" y="293"/>
                    <a:pt x="255" y="293"/>
                  </a:cubicBezTo>
                  <a:close/>
                  <a:moveTo>
                    <a:pt x="250" y="293"/>
                  </a:moveTo>
                  <a:cubicBezTo>
                    <a:pt x="249" y="293"/>
                    <a:pt x="249" y="293"/>
                    <a:pt x="248" y="293"/>
                  </a:cubicBezTo>
                  <a:cubicBezTo>
                    <a:pt x="250" y="290"/>
                    <a:pt x="252" y="288"/>
                    <a:pt x="253" y="285"/>
                  </a:cubicBezTo>
                  <a:cubicBezTo>
                    <a:pt x="253" y="287"/>
                    <a:pt x="254" y="289"/>
                    <a:pt x="254" y="290"/>
                  </a:cubicBezTo>
                  <a:cubicBezTo>
                    <a:pt x="253" y="291"/>
                    <a:pt x="251" y="292"/>
                    <a:pt x="250" y="293"/>
                  </a:cubicBezTo>
                  <a:close/>
                  <a:moveTo>
                    <a:pt x="213" y="280"/>
                  </a:moveTo>
                  <a:cubicBezTo>
                    <a:pt x="215" y="280"/>
                    <a:pt x="217" y="280"/>
                    <a:pt x="217" y="279"/>
                  </a:cubicBezTo>
                  <a:cubicBezTo>
                    <a:pt x="217" y="278"/>
                    <a:pt x="217" y="278"/>
                    <a:pt x="218" y="278"/>
                  </a:cubicBezTo>
                  <a:cubicBezTo>
                    <a:pt x="218" y="280"/>
                    <a:pt x="218" y="282"/>
                    <a:pt x="217" y="285"/>
                  </a:cubicBezTo>
                  <a:cubicBezTo>
                    <a:pt x="216" y="284"/>
                    <a:pt x="215" y="282"/>
                    <a:pt x="214" y="281"/>
                  </a:cubicBezTo>
                  <a:cubicBezTo>
                    <a:pt x="214" y="281"/>
                    <a:pt x="213" y="281"/>
                    <a:pt x="213" y="280"/>
                  </a:cubicBezTo>
                  <a:close/>
                  <a:moveTo>
                    <a:pt x="219" y="287"/>
                  </a:moveTo>
                  <a:cubicBezTo>
                    <a:pt x="221" y="287"/>
                    <a:pt x="222" y="286"/>
                    <a:pt x="222" y="286"/>
                  </a:cubicBezTo>
                  <a:cubicBezTo>
                    <a:pt x="224" y="284"/>
                    <a:pt x="225" y="283"/>
                    <a:pt x="226" y="281"/>
                  </a:cubicBezTo>
                  <a:cubicBezTo>
                    <a:pt x="226" y="285"/>
                    <a:pt x="226" y="290"/>
                    <a:pt x="227" y="294"/>
                  </a:cubicBezTo>
                  <a:cubicBezTo>
                    <a:pt x="227" y="294"/>
                    <a:pt x="227" y="294"/>
                    <a:pt x="227" y="294"/>
                  </a:cubicBezTo>
                  <a:cubicBezTo>
                    <a:pt x="224" y="292"/>
                    <a:pt x="222" y="289"/>
                    <a:pt x="219" y="287"/>
                  </a:cubicBezTo>
                  <a:close/>
                  <a:moveTo>
                    <a:pt x="227" y="346"/>
                  </a:moveTo>
                  <a:cubicBezTo>
                    <a:pt x="227" y="346"/>
                    <a:pt x="227" y="346"/>
                    <a:pt x="227" y="346"/>
                  </a:cubicBezTo>
                  <a:cubicBezTo>
                    <a:pt x="228" y="344"/>
                    <a:pt x="229" y="342"/>
                    <a:pt x="230" y="340"/>
                  </a:cubicBezTo>
                  <a:cubicBezTo>
                    <a:pt x="230" y="341"/>
                    <a:pt x="231" y="343"/>
                    <a:pt x="231" y="344"/>
                  </a:cubicBezTo>
                  <a:cubicBezTo>
                    <a:pt x="231" y="344"/>
                    <a:pt x="232" y="344"/>
                    <a:pt x="232" y="345"/>
                  </a:cubicBezTo>
                  <a:cubicBezTo>
                    <a:pt x="232" y="345"/>
                    <a:pt x="231" y="345"/>
                    <a:pt x="231" y="345"/>
                  </a:cubicBezTo>
                  <a:cubicBezTo>
                    <a:pt x="229" y="346"/>
                    <a:pt x="228" y="346"/>
                    <a:pt x="227" y="346"/>
                  </a:cubicBezTo>
                  <a:close/>
                  <a:moveTo>
                    <a:pt x="203" y="346"/>
                  </a:moveTo>
                  <a:cubicBezTo>
                    <a:pt x="205" y="344"/>
                    <a:pt x="206" y="342"/>
                    <a:pt x="207" y="340"/>
                  </a:cubicBezTo>
                  <a:cubicBezTo>
                    <a:pt x="207" y="343"/>
                    <a:pt x="207" y="346"/>
                    <a:pt x="207" y="349"/>
                  </a:cubicBezTo>
                  <a:cubicBezTo>
                    <a:pt x="205" y="348"/>
                    <a:pt x="204" y="347"/>
                    <a:pt x="202" y="346"/>
                  </a:cubicBezTo>
                  <a:cubicBezTo>
                    <a:pt x="202" y="346"/>
                    <a:pt x="203" y="346"/>
                    <a:pt x="203" y="346"/>
                  </a:cubicBezTo>
                  <a:close/>
                  <a:moveTo>
                    <a:pt x="218" y="345"/>
                  </a:moveTo>
                  <a:cubicBezTo>
                    <a:pt x="218" y="346"/>
                    <a:pt x="218" y="347"/>
                    <a:pt x="219" y="348"/>
                  </a:cubicBezTo>
                  <a:cubicBezTo>
                    <a:pt x="217" y="348"/>
                    <a:pt x="216" y="349"/>
                    <a:pt x="216" y="349"/>
                  </a:cubicBezTo>
                  <a:cubicBezTo>
                    <a:pt x="216" y="349"/>
                    <a:pt x="216" y="349"/>
                    <a:pt x="216" y="349"/>
                  </a:cubicBezTo>
                  <a:cubicBezTo>
                    <a:pt x="217" y="348"/>
                    <a:pt x="217" y="346"/>
                    <a:pt x="218" y="345"/>
                  </a:cubicBezTo>
                  <a:close/>
                  <a:moveTo>
                    <a:pt x="240" y="345"/>
                  </a:moveTo>
                  <a:cubicBezTo>
                    <a:pt x="239" y="345"/>
                    <a:pt x="238" y="345"/>
                    <a:pt x="237" y="345"/>
                  </a:cubicBezTo>
                  <a:cubicBezTo>
                    <a:pt x="239" y="344"/>
                    <a:pt x="240" y="342"/>
                    <a:pt x="242" y="341"/>
                  </a:cubicBezTo>
                  <a:cubicBezTo>
                    <a:pt x="242" y="341"/>
                    <a:pt x="242" y="342"/>
                    <a:pt x="242" y="343"/>
                  </a:cubicBezTo>
                  <a:cubicBezTo>
                    <a:pt x="242" y="345"/>
                    <a:pt x="245" y="344"/>
                    <a:pt x="246" y="344"/>
                  </a:cubicBezTo>
                  <a:cubicBezTo>
                    <a:pt x="247" y="343"/>
                    <a:pt x="249" y="343"/>
                    <a:pt x="250" y="342"/>
                  </a:cubicBezTo>
                  <a:cubicBezTo>
                    <a:pt x="250" y="344"/>
                    <a:pt x="251" y="347"/>
                    <a:pt x="251" y="349"/>
                  </a:cubicBezTo>
                  <a:cubicBezTo>
                    <a:pt x="248" y="347"/>
                    <a:pt x="245" y="345"/>
                    <a:pt x="240" y="345"/>
                  </a:cubicBezTo>
                  <a:close/>
                  <a:moveTo>
                    <a:pt x="53" y="325"/>
                  </a:moveTo>
                  <a:cubicBezTo>
                    <a:pt x="53" y="326"/>
                    <a:pt x="52" y="326"/>
                    <a:pt x="52" y="327"/>
                  </a:cubicBezTo>
                  <a:cubicBezTo>
                    <a:pt x="51" y="327"/>
                    <a:pt x="49" y="328"/>
                    <a:pt x="48" y="329"/>
                  </a:cubicBezTo>
                  <a:cubicBezTo>
                    <a:pt x="48" y="333"/>
                    <a:pt x="47" y="337"/>
                    <a:pt x="46" y="342"/>
                  </a:cubicBezTo>
                  <a:cubicBezTo>
                    <a:pt x="45" y="340"/>
                    <a:pt x="44" y="338"/>
                    <a:pt x="43" y="336"/>
                  </a:cubicBezTo>
                  <a:cubicBezTo>
                    <a:pt x="44" y="331"/>
                    <a:pt x="46" y="326"/>
                    <a:pt x="48" y="321"/>
                  </a:cubicBezTo>
                  <a:cubicBezTo>
                    <a:pt x="48" y="323"/>
                    <a:pt x="48" y="324"/>
                    <a:pt x="48" y="325"/>
                  </a:cubicBezTo>
                  <a:cubicBezTo>
                    <a:pt x="49" y="326"/>
                    <a:pt x="51" y="326"/>
                    <a:pt x="53" y="325"/>
                  </a:cubicBezTo>
                  <a:close/>
                  <a:moveTo>
                    <a:pt x="77" y="447"/>
                  </a:moveTo>
                  <a:cubicBezTo>
                    <a:pt x="76" y="443"/>
                    <a:pt x="77" y="439"/>
                    <a:pt x="78" y="434"/>
                  </a:cubicBezTo>
                  <a:cubicBezTo>
                    <a:pt x="80" y="436"/>
                    <a:pt x="82" y="438"/>
                    <a:pt x="85" y="440"/>
                  </a:cubicBezTo>
                  <a:cubicBezTo>
                    <a:pt x="82" y="442"/>
                    <a:pt x="80" y="445"/>
                    <a:pt x="77" y="447"/>
                  </a:cubicBezTo>
                  <a:close/>
                  <a:moveTo>
                    <a:pt x="109" y="452"/>
                  </a:moveTo>
                  <a:cubicBezTo>
                    <a:pt x="109" y="453"/>
                    <a:pt x="108" y="454"/>
                    <a:pt x="108" y="455"/>
                  </a:cubicBezTo>
                  <a:cubicBezTo>
                    <a:pt x="107" y="451"/>
                    <a:pt x="108" y="448"/>
                    <a:pt x="108" y="444"/>
                  </a:cubicBezTo>
                  <a:cubicBezTo>
                    <a:pt x="110" y="444"/>
                    <a:pt x="112" y="443"/>
                    <a:pt x="113" y="442"/>
                  </a:cubicBezTo>
                  <a:cubicBezTo>
                    <a:pt x="113" y="442"/>
                    <a:pt x="113" y="443"/>
                    <a:pt x="113" y="443"/>
                  </a:cubicBezTo>
                  <a:cubicBezTo>
                    <a:pt x="112" y="445"/>
                    <a:pt x="112" y="447"/>
                    <a:pt x="113" y="449"/>
                  </a:cubicBezTo>
                  <a:cubicBezTo>
                    <a:pt x="113" y="450"/>
                    <a:pt x="113" y="450"/>
                    <a:pt x="113" y="451"/>
                  </a:cubicBezTo>
                  <a:cubicBezTo>
                    <a:pt x="112" y="451"/>
                    <a:pt x="110" y="451"/>
                    <a:pt x="109" y="452"/>
                  </a:cubicBezTo>
                  <a:close/>
                  <a:moveTo>
                    <a:pt x="231" y="482"/>
                  </a:moveTo>
                  <a:cubicBezTo>
                    <a:pt x="231" y="481"/>
                    <a:pt x="230" y="480"/>
                    <a:pt x="230" y="480"/>
                  </a:cubicBezTo>
                  <a:cubicBezTo>
                    <a:pt x="230" y="475"/>
                    <a:pt x="230" y="471"/>
                    <a:pt x="229" y="466"/>
                  </a:cubicBezTo>
                  <a:cubicBezTo>
                    <a:pt x="230" y="472"/>
                    <a:pt x="231" y="477"/>
                    <a:pt x="232" y="483"/>
                  </a:cubicBezTo>
                  <a:cubicBezTo>
                    <a:pt x="232" y="482"/>
                    <a:pt x="232" y="482"/>
                    <a:pt x="231" y="482"/>
                  </a:cubicBezTo>
                  <a:close/>
                  <a:moveTo>
                    <a:pt x="258" y="359"/>
                  </a:moveTo>
                  <a:cubicBezTo>
                    <a:pt x="257" y="359"/>
                    <a:pt x="257" y="359"/>
                    <a:pt x="257" y="359"/>
                  </a:cubicBezTo>
                  <a:cubicBezTo>
                    <a:pt x="258" y="358"/>
                    <a:pt x="258" y="358"/>
                    <a:pt x="259" y="357"/>
                  </a:cubicBezTo>
                  <a:cubicBezTo>
                    <a:pt x="258" y="358"/>
                    <a:pt x="258" y="358"/>
                    <a:pt x="258" y="359"/>
                  </a:cubicBezTo>
                  <a:close/>
                  <a:moveTo>
                    <a:pt x="220" y="497"/>
                  </a:moveTo>
                  <a:cubicBezTo>
                    <a:pt x="220" y="497"/>
                    <a:pt x="220" y="496"/>
                    <a:pt x="221" y="496"/>
                  </a:cubicBezTo>
                  <a:cubicBezTo>
                    <a:pt x="221" y="497"/>
                    <a:pt x="222" y="497"/>
                    <a:pt x="223" y="496"/>
                  </a:cubicBezTo>
                  <a:cubicBezTo>
                    <a:pt x="223" y="497"/>
                    <a:pt x="224" y="498"/>
                    <a:pt x="224" y="498"/>
                  </a:cubicBezTo>
                  <a:cubicBezTo>
                    <a:pt x="222" y="499"/>
                    <a:pt x="220" y="499"/>
                    <a:pt x="219" y="500"/>
                  </a:cubicBezTo>
                  <a:cubicBezTo>
                    <a:pt x="219" y="499"/>
                    <a:pt x="219" y="498"/>
                    <a:pt x="220" y="497"/>
                  </a:cubicBezTo>
                  <a:close/>
                  <a:moveTo>
                    <a:pt x="267" y="353"/>
                  </a:moveTo>
                  <a:cubicBezTo>
                    <a:pt x="267" y="353"/>
                    <a:pt x="267" y="353"/>
                    <a:pt x="267" y="353"/>
                  </a:cubicBezTo>
                  <a:cubicBezTo>
                    <a:pt x="268" y="353"/>
                    <a:pt x="268" y="352"/>
                    <a:pt x="269" y="352"/>
                  </a:cubicBezTo>
                  <a:cubicBezTo>
                    <a:pt x="268" y="352"/>
                    <a:pt x="268" y="353"/>
                    <a:pt x="268" y="353"/>
                  </a:cubicBezTo>
                  <a:cubicBezTo>
                    <a:pt x="268" y="353"/>
                    <a:pt x="268" y="353"/>
                    <a:pt x="267" y="353"/>
                  </a:cubicBezTo>
                  <a:close/>
                  <a:moveTo>
                    <a:pt x="270" y="347"/>
                  </a:moveTo>
                  <a:cubicBezTo>
                    <a:pt x="270" y="347"/>
                    <a:pt x="270" y="347"/>
                    <a:pt x="270" y="347"/>
                  </a:cubicBezTo>
                  <a:cubicBezTo>
                    <a:pt x="271" y="346"/>
                    <a:pt x="271" y="345"/>
                    <a:pt x="272" y="344"/>
                  </a:cubicBezTo>
                  <a:cubicBezTo>
                    <a:pt x="274" y="341"/>
                    <a:pt x="276" y="338"/>
                    <a:pt x="278" y="336"/>
                  </a:cubicBezTo>
                  <a:cubicBezTo>
                    <a:pt x="278" y="336"/>
                    <a:pt x="278" y="335"/>
                    <a:pt x="278" y="335"/>
                  </a:cubicBezTo>
                  <a:cubicBezTo>
                    <a:pt x="279" y="335"/>
                    <a:pt x="279" y="335"/>
                    <a:pt x="279" y="334"/>
                  </a:cubicBezTo>
                  <a:cubicBezTo>
                    <a:pt x="281" y="332"/>
                    <a:pt x="282" y="329"/>
                    <a:pt x="284" y="326"/>
                  </a:cubicBezTo>
                  <a:cubicBezTo>
                    <a:pt x="283" y="328"/>
                    <a:pt x="282" y="331"/>
                    <a:pt x="281" y="333"/>
                  </a:cubicBezTo>
                  <a:cubicBezTo>
                    <a:pt x="281" y="335"/>
                    <a:pt x="286" y="334"/>
                    <a:pt x="286" y="333"/>
                  </a:cubicBezTo>
                  <a:cubicBezTo>
                    <a:pt x="288" y="331"/>
                    <a:pt x="290" y="330"/>
                    <a:pt x="291" y="328"/>
                  </a:cubicBezTo>
                  <a:cubicBezTo>
                    <a:pt x="290" y="330"/>
                    <a:pt x="289" y="333"/>
                    <a:pt x="288" y="335"/>
                  </a:cubicBezTo>
                  <a:cubicBezTo>
                    <a:pt x="280" y="338"/>
                    <a:pt x="273" y="342"/>
                    <a:pt x="270" y="347"/>
                  </a:cubicBezTo>
                  <a:close/>
                  <a:moveTo>
                    <a:pt x="297" y="313"/>
                  </a:moveTo>
                  <a:cubicBezTo>
                    <a:pt x="295" y="317"/>
                    <a:pt x="292" y="321"/>
                    <a:pt x="290" y="324"/>
                  </a:cubicBezTo>
                  <a:cubicBezTo>
                    <a:pt x="291" y="319"/>
                    <a:pt x="293" y="314"/>
                    <a:pt x="294" y="309"/>
                  </a:cubicBezTo>
                  <a:cubicBezTo>
                    <a:pt x="295" y="311"/>
                    <a:pt x="296" y="312"/>
                    <a:pt x="297" y="313"/>
                  </a:cubicBezTo>
                  <a:cubicBezTo>
                    <a:pt x="297" y="313"/>
                    <a:pt x="297" y="313"/>
                    <a:pt x="297" y="313"/>
                  </a:cubicBezTo>
                  <a:close/>
                  <a:moveTo>
                    <a:pt x="290" y="306"/>
                  </a:moveTo>
                  <a:cubicBezTo>
                    <a:pt x="291" y="305"/>
                    <a:pt x="291" y="305"/>
                    <a:pt x="291" y="304"/>
                  </a:cubicBezTo>
                  <a:cubicBezTo>
                    <a:pt x="291" y="304"/>
                    <a:pt x="291" y="305"/>
                    <a:pt x="291" y="305"/>
                  </a:cubicBezTo>
                  <a:cubicBezTo>
                    <a:pt x="291" y="306"/>
                    <a:pt x="291" y="306"/>
                    <a:pt x="290" y="306"/>
                  </a:cubicBezTo>
                  <a:close/>
                  <a:moveTo>
                    <a:pt x="282" y="320"/>
                  </a:moveTo>
                  <a:cubicBezTo>
                    <a:pt x="282" y="320"/>
                    <a:pt x="281" y="320"/>
                    <a:pt x="281" y="321"/>
                  </a:cubicBezTo>
                  <a:cubicBezTo>
                    <a:pt x="282" y="318"/>
                    <a:pt x="283" y="314"/>
                    <a:pt x="284" y="311"/>
                  </a:cubicBezTo>
                  <a:cubicBezTo>
                    <a:pt x="284" y="314"/>
                    <a:pt x="283" y="317"/>
                    <a:pt x="282" y="320"/>
                  </a:cubicBezTo>
                  <a:close/>
                  <a:moveTo>
                    <a:pt x="301" y="316"/>
                  </a:moveTo>
                  <a:cubicBezTo>
                    <a:pt x="302" y="317"/>
                    <a:pt x="304" y="318"/>
                    <a:pt x="305" y="318"/>
                  </a:cubicBezTo>
                  <a:cubicBezTo>
                    <a:pt x="302" y="320"/>
                    <a:pt x="300" y="323"/>
                    <a:pt x="298" y="325"/>
                  </a:cubicBezTo>
                  <a:cubicBezTo>
                    <a:pt x="299" y="322"/>
                    <a:pt x="300" y="319"/>
                    <a:pt x="301" y="316"/>
                  </a:cubicBezTo>
                  <a:close/>
                  <a:moveTo>
                    <a:pt x="296" y="332"/>
                  </a:moveTo>
                  <a:cubicBezTo>
                    <a:pt x="299" y="329"/>
                    <a:pt x="303" y="325"/>
                    <a:pt x="306" y="322"/>
                  </a:cubicBezTo>
                  <a:cubicBezTo>
                    <a:pt x="304" y="325"/>
                    <a:pt x="302" y="328"/>
                    <a:pt x="301" y="331"/>
                  </a:cubicBezTo>
                  <a:cubicBezTo>
                    <a:pt x="299" y="332"/>
                    <a:pt x="298" y="332"/>
                    <a:pt x="296" y="332"/>
                  </a:cubicBezTo>
                  <a:close/>
                  <a:moveTo>
                    <a:pt x="319" y="325"/>
                  </a:moveTo>
                  <a:cubicBezTo>
                    <a:pt x="318" y="326"/>
                    <a:pt x="318" y="326"/>
                    <a:pt x="317" y="327"/>
                  </a:cubicBezTo>
                  <a:cubicBezTo>
                    <a:pt x="314" y="328"/>
                    <a:pt x="311" y="329"/>
                    <a:pt x="308" y="329"/>
                  </a:cubicBezTo>
                  <a:cubicBezTo>
                    <a:pt x="308" y="329"/>
                    <a:pt x="309" y="328"/>
                    <a:pt x="309" y="327"/>
                  </a:cubicBezTo>
                  <a:cubicBezTo>
                    <a:pt x="310" y="328"/>
                    <a:pt x="313" y="327"/>
                    <a:pt x="313" y="327"/>
                  </a:cubicBezTo>
                  <a:cubicBezTo>
                    <a:pt x="317" y="325"/>
                    <a:pt x="320" y="323"/>
                    <a:pt x="323" y="321"/>
                  </a:cubicBezTo>
                  <a:cubicBezTo>
                    <a:pt x="330" y="320"/>
                    <a:pt x="336" y="317"/>
                    <a:pt x="342" y="313"/>
                  </a:cubicBezTo>
                  <a:cubicBezTo>
                    <a:pt x="336" y="320"/>
                    <a:pt x="328" y="323"/>
                    <a:pt x="319" y="325"/>
                  </a:cubicBezTo>
                  <a:close/>
                  <a:moveTo>
                    <a:pt x="358" y="299"/>
                  </a:moveTo>
                  <a:cubicBezTo>
                    <a:pt x="358" y="299"/>
                    <a:pt x="358" y="299"/>
                    <a:pt x="359" y="298"/>
                  </a:cubicBezTo>
                  <a:cubicBezTo>
                    <a:pt x="360" y="299"/>
                    <a:pt x="363" y="297"/>
                    <a:pt x="364" y="296"/>
                  </a:cubicBezTo>
                  <a:cubicBezTo>
                    <a:pt x="366" y="293"/>
                    <a:pt x="368" y="290"/>
                    <a:pt x="370" y="287"/>
                  </a:cubicBezTo>
                  <a:cubicBezTo>
                    <a:pt x="370" y="291"/>
                    <a:pt x="371" y="294"/>
                    <a:pt x="371" y="297"/>
                  </a:cubicBezTo>
                  <a:cubicBezTo>
                    <a:pt x="366" y="298"/>
                    <a:pt x="361" y="299"/>
                    <a:pt x="357" y="301"/>
                  </a:cubicBezTo>
                  <a:cubicBezTo>
                    <a:pt x="357" y="300"/>
                    <a:pt x="357" y="300"/>
                    <a:pt x="358" y="299"/>
                  </a:cubicBezTo>
                  <a:close/>
                  <a:moveTo>
                    <a:pt x="379" y="291"/>
                  </a:moveTo>
                  <a:cubicBezTo>
                    <a:pt x="379" y="293"/>
                    <a:pt x="380" y="295"/>
                    <a:pt x="380" y="297"/>
                  </a:cubicBezTo>
                  <a:cubicBezTo>
                    <a:pt x="379" y="297"/>
                    <a:pt x="377" y="297"/>
                    <a:pt x="376" y="297"/>
                  </a:cubicBezTo>
                  <a:cubicBezTo>
                    <a:pt x="376" y="297"/>
                    <a:pt x="376" y="297"/>
                    <a:pt x="376" y="296"/>
                  </a:cubicBezTo>
                  <a:cubicBezTo>
                    <a:pt x="377" y="295"/>
                    <a:pt x="378" y="293"/>
                    <a:pt x="379" y="291"/>
                  </a:cubicBezTo>
                  <a:close/>
                  <a:moveTo>
                    <a:pt x="395" y="122"/>
                  </a:moveTo>
                  <a:cubicBezTo>
                    <a:pt x="397" y="121"/>
                    <a:pt x="399" y="119"/>
                    <a:pt x="401" y="117"/>
                  </a:cubicBezTo>
                  <a:cubicBezTo>
                    <a:pt x="401" y="117"/>
                    <a:pt x="401" y="118"/>
                    <a:pt x="401" y="118"/>
                  </a:cubicBezTo>
                  <a:cubicBezTo>
                    <a:pt x="401" y="118"/>
                    <a:pt x="401" y="119"/>
                    <a:pt x="401" y="119"/>
                  </a:cubicBezTo>
                  <a:cubicBezTo>
                    <a:pt x="401" y="120"/>
                    <a:pt x="401" y="120"/>
                    <a:pt x="401" y="121"/>
                  </a:cubicBezTo>
                  <a:cubicBezTo>
                    <a:pt x="399" y="124"/>
                    <a:pt x="398" y="126"/>
                    <a:pt x="396" y="129"/>
                  </a:cubicBezTo>
                  <a:cubicBezTo>
                    <a:pt x="396" y="127"/>
                    <a:pt x="395" y="125"/>
                    <a:pt x="395" y="122"/>
                  </a:cubicBezTo>
                  <a:close/>
                  <a:moveTo>
                    <a:pt x="399" y="113"/>
                  </a:moveTo>
                  <a:cubicBezTo>
                    <a:pt x="400" y="111"/>
                    <a:pt x="401" y="109"/>
                    <a:pt x="402" y="108"/>
                  </a:cubicBezTo>
                  <a:cubicBezTo>
                    <a:pt x="402" y="109"/>
                    <a:pt x="401" y="109"/>
                    <a:pt x="401" y="110"/>
                  </a:cubicBezTo>
                  <a:cubicBezTo>
                    <a:pt x="400" y="111"/>
                    <a:pt x="399" y="112"/>
                    <a:pt x="399" y="113"/>
                  </a:cubicBezTo>
                  <a:close/>
                  <a:moveTo>
                    <a:pt x="406" y="105"/>
                  </a:moveTo>
                  <a:cubicBezTo>
                    <a:pt x="405" y="105"/>
                    <a:pt x="404" y="105"/>
                    <a:pt x="404" y="105"/>
                  </a:cubicBezTo>
                  <a:cubicBezTo>
                    <a:pt x="406" y="103"/>
                    <a:pt x="408" y="101"/>
                    <a:pt x="410" y="99"/>
                  </a:cubicBezTo>
                  <a:cubicBezTo>
                    <a:pt x="409" y="101"/>
                    <a:pt x="407" y="103"/>
                    <a:pt x="406" y="105"/>
                  </a:cubicBezTo>
                  <a:close/>
                  <a:moveTo>
                    <a:pt x="398" y="133"/>
                  </a:moveTo>
                  <a:cubicBezTo>
                    <a:pt x="399" y="133"/>
                    <a:pt x="400" y="133"/>
                    <a:pt x="400" y="132"/>
                  </a:cubicBezTo>
                  <a:cubicBezTo>
                    <a:pt x="400" y="131"/>
                    <a:pt x="401" y="129"/>
                    <a:pt x="402" y="127"/>
                  </a:cubicBezTo>
                  <a:cubicBezTo>
                    <a:pt x="403" y="133"/>
                    <a:pt x="405" y="138"/>
                    <a:pt x="408" y="144"/>
                  </a:cubicBezTo>
                  <a:cubicBezTo>
                    <a:pt x="407" y="144"/>
                    <a:pt x="407" y="143"/>
                    <a:pt x="406" y="143"/>
                  </a:cubicBezTo>
                  <a:cubicBezTo>
                    <a:pt x="402" y="140"/>
                    <a:pt x="400" y="137"/>
                    <a:pt x="398" y="133"/>
                  </a:cubicBezTo>
                  <a:close/>
                  <a:moveTo>
                    <a:pt x="386" y="297"/>
                  </a:moveTo>
                  <a:cubicBezTo>
                    <a:pt x="387" y="296"/>
                    <a:pt x="387" y="295"/>
                    <a:pt x="388" y="294"/>
                  </a:cubicBezTo>
                  <a:cubicBezTo>
                    <a:pt x="389" y="294"/>
                    <a:pt x="390" y="294"/>
                    <a:pt x="391" y="295"/>
                  </a:cubicBezTo>
                  <a:cubicBezTo>
                    <a:pt x="391" y="296"/>
                    <a:pt x="391" y="297"/>
                    <a:pt x="392" y="298"/>
                  </a:cubicBezTo>
                  <a:cubicBezTo>
                    <a:pt x="390" y="298"/>
                    <a:pt x="388" y="298"/>
                    <a:pt x="386" y="297"/>
                  </a:cubicBezTo>
                  <a:close/>
                  <a:moveTo>
                    <a:pt x="391" y="291"/>
                  </a:moveTo>
                  <a:cubicBezTo>
                    <a:pt x="391" y="291"/>
                    <a:pt x="391" y="291"/>
                    <a:pt x="391" y="292"/>
                  </a:cubicBezTo>
                  <a:cubicBezTo>
                    <a:pt x="390" y="292"/>
                    <a:pt x="390" y="292"/>
                    <a:pt x="389" y="292"/>
                  </a:cubicBezTo>
                  <a:cubicBezTo>
                    <a:pt x="390" y="291"/>
                    <a:pt x="390" y="291"/>
                    <a:pt x="390" y="291"/>
                  </a:cubicBezTo>
                  <a:cubicBezTo>
                    <a:pt x="390" y="291"/>
                    <a:pt x="391" y="291"/>
                    <a:pt x="391" y="291"/>
                  </a:cubicBezTo>
                  <a:close/>
                  <a:moveTo>
                    <a:pt x="432" y="285"/>
                  </a:moveTo>
                  <a:cubicBezTo>
                    <a:pt x="432" y="285"/>
                    <a:pt x="431" y="285"/>
                    <a:pt x="431" y="285"/>
                  </a:cubicBezTo>
                  <a:cubicBezTo>
                    <a:pt x="431" y="285"/>
                    <a:pt x="432" y="285"/>
                    <a:pt x="432" y="285"/>
                  </a:cubicBezTo>
                  <a:cubicBezTo>
                    <a:pt x="432" y="285"/>
                    <a:pt x="432" y="285"/>
                    <a:pt x="432" y="285"/>
                  </a:cubicBezTo>
                  <a:close/>
                  <a:moveTo>
                    <a:pt x="416" y="293"/>
                  </a:moveTo>
                  <a:cubicBezTo>
                    <a:pt x="418" y="292"/>
                    <a:pt x="420" y="291"/>
                    <a:pt x="423" y="290"/>
                  </a:cubicBezTo>
                  <a:cubicBezTo>
                    <a:pt x="422" y="291"/>
                    <a:pt x="423" y="291"/>
                    <a:pt x="424" y="291"/>
                  </a:cubicBezTo>
                  <a:cubicBezTo>
                    <a:pt x="419" y="295"/>
                    <a:pt x="414" y="298"/>
                    <a:pt x="407" y="296"/>
                  </a:cubicBezTo>
                  <a:cubicBezTo>
                    <a:pt x="406" y="296"/>
                    <a:pt x="405" y="296"/>
                    <a:pt x="404" y="296"/>
                  </a:cubicBezTo>
                  <a:cubicBezTo>
                    <a:pt x="408" y="295"/>
                    <a:pt x="412" y="295"/>
                    <a:pt x="416" y="293"/>
                  </a:cubicBezTo>
                  <a:close/>
                  <a:moveTo>
                    <a:pt x="388" y="287"/>
                  </a:moveTo>
                  <a:cubicBezTo>
                    <a:pt x="387" y="289"/>
                    <a:pt x="386" y="290"/>
                    <a:pt x="385" y="292"/>
                  </a:cubicBezTo>
                  <a:cubicBezTo>
                    <a:pt x="384" y="289"/>
                    <a:pt x="384" y="286"/>
                    <a:pt x="384" y="284"/>
                  </a:cubicBezTo>
                  <a:cubicBezTo>
                    <a:pt x="385" y="283"/>
                    <a:pt x="386" y="283"/>
                    <a:pt x="386" y="282"/>
                  </a:cubicBezTo>
                  <a:cubicBezTo>
                    <a:pt x="385" y="281"/>
                    <a:pt x="385" y="280"/>
                    <a:pt x="385" y="279"/>
                  </a:cubicBezTo>
                  <a:cubicBezTo>
                    <a:pt x="386" y="282"/>
                    <a:pt x="387" y="285"/>
                    <a:pt x="388" y="287"/>
                  </a:cubicBezTo>
                  <a:close/>
                  <a:moveTo>
                    <a:pt x="410" y="109"/>
                  </a:moveTo>
                  <a:cubicBezTo>
                    <a:pt x="410" y="107"/>
                    <a:pt x="411" y="105"/>
                    <a:pt x="413" y="103"/>
                  </a:cubicBezTo>
                  <a:cubicBezTo>
                    <a:pt x="417" y="98"/>
                    <a:pt x="421" y="93"/>
                    <a:pt x="425" y="87"/>
                  </a:cubicBezTo>
                  <a:cubicBezTo>
                    <a:pt x="421" y="95"/>
                    <a:pt x="415" y="102"/>
                    <a:pt x="410" y="109"/>
                  </a:cubicBezTo>
                  <a:close/>
                  <a:moveTo>
                    <a:pt x="436" y="69"/>
                  </a:moveTo>
                  <a:cubicBezTo>
                    <a:pt x="436" y="68"/>
                    <a:pt x="437" y="67"/>
                    <a:pt x="438" y="65"/>
                  </a:cubicBezTo>
                  <a:cubicBezTo>
                    <a:pt x="441" y="63"/>
                    <a:pt x="444" y="62"/>
                    <a:pt x="447" y="60"/>
                  </a:cubicBezTo>
                  <a:cubicBezTo>
                    <a:pt x="443" y="63"/>
                    <a:pt x="439" y="66"/>
                    <a:pt x="436" y="69"/>
                  </a:cubicBezTo>
                  <a:close/>
                  <a:moveTo>
                    <a:pt x="460" y="52"/>
                  </a:moveTo>
                  <a:cubicBezTo>
                    <a:pt x="459" y="52"/>
                    <a:pt x="458" y="53"/>
                    <a:pt x="458" y="53"/>
                  </a:cubicBezTo>
                  <a:cubicBezTo>
                    <a:pt x="454" y="54"/>
                    <a:pt x="451" y="55"/>
                    <a:pt x="448" y="56"/>
                  </a:cubicBezTo>
                  <a:cubicBezTo>
                    <a:pt x="446" y="57"/>
                    <a:pt x="444" y="58"/>
                    <a:pt x="442" y="59"/>
                  </a:cubicBezTo>
                  <a:cubicBezTo>
                    <a:pt x="447" y="54"/>
                    <a:pt x="453" y="53"/>
                    <a:pt x="460" y="52"/>
                  </a:cubicBezTo>
                  <a:close/>
                  <a:moveTo>
                    <a:pt x="423" y="77"/>
                  </a:moveTo>
                  <a:cubicBezTo>
                    <a:pt x="426" y="74"/>
                    <a:pt x="429" y="72"/>
                    <a:pt x="432" y="69"/>
                  </a:cubicBezTo>
                  <a:cubicBezTo>
                    <a:pt x="431" y="71"/>
                    <a:pt x="431" y="73"/>
                    <a:pt x="430" y="75"/>
                  </a:cubicBezTo>
                  <a:cubicBezTo>
                    <a:pt x="430" y="75"/>
                    <a:pt x="430" y="76"/>
                    <a:pt x="430" y="76"/>
                  </a:cubicBezTo>
                  <a:cubicBezTo>
                    <a:pt x="423" y="83"/>
                    <a:pt x="417" y="91"/>
                    <a:pt x="411" y="98"/>
                  </a:cubicBezTo>
                  <a:cubicBezTo>
                    <a:pt x="411" y="98"/>
                    <a:pt x="407" y="98"/>
                    <a:pt x="407" y="99"/>
                  </a:cubicBezTo>
                  <a:cubicBezTo>
                    <a:pt x="405" y="100"/>
                    <a:pt x="404" y="101"/>
                    <a:pt x="403" y="102"/>
                  </a:cubicBezTo>
                  <a:cubicBezTo>
                    <a:pt x="408" y="93"/>
                    <a:pt x="416" y="84"/>
                    <a:pt x="423" y="77"/>
                  </a:cubicBezTo>
                  <a:close/>
                  <a:moveTo>
                    <a:pt x="394" y="138"/>
                  </a:moveTo>
                  <a:cubicBezTo>
                    <a:pt x="394" y="139"/>
                    <a:pt x="395" y="139"/>
                    <a:pt x="395" y="139"/>
                  </a:cubicBezTo>
                  <a:cubicBezTo>
                    <a:pt x="395" y="139"/>
                    <a:pt x="394" y="139"/>
                    <a:pt x="394" y="139"/>
                  </a:cubicBezTo>
                  <a:cubicBezTo>
                    <a:pt x="394" y="139"/>
                    <a:pt x="394" y="138"/>
                    <a:pt x="394" y="138"/>
                  </a:cubicBezTo>
                  <a:close/>
                  <a:moveTo>
                    <a:pt x="395" y="143"/>
                  </a:moveTo>
                  <a:cubicBezTo>
                    <a:pt x="397" y="144"/>
                    <a:pt x="399" y="145"/>
                    <a:pt x="401" y="145"/>
                  </a:cubicBezTo>
                  <a:cubicBezTo>
                    <a:pt x="404" y="147"/>
                    <a:pt x="406" y="149"/>
                    <a:pt x="408" y="150"/>
                  </a:cubicBezTo>
                  <a:cubicBezTo>
                    <a:pt x="409" y="151"/>
                    <a:pt x="411" y="153"/>
                    <a:pt x="412" y="154"/>
                  </a:cubicBezTo>
                  <a:cubicBezTo>
                    <a:pt x="412" y="154"/>
                    <a:pt x="412" y="154"/>
                    <a:pt x="412" y="155"/>
                  </a:cubicBezTo>
                  <a:cubicBezTo>
                    <a:pt x="403" y="154"/>
                    <a:pt x="398" y="150"/>
                    <a:pt x="395" y="143"/>
                  </a:cubicBezTo>
                  <a:close/>
                  <a:moveTo>
                    <a:pt x="377" y="241"/>
                  </a:moveTo>
                  <a:cubicBezTo>
                    <a:pt x="381" y="239"/>
                    <a:pt x="384" y="236"/>
                    <a:pt x="388" y="233"/>
                  </a:cubicBezTo>
                  <a:cubicBezTo>
                    <a:pt x="385" y="237"/>
                    <a:pt x="382" y="241"/>
                    <a:pt x="379" y="245"/>
                  </a:cubicBezTo>
                  <a:cubicBezTo>
                    <a:pt x="379" y="244"/>
                    <a:pt x="379" y="244"/>
                    <a:pt x="379" y="243"/>
                  </a:cubicBezTo>
                  <a:cubicBezTo>
                    <a:pt x="379" y="242"/>
                    <a:pt x="378" y="241"/>
                    <a:pt x="377" y="241"/>
                  </a:cubicBezTo>
                  <a:close/>
                  <a:moveTo>
                    <a:pt x="372" y="270"/>
                  </a:moveTo>
                  <a:cubicBezTo>
                    <a:pt x="374" y="262"/>
                    <a:pt x="378" y="255"/>
                    <a:pt x="382" y="249"/>
                  </a:cubicBezTo>
                  <a:cubicBezTo>
                    <a:pt x="378" y="258"/>
                    <a:pt x="377" y="269"/>
                    <a:pt x="380" y="280"/>
                  </a:cubicBezTo>
                  <a:cubicBezTo>
                    <a:pt x="379" y="280"/>
                    <a:pt x="379" y="281"/>
                    <a:pt x="379" y="281"/>
                  </a:cubicBezTo>
                  <a:cubicBezTo>
                    <a:pt x="378" y="284"/>
                    <a:pt x="377" y="286"/>
                    <a:pt x="376" y="289"/>
                  </a:cubicBezTo>
                  <a:cubicBezTo>
                    <a:pt x="375" y="286"/>
                    <a:pt x="375" y="283"/>
                    <a:pt x="374" y="280"/>
                  </a:cubicBezTo>
                  <a:cubicBezTo>
                    <a:pt x="373" y="278"/>
                    <a:pt x="369" y="279"/>
                    <a:pt x="368" y="281"/>
                  </a:cubicBezTo>
                  <a:cubicBezTo>
                    <a:pt x="368" y="282"/>
                    <a:pt x="367" y="283"/>
                    <a:pt x="367" y="284"/>
                  </a:cubicBezTo>
                  <a:cubicBezTo>
                    <a:pt x="369" y="279"/>
                    <a:pt x="370" y="275"/>
                    <a:pt x="372" y="270"/>
                  </a:cubicBezTo>
                  <a:close/>
                  <a:moveTo>
                    <a:pt x="323" y="318"/>
                  </a:moveTo>
                  <a:cubicBezTo>
                    <a:pt x="325" y="313"/>
                    <a:pt x="326" y="307"/>
                    <a:pt x="328" y="302"/>
                  </a:cubicBezTo>
                  <a:cubicBezTo>
                    <a:pt x="329" y="302"/>
                    <a:pt x="329" y="303"/>
                    <a:pt x="329" y="303"/>
                  </a:cubicBezTo>
                  <a:cubicBezTo>
                    <a:pt x="329" y="303"/>
                    <a:pt x="329" y="303"/>
                    <a:pt x="329" y="303"/>
                  </a:cubicBezTo>
                  <a:cubicBezTo>
                    <a:pt x="328" y="307"/>
                    <a:pt x="327" y="312"/>
                    <a:pt x="327" y="316"/>
                  </a:cubicBezTo>
                  <a:cubicBezTo>
                    <a:pt x="327" y="317"/>
                    <a:pt x="327" y="317"/>
                    <a:pt x="327" y="317"/>
                  </a:cubicBezTo>
                  <a:cubicBezTo>
                    <a:pt x="326" y="318"/>
                    <a:pt x="325" y="318"/>
                    <a:pt x="323" y="318"/>
                  </a:cubicBezTo>
                  <a:close/>
                  <a:moveTo>
                    <a:pt x="331" y="297"/>
                  </a:moveTo>
                  <a:cubicBezTo>
                    <a:pt x="331" y="297"/>
                    <a:pt x="331" y="298"/>
                    <a:pt x="330" y="298"/>
                  </a:cubicBezTo>
                  <a:cubicBezTo>
                    <a:pt x="330" y="298"/>
                    <a:pt x="330" y="298"/>
                    <a:pt x="330" y="298"/>
                  </a:cubicBezTo>
                  <a:cubicBezTo>
                    <a:pt x="330" y="298"/>
                    <a:pt x="331" y="297"/>
                    <a:pt x="331" y="297"/>
                  </a:cubicBezTo>
                  <a:close/>
                  <a:moveTo>
                    <a:pt x="317" y="321"/>
                  </a:moveTo>
                  <a:cubicBezTo>
                    <a:pt x="316" y="322"/>
                    <a:pt x="316" y="322"/>
                    <a:pt x="315" y="323"/>
                  </a:cubicBezTo>
                  <a:cubicBezTo>
                    <a:pt x="315" y="322"/>
                    <a:pt x="315" y="321"/>
                    <a:pt x="315" y="321"/>
                  </a:cubicBezTo>
                  <a:cubicBezTo>
                    <a:pt x="316" y="321"/>
                    <a:pt x="317" y="321"/>
                    <a:pt x="317" y="321"/>
                  </a:cubicBezTo>
                  <a:close/>
                  <a:moveTo>
                    <a:pt x="175" y="493"/>
                  </a:moveTo>
                  <a:cubicBezTo>
                    <a:pt x="176" y="494"/>
                    <a:pt x="177" y="494"/>
                    <a:pt x="178" y="495"/>
                  </a:cubicBezTo>
                  <a:cubicBezTo>
                    <a:pt x="178" y="496"/>
                    <a:pt x="179" y="497"/>
                    <a:pt x="179" y="499"/>
                  </a:cubicBezTo>
                  <a:cubicBezTo>
                    <a:pt x="179" y="499"/>
                    <a:pt x="179" y="499"/>
                    <a:pt x="179" y="499"/>
                  </a:cubicBezTo>
                  <a:cubicBezTo>
                    <a:pt x="178" y="499"/>
                    <a:pt x="177" y="499"/>
                    <a:pt x="175" y="498"/>
                  </a:cubicBezTo>
                  <a:cubicBezTo>
                    <a:pt x="175" y="498"/>
                    <a:pt x="175" y="497"/>
                    <a:pt x="176" y="496"/>
                  </a:cubicBezTo>
                  <a:cubicBezTo>
                    <a:pt x="176" y="496"/>
                    <a:pt x="175" y="496"/>
                    <a:pt x="175" y="496"/>
                  </a:cubicBezTo>
                  <a:cubicBezTo>
                    <a:pt x="175" y="495"/>
                    <a:pt x="174" y="494"/>
                    <a:pt x="174" y="493"/>
                  </a:cubicBezTo>
                  <a:cubicBezTo>
                    <a:pt x="174" y="493"/>
                    <a:pt x="175" y="493"/>
                    <a:pt x="175" y="493"/>
                  </a:cubicBezTo>
                  <a:close/>
                  <a:moveTo>
                    <a:pt x="168" y="491"/>
                  </a:moveTo>
                  <a:cubicBezTo>
                    <a:pt x="169" y="493"/>
                    <a:pt x="169" y="495"/>
                    <a:pt x="169" y="497"/>
                  </a:cubicBezTo>
                  <a:cubicBezTo>
                    <a:pt x="168" y="496"/>
                    <a:pt x="167" y="496"/>
                    <a:pt x="166" y="496"/>
                  </a:cubicBezTo>
                  <a:cubicBezTo>
                    <a:pt x="165" y="494"/>
                    <a:pt x="165" y="492"/>
                    <a:pt x="165" y="491"/>
                  </a:cubicBezTo>
                  <a:cubicBezTo>
                    <a:pt x="166" y="491"/>
                    <a:pt x="167" y="491"/>
                    <a:pt x="168" y="491"/>
                  </a:cubicBezTo>
                  <a:close/>
                  <a:moveTo>
                    <a:pt x="159" y="491"/>
                  </a:moveTo>
                  <a:cubicBezTo>
                    <a:pt x="159" y="492"/>
                    <a:pt x="160" y="494"/>
                    <a:pt x="160" y="495"/>
                  </a:cubicBezTo>
                  <a:cubicBezTo>
                    <a:pt x="159" y="495"/>
                    <a:pt x="157" y="495"/>
                    <a:pt x="156" y="495"/>
                  </a:cubicBezTo>
                  <a:cubicBezTo>
                    <a:pt x="156" y="494"/>
                    <a:pt x="155" y="493"/>
                    <a:pt x="155" y="492"/>
                  </a:cubicBezTo>
                  <a:cubicBezTo>
                    <a:pt x="157" y="491"/>
                    <a:pt x="158" y="491"/>
                    <a:pt x="159" y="491"/>
                  </a:cubicBezTo>
                  <a:close/>
                  <a:moveTo>
                    <a:pt x="121" y="503"/>
                  </a:moveTo>
                  <a:cubicBezTo>
                    <a:pt x="120" y="503"/>
                    <a:pt x="119" y="504"/>
                    <a:pt x="118" y="505"/>
                  </a:cubicBezTo>
                  <a:cubicBezTo>
                    <a:pt x="117" y="504"/>
                    <a:pt x="115" y="504"/>
                    <a:pt x="113" y="505"/>
                  </a:cubicBezTo>
                  <a:cubicBezTo>
                    <a:pt x="113" y="505"/>
                    <a:pt x="113" y="504"/>
                    <a:pt x="112" y="504"/>
                  </a:cubicBezTo>
                  <a:cubicBezTo>
                    <a:pt x="115" y="503"/>
                    <a:pt x="117" y="502"/>
                    <a:pt x="119" y="501"/>
                  </a:cubicBezTo>
                  <a:cubicBezTo>
                    <a:pt x="120" y="501"/>
                    <a:pt x="120" y="502"/>
                    <a:pt x="121" y="503"/>
                  </a:cubicBezTo>
                  <a:close/>
                  <a:moveTo>
                    <a:pt x="123" y="505"/>
                  </a:moveTo>
                  <a:cubicBezTo>
                    <a:pt x="123" y="505"/>
                    <a:pt x="123" y="505"/>
                    <a:pt x="123" y="505"/>
                  </a:cubicBezTo>
                  <a:cubicBezTo>
                    <a:pt x="123" y="506"/>
                    <a:pt x="122" y="506"/>
                    <a:pt x="122" y="506"/>
                  </a:cubicBezTo>
                  <a:cubicBezTo>
                    <a:pt x="122" y="505"/>
                    <a:pt x="122" y="505"/>
                    <a:pt x="123" y="505"/>
                  </a:cubicBezTo>
                  <a:close/>
                  <a:moveTo>
                    <a:pt x="127" y="502"/>
                  </a:moveTo>
                  <a:cubicBezTo>
                    <a:pt x="127" y="502"/>
                    <a:pt x="127" y="502"/>
                    <a:pt x="127" y="502"/>
                  </a:cubicBezTo>
                  <a:cubicBezTo>
                    <a:pt x="128" y="501"/>
                    <a:pt x="129" y="499"/>
                    <a:pt x="130" y="497"/>
                  </a:cubicBezTo>
                  <a:cubicBezTo>
                    <a:pt x="130" y="499"/>
                    <a:pt x="131" y="501"/>
                    <a:pt x="131" y="502"/>
                  </a:cubicBezTo>
                  <a:cubicBezTo>
                    <a:pt x="130" y="502"/>
                    <a:pt x="128" y="502"/>
                    <a:pt x="127" y="502"/>
                  </a:cubicBezTo>
                  <a:close/>
                  <a:moveTo>
                    <a:pt x="140" y="501"/>
                  </a:moveTo>
                  <a:cubicBezTo>
                    <a:pt x="140" y="501"/>
                    <a:pt x="140" y="501"/>
                    <a:pt x="140" y="501"/>
                  </a:cubicBezTo>
                  <a:cubicBezTo>
                    <a:pt x="140" y="501"/>
                    <a:pt x="140" y="501"/>
                    <a:pt x="139" y="502"/>
                  </a:cubicBezTo>
                  <a:cubicBezTo>
                    <a:pt x="139" y="501"/>
                    <a:pt x="140" y="501"/>
                    <a:pt x="140" y="501"/>
                  </a:cubicBezTo>
                  <a:close/>
                  <a:moveTo>
                    <a:pt x="124" y="498"/>
                  </a:moveTo>
                  <a:cubicBezTo>
                    <a:pt x="124" y="498"/>
                    <a:pt x="124" y="498"/>
                    <a:pt x="124" y="498"/>
                  </a:cubicBezTo>
                  <a:cubicBezTo>
                    <a:pt x="124" y="498"/>
                    <a:pt x="124" y="498"/>
                    <a:pt x="124" y="498"/>
                  </a:cubicBezTo>
                  <a:cubicBezTo>
                    <a:pt x="124" y="498"/>
                    <a:pt x="124" y="498"/>
                    <a:pt x="124" y="498"/>
                  </a:cubicBezTo>
                  <a:close/>
                  <a:moveTo>
                    <a:pt x="105" y="493"/>
                  </a:moveTo>
                  <a:cubicBezTo>
                    <a:pt x="108" y="493"/>
                    <a:pt x="112" y="494"/>
                    <a:pt x="115" y="493"/>
                  </a:cubicBezTo>
                  <a:cubicBezTo>
                    <a:pt x="116" y="495"/>
                    <a:pt x="117" y="497"/>
                    <a:pt x="118" y="498"/>
                  </a:cubicBezTo>
                  <a:cubicBezTo>
                    <a:pt x="116" y="500"/>
                    <a:pt x="113" y="501"/>
                    <a:pt x="111" y="502"/>
                  </a:cubicBezTo>
                  <a:cubicBezTo>
                    <a:pt x="109" y="499"/>
                    <a:pt x="107" y="496"/>
                    <a:pt x="105" y="493"/>
                  </a:cubicBezTo>
                  <a:close/>
                  <a:moveTo>
                    <a:pt x="93" y="502"/>
                  </a:moveTo>
                  <a:cubicBezTo>
                    <a:pt x="93" y="502"/>
                    <a:pt x="92" y="502"/>
                    <a:pt x="92" y="502"/>
                  </a:cubicBezTo>
                  <a:cubicBezTo>
                    <a:pt x="92" y="502"/>
                    <a:pt x="93" y="502"/>
                    <a:pt x="93" y="502"/>
                  </a:cubicBezTo>
                  <a:cubicBezTo>
                    <a:pt x="93" y="502"/>
                    <a:pt x="93" y="502"/>
                    <a:pt x="93" y="502"/>
                  </a:cubicBezTo>
                  <a:close/>
                  <a:moveTo>
                    <a:pt x="95" y="504"/>
                  </a:moveTo>
                  <a:cubicBezTo>
                    <a:pt x="96" y="504"/>
                    <a:pt x="96" y="505"/>
                    <a:pt x="97" y="506"/>
                  </a:cubicBezTo>
                  <a:cubicBezTo>
                    <a:pt x="96" y="506"/>
                    <a:pt x="96" y="506"/>
                    <a:pt x="95" y="505"/>
                  </a:cubicBezTo>
                  <a:cubicBezTo>
                    <a:pt x="94" y="505"/>
                    <a:pt x="92" y="505"/>
                    <a:pt x="91" y="505"/>
                  </a:cubicBezTo>
                  <a:cubicBezTo>
                    <a:pt x="92" y="505"/>
                    <a:pt x="93" y="505"/>
                    <a:pt x="95" y="504"/>
                  </a:cubicBezTo>
                  <a:close/>
                  <a:moveTo>
                    <a:pt x="54" y="458"/>
                  </a:moveTo>
                  <a:cubicBezTo>
                    <a:pt x="53" y="457"/>
                    <a:pt x="53" y="455"/>
                    <a:pt x="52" y="454"/>
                  </a:cubicBezTo>
                  <a:cubicBezTo>
                    <a:pt x="53" y="455"/>
                    <a:pt x="54" y="456"/>
                    <a:pt x="55" y="457"/>
                  </a:cubicBezTo>
                  <a:cubicBezTo>
                    <a:pt x="55" y="457"/>
                    <a:pt x="54" y="458"/>
                    <a:pt x="54" y="458"/>
                  </a:cubicBezTo>
                  <a:close/>
                  <a:moveTo>
                    <a:pt x="55" y="476"/>
                  </a:moveTo>
                  <a:cubicBezTo>
                    <a:pt x="54" y="473"/>
                    <a:pt x="53" y="470"/>
                    <a:pt x="52" y="467"/>
                  </a:cubicBezTo>
                  <a:cubicBezTo>
                    <a:pt x="54" y="470"/>
                    <a:pt x="55" y="473"/>
                    <a:pt x="56" y="476"/>
                  </a:cubicBezTo>
                  <a:cubicBezTo>
                    <a:pt x="56" y="476"/>
                    <a:pt x="56" y="476"/>
                    <a:pt x="55" y="476"/>
                  </a:cubicBezTo>
                  <a:close/>
                  <a:moveTo>
                    <a:pt x="69" y="484"/>
                  </a:moveTo>
                  <a:cubicBezTo>
                    <a:pt x="70" y="486"/>
                    <a:pt x="70" y="487"/>
                    <a:pt x="71" y="489"/>
                  </a:cubicBezTo>
                  <a:cubicBezTo>
                    <a:pt x="71" y="489"/>
                    <a:pt x="71" y="489"/>
                    <a:pt x="71" y="489"/>
                  </a:cubicBezTo>
                  <a:cubicBezTo>
                    <a:pt x="70" y="487"/>
                    <a:pt x="69" y="486"/>
                    <a:pt x="68" y="485"/>
                  </a:cubicBezTo>
                  <a:cubicBezTo>
                    <a:pt x="68" y="484"/>
                    <a:pt x="69" y="484"/>
                    <a:pt x="69" y="484"/>
                  </a:cubicBezTo>
                  <a:close/>
                  <a:moveTo>
                    <a:pt x="45" y="440"/>
                  </a:moveTo>
                  <a:cubicBezTo>
                    <a:pt x="47" y="441"/>
                    <a:pt x="50" y="444"/>
                    <a:pt x="53" y="448"/>
                  </a:cubicBezTo>
                  <a:cubicBezTo>
                    <a:pt x="52" y="447"/>
                    <a:pt x="51" y="448"/>
                    <a:pt x="50" y="448"/>
                  </a:cubicBezTo>
                  <a:cubicBezTo>
                    <a:pt x="49" y="447"/>
                    <a:pt x="49" y="446"/>
                    <a:pt x="49" y="445"/>
                  </a:cubicBezTo>
                  <a:cubicBezTo>
                    <a:pt x="48" y="444"/>
                    <a:pt x="43" y="445"/>
                    <a:pt x="43" y="447"/>
                  </a:cubicBezTo>
                  <a:cubicBezTo>
                    <a:pt x="44" y="448"/>
                    <a:pt x="44" y="449"/>
                    <a:pt x="45" y="449"/>
                  </a:cubicBezTo>
                  <a:cubicBezTo>
                    <a:pt x="39" y="441"/>
                    <a:pt x="33" y="433"/>
                    <a:pt x="28" y="424"/>
                  </a:cubicBezTo>
                  <a:cubicBezTo>
                    <a:pt x="34" y="429"/>
                    <a:pt x="39" y="434"/>
                    <a:pt x="45" y="440"/>
                  </a:cubicBezTo>
                  <a:close/>
                  <a:moveTo>
                    <a:pt x="15" y="394"/>
                  </a:moveTo>
                  <a:cubicBezTo>
                    <a:pt x="13" y="388"/>
                    <a:pt x="13" y="381"/>
                    <a:pt x="15" y="375"/>
                  </a:cubicBezTo>
                  <a:cubicBezTo>
                    <a:pt x="15" y="383"/>
                    <a:pt x="15" y="391"/>
                    <a:pt x="16" y="398"/>
                  </a:cubicBezTo>
                  <a:cubicBezTo>
                    <a:pt x="16" y="397"/>
                    <a:pt x="15" y="395"/>
                    <a:pt x="15" y="394"/>
                  </a:cubicBezTo>
                  <a:close/>
                  <a:moveTo>
                    <a:pt x="65" y="492"/>
                  </a:moveTo>
                  <a:cubicBezTo>
                    <a:pt x="63" y="490"/>
                    <a:pt x="61" y="487"/>
                    <a:pt x="60" y="485"/>
                  </a:cubicBezTo>
                  <a:cubicBezTo>
                    <a:pt x="60" y="484"/>
                    <a:pt x="60" y="484"/>
                    <a:pt x="60" y="483"/>
                  </a:cubicBezTo>
                  <a:cubicBezTo>
                    <a:pt x="60" y="483"/>
                    <a:pt x="60" y="482"/>
                    <a:pt x="60" y="482"/>
                  </a:cubicBezTo>
                  <a:cubicBezTo>
                    <a:pt x="65" y="489"/>
                    <a:pt x="70" y="496"/>
                    <a:pt x="78" y="502"/>
                  </a:cubicBezTo>
                  <a:cubicBezTo>
                    <a:pt x="73" y="499"/>
                    <a:pt x="69" y="496"/>
                    <a:pt x="65" y="492"/>
                  </a:cubicBezTo>
                  <a:close/>
                  <a:moveTo>
                    <a:pt x="100" y="509"/>
                  </a:moveTo>
                  <a:cubicBezTo>
                    <a:pt x="98" y="509"/>
                    <a:pt x="97" y="509"/>
                    <a:pt x="96" y="508"/>
                  </a:cubicBezTo>
                  <a:cubicBezTo>
                    <a:pt x="97" y="508"/>
                    <a:pt x="98" y="508"/>
                    <a:pt x="100" y="508"/>
                  </a:cubicBezTo>
                  <a:cubicBezTo>
                    <a:pt x="100" y="508"/>
                    <a:pt x="100" y="508"/>
                    <a:pt x="100" y="508"/>
                  </a:cubicBezTo>
                  <a:cubicBezTo>
                    <a:pt x="101" y="510"/>
                    <a:pt x="104" y="509"/>
                    <a:pt x="105" y="507"/>
                  </a:cubicBezTo>
                  <a:cubicBezTo>
                    <a:pt x="106" y="507"/>
                    <a:pt x="107" y="506"/>
                    <a:pt x="107" y="506"/>
                  </a:cubicBezTo>
                  <a:cubicBezTo>
                    <a:pt x="109" y="508"/>
                    <a:pt x="110" y="509"/>
                    <a:pt x="111" y="511"/>
                  </a:cubicBezTo>
                  <a:cubicBezTo>
                    <a:pt x="112" y="512"/>
                    <a:pt x="116" y="510"/>
                    <a:pt x="116" y="509"/>
                  </a:cubicBezTo>
                  <a:cubicBezTo>
                    <a:pt x="116" y="509"/>
                    <a:pt x="116" y="509"/>
                    <a:pt x="116" y="509"/>
                  </a:cubicBezTo>
                  <a:cubicBezTo>
                    <a:pt x="119" y="509"/>
                    <a:pt x="122" y="508"/>
                    <a:pt x="125" y="508"/>
                  </a:cubicBezTo>
                  <a:cubicBezTo>
                    <a:pt x="125" y="508"/>
                    <a:pt x="126" y="508"/>
                    <a:pt x="126" y="508"/>
                  </a:cubicBezTo>
                  <a:cubicBezTo>
                    <a:pt x="126" y="509"/>
                    <a:pt x="127" y="509"/>
                    <a:pt x="128" y="509"/>
                  </a:cubicBezTo>
                  <a:cubicBezTo>
                    <a:pt x="126" y="510"/>
                    <a:pt x="124" y="511"/>
                    <a:pt x="121" y="511"/>
                  </a:cubicBezTo>
                  <a:cubicBezTo>
                    <a:pt x="114" y="512"/>
                    <a:pt x="107" y="511"/>
                    <a:pt x="100" y="509"/>
                  </a:cubicBezTo>
                  <a:close/>
                  <a:moveTo>
                    <a:pt x="142" y="499"/>
                  </a:moveTo>
                  <a:cubicBezTo>
                    <a:pt x="142" y="499"/>
                    <a:pt x="143" y="499"/>
                    <a:pt x="143" y="498"/>
                  </a:cubicBezTo>
                  <a:cubicBezTo>
                    <a:pt x="143" y="498"/>
                    <a:pt x="143" y="498"/>
                    <a:pt x="143" y="497"/>
                  </a:cubicBezTo>
                  <a:cubicBezTo>
                    <a:pt x="143" y="497"/>
                    <a:pt x="143" y="497"/>
                    <a:pt x="143" y="497"/>
                  </a:cubicBezTo>
                  <a:cubicBezTo>
                    <a:pt x="144" y="498"/>
                    <a:pt x="144" y="498"/>
                    <a:pt x="144" y="499"/>
                  </a:cubicBezTo>
                  <a:cubicBezTo>
                    <a:pt x="143" y="499"/>
                    <a:pt x="143" y="499"/>
                    <a:pt x="143" y="499"/>
                  </a:cubicBezTo>
                  <a:cubicBezTo>
                    <a:pt x="142" y="499"/>
                    <a:pt x="142" y="499"/>
                    <a:pt x="142" y="499"/>
                  </a:cubicBezTo>
                  <a:close/>
                  <a:moveTo>
                    <a:pt x="149" y="496"/>
                  </a:moveTo>
                  <a:cubicBezTo>
                    <a:pt x="149" y="495"/>
                    <a:pt x="149" y="495"/>
                    <a:pt x="149" y="494"/>
                  </a:cubicBezTo>
                  <a:cubicBezTo>
                    <a:pt x="149" y="494"/>
                    <a:pt x="150" y="494"/>
                    <a:pt x="150" y="494"/>
                  </a:cubicBezTo>
                  <a:cubicBezTo>
                    <a:pt x="150" y="494"/>
                    <a:pt x="150" y="495"/>
                    <a:pt x="150" y="496"/>
                  </a:cubicBezTo>
                  <a:cubicBezTo>
                    <a:pt x="150" y="496"/>
                    <a:pt x="149" y="496"/>
                    <a:pt x="149" y="496"/>
                  </a:cubicBezTo>
                  <a:close/>
                  <a:moveTo>
                    <a:pt x="180" y="499"/>
                  </a:moveTo>
                  <a:cubicBezTo>
                    <a:pt x="181" y="499"/>
                    <a:pt x="183" y="499"/>
                    <a:pt x="184" y="498"/>
                  </a:cubicBezTo>
                  <a:cubicBezTo>
                    <a:pt x="184" y="498"/>
                    <a:pt x="184" y="498"/>
                    <a:pt x="184" y="498"/>
                  </a:cubicBezTo>
                  <a:cubicBezTo>
                    <a:pt x="186" y="498"/>
                    <a:pt x="187" y="499"/>
                    <a:pt x="189" y="499"/>
                  </a:cubicBezTo>
                  <a:cubicBezTo>
                    <a:pt x="189" y="500"/>
                    <a:pt x="189" y="500"/>
                    <a:pt x="189" y="501"/>
                  </a:cubicBezTo>
                  <a:cubicBezTo>
                    <a:pt x="189" y="501"/>
                    <a:pt x="188" y="501"/>
                    <a:pt x="187" y="501"/>
                  </a:cubicBezTo>
                  <a:cubicBezTo>
                    <a:pt x="185" y="500"/>
                    <a:pt x="183" y="500"/>
                    <a:pt x="180" y="499"/>
                  </a:cubicBezTo>
                  <a:close/>
                  <a:moveTo>
                    <a:pt x="198" y="501"/>
                  </a:moveTo>
                  <a:cubicBezTo>
                    <a:pt x="198" y="501"/>
                    <a:pt x="199" y="501"/>
                    <a:pt x="199" y="501"/>
                  </a:cubicBezTo>
                  <a:cubicBezTo>
                    <a:pt x="200" y="501"/>
                    <a:pt x="201" y="501"/>
                    <a:pt x="202" y="501"/>
                  </a:cubicBezTo>
                  <a:cubicBezTo>
                    <a:pt x="202" y="501"/>
                    <a:pt x="202" y="501"/>
                    <a:pt x="202" y="501"/>
                  </a:cubicBezTo>
                  <a:cubicBezTo>
                    <a:pt x="201" y="501"/>
                    <a:pt x="199" y="501"/>
                    <a:pt x="198" y="501"/>
                  </a:cubicBezTo>
                  <a:close/>
                  <a:moveTo>
                    <a:pt x="207" y="501"/>
                  </a:moveTo>
                  <a:cubicBezTo>
                    <a:pt x="207" y="501"/>
                    <a:pt x="207" y="501"/>
                    <a:pt x="207" y="501"/>
                  </a:cubicBezTo>
                  <a:cubicBezTo>
                    <a:pt x="207" y="500"/>
                    <a:pt x="208" y="500"/>
                    <a:pt x="208" y="500"/>
                  </a:cubicBezTo>
                  <a:cubicBezTo>
                    <a:pt x="209" y="500"/>
                    <a:pt x="210" y="499"/>
                    <a:pt x="211" y="499"/>
                  </a:cubicBezTo>
                  <a:cubicBezTo>
                    <a:pt x="211" y="500"/>
                    <a:pt x="211" y="500"/>
                    <a:pt x="211" y="501"/>
                  </a:cubicBezTo>
                  <a:cubicBezTo>
                    <a:pt x="210" y="501"/>
                    <a:pt x="208" y="501"/>
                    <a:pt x="207" y="501"/>
                  </a:cubicBezTo>
                  <a:close/>
                  <a:moveTo>
                    <a:pt x="231" y="494"/>
                  </a:moveTo>
                  <a:cubicBezTo>
                    <a:pt x="231" y="493"/>
                    <a:pt x="232" y="491"/>
                    <a:pt x="232" y="489"/>
                  </a:cubicBezTo>
                  <a:cubicBezTo>
                    <a:pt x="232" y="489"/>
                    <a:pt x="233" y="489"/>
                    <a:pt x="233" y="488"/>
                  </a:cubicBezTo>
                  <a:cubicBezTo>
                    <a:pt x="234" y="489"/>
                    <a:pt x="234" y="490"/>
                    <a:pt x="234" y="491"/>
                  </a:cubicBezTo>
                  <a:cubicBezTo>
                    <a:pt x="233" y="493"/>
                    <a:pt x="232" y="494"/>
                    <a:pt x="231" y="494"/>
                  </a:cubicBezTo>
                  <a:close/>
                  <a:moveTo>
                    <a:pt x="314" y="559"/>
                  </a:moveTo>
                  <a:cubicBezTo>
                    <a:pt x="315" y="561"/>
                    <a:pt x="316" y="562"/>
                    <a:pt x="317" y="564"/>
                  </a:cubicBezTo>
                  <a:cubicBezTo>
                    <a:pt x="315" y="563"/>
                    <a:pt x="313" y="561"/>
                    <a:pt x="312" y="560"/>
                  </a:cubicBezTo>
                  <a:cubicBezTo>
                    <a:pt x="312" y="560"/>
                    <a:pt x="313" y="560"/>
                    <a:pt x="314" y="559"/>
                  </a:cubicBezTo>
                  <a:close/>
                  <a:moveTo>
                    <a:pt x="697" y="629"/>
                  </a:moveTo>
                  <a:cubicBezTo>
                    <a:pt x="697" y="629"/>
                    <a:pt x="697" y="629"/>
                    <a:pt x="697" y="629"/>
                  </a:cubicBezTo>
                  <a:cubicBezTo>
                    <a:pt x="696" y="629"/>
                    <a:pt x="696" y="626"/>
                    <a:pt x="696" y="624"/>
                  </a:cubicBezTo>
                  <a:cubicBezTo>
                    <a:pt x="696" y="624"/>
                    <a:pt x="696" y="624"/>
                    <a:pt x="697" y="624"/>
                  </a:cubicBezTo>
                  <a:cubicBezTo>
                    <a:pt x="697" y="626"/>
                    <a:pt x="697" y="628"/>
                    <a:pt x="697" y="629"/>
                  </a:cubicBezTo>
                  <a:close/>
                  <a:moveTo>
                    <a:pt x="703" y="629"/>
                  </a:moveTo>
                  <a:cubicBezTo>
                    <a:pt x="703" y="627"/>
                    <a:pt x="702" y="625"/>
                    <a:pt x="702" y="624"/>
                  </a:cubicBezTo>
                  <a:cubicBezTo>
                    <a:pt x="703" y="624"/>
                    <a:pt x="704" y="624"/>
                    <a:pt x="705" y="624"/>
                  </a:cubicBezTo>
                  <a:cubicBezTo>
                    <a:pt x="704" y="625"/>
                    <a:pt x="704" y="627"/>
                    <a:pt x="703" y="629"/>
                  </a:cubicBezTo>
                  <a:close/>
                  <a:moveTo>
                    <a:pt x="715" y="619"/>
                  </a:moveTo>
                  <a:cubicBezTo>
                    <a:pt x="714" y="619"/>
                    <a:pt x="714" y="619"/>
                    <a:pt x="713" y="619"/>
                  </a:cubicBezTo>
                  <a:cubicBezTo>
                    <a:pt x="714" y="616"/>
                    <a:pt x="716" y="614"/>
                    <a:pt x="718" y="612"/>
                  </a:cubicBezTo>
                  <a:cubicBezTo>
                    <a:pt x="729" y="610"/>
                    <a:pt x="739" y="608"/>
                    <a:pt x="749" y="604"/>
                  </a:cubicBezTo>
                  <a:cubicBezTo>
                    <a:pt x="750" y="605"/>
                    <a:pt x="751" y="605"/>
                    <a:pt x="752" y="605"/>
                  </a:cubicBezTo>
                  <a:cubicBezTo>
                    <a:pt x="749" y="607"/>
                    <a:pt x="746" y="608"/>
                    <a:pt x="743" y="610"/>
                  </a:cubicBezTo>
                  <a:cubicBezTo>
                    <a:pt x="733" y="615"/>
                    <a:pt x="724" y="617"/>
                    <a:pt x="715" y="619"/>
                  </a:cubicBezTo>
                  <a:close/>
                  <a:moveTo>
                    <a:pt x="676" y="576"/>
                  </a:moveTo>
                  <a:cubicBezTo>
                    <a:pt x="676" y="576"/>
                    <a:pt x="677" y="576"/>
                    <a:pt x="677" y="576"/>
                  </a:cubicBezTo>
                  <a:cubicBezTo>
                    <a:pt x="691" y="581"/>
                    <a:pt x="707" y="585"/>
                    <a:pt x="722" y="588"/>
                  </a:cubicBezTo>
                  <a:cubicBezTo>
                    <a:pt x="720" y="588"/>
                    <a:pt x="719" y="588"/>
                    <a:pt x="717" y="588"/>
                  </a:cubicBezTo>
                  <a:cubicBezTo>
                    <a:pt x="713" y="587"/>
                    <a:pt x="710" y="586"/>
                    <a:pt x="706" y="585"/>
                  </a:cubicBezTo>
                  <a:cubicBezTo>
                    <a:pt x="696" y="582"/>
                    <a:pt x="686" y="579"/>
                    <a:pt x="676" y="576"/>
                  </a:cubicBezTo>
                  <a:close/>
                  <a:moveTo>
                    <a:pt x="561" y="474"/>
                  </a:moveTo>
                  <a:cubicBezTo>
                    <a:pt x="559" y="473"/>
                    <a:pt x="556" y="472"/>
                    <a:pt x="553" y="471"/>
                  </a:cubicBezTo>
                  <a:cubicBezTo>
                    <a:pt x="551" y="470"/>
                    <a:pt x="549" y="469"/>
                    <a:pt x="547" y="469"/>
                  </a:cubicBezTo>
                  <a:cubicBezTo>
                    <a:pt x="547" y="469"/>
                    <a:pt x="547" y="469"/>
                    <a:pt x="548" y="469"/>
                  </a:cubicBezTo>
                  <a:cubicBezTo>
                    <a:pt x="548" y="468"/>
                    <a:pt x="549" y="468"/>
                    <a:pt x="549" y="468"/>
                  </a:cubicBezTo>
                  <a:cubicBezTo>
                    <a:pt x="555" y="468"/>
                    <a:pt x="560" y="469"/>
                    <a:pt x="566" y="471"/>
                  </a:cubicBezTo>
                  <a:cubicBezTo>
                    <a:pt x="564" y="472"/>
                    <a:pt x="563" y="473"/>
                    <a:pt x="561" y="474"/>
                  </a:cubicBezTo>
                  <a:cubicBezTo>
                    <a:pt x="561" y="474"/>
                    <a:pt x="561" y="474"/>
                    <a:pt x="561" y="474"/>
                  </a:cubicBezTo>
                  <a:close/>
                  <a:moveTo>
                    <a:pt x="519" y="470"/>
                  </a:moveTo>
                  <a:cubicBezTo>
                    <a:pt x="505" y="480"/>
                    <a:pt x="494" y="494"/>
                    <a:pt x="478" y="503"/>
                  </a:cubicBezTo>
                  <a:cubicBezTo>
                    <a:pt x="478" y="503"/>
                    <a:pt x="478" y="503"/>
                    <a:pt x="477" y="504"/>
                  </a:cubicBezTo>
                  <a:cubicBezTo>
                    <a:pt x="477" y="504"/>
                    <a:pt x="477" y="504"/>
                    <a:pt x="477" y="504"/>
                  </a:cubicBezTo>
                  <a:cubicBezTo>
                    <a:pt x="476" y="505"/>
                    <a:pt x="474" y="506"/>
                    <a:pt x="473" y="506"/>
                  </a:cubicBezTo>
                  <a:cubicBezTo>
                    <a:pt x="468" y="508"/>
                    <a:pt x="460" y="512"/>
                    <a:pt x="455" y="517"/>
                  </a:cubicBezTo>
                  <a:cubicBezTo>
                    <a:pt x="455" y="517"/>
                    <a:pt x="454" y="517"/>
                    <a:pt x="454" y="517"/>
                  </a:cubicBezTo>
                  <a:cubicBezTo>
                    <a:pt x="452" y="517"/>
                    <a:pt x="448" y="519"/>
                    <a:pt x="452" y="519"/>
                  </a:cubicBezTo>
                  <a:cubicBezTo>
                    <a:pt x="452" y="519"/>
                    <a:pt x="452" y="519"/>
                    <a:pt x="453" y="519"/>
                  </a:cubicBezTo>
                  <a:cubicBezTo>
                    <a:pt x="452" y="520"/>
                    <a:pt x="451" y="522"/>
                    <a:pt x="451" y="523"/>
                  </a:cubicBezTo>
                  <a:cubicBezTo>
                    <a:pt x="450" y="522"/>
                    <a:pt x="450" y="521"/>
                    <a:pt x="449" y="520"/>
                  </a:cubicBezTo>
                  <a:cubicBezTo>
                    <a:pt x="450" y="518"/>
                    <a:pt x="452" y="517"/>
                    <a:pt x="453" y="515"/>
                  </a:cubicBezTo>
                  <a:cubicBezTo>
                    <a:pt x="462" y="508"/>
                    <a:pt x="471" y="502"/>
                    <a:pt x="480" y="495"/>
                  </a:cubicBezTo>
                  <a:cubicBezTo>
                    <a:pt x="484" y="492"/>
                    <a:pt x="488" y="489"/>
                    <a:pt x="492" y="486"/>
                  </a:cubicBezTo>
                  <a:cubicBezTo>
                    <a:pt x="493" y="484"/>
                    <a:pt x="495" y="483"/>
                    <a:pt x="496" y="482"/>
                  </a:cubicBezTo>
                  <a:cubicBezTo>
                    <a:pt x="497" y="481"/>
                    <a:pt x="498" y="480"/>
                    <a:pt x="500" y="479"/>
                  </a:cubicBezTo>
                  <a:cubicBezTo>
                    <a:pt x="501" y="479"/>
                    <a:pt x="502" y="478"/>
                    <a:pt x="502" y="477"/>
                  </a:cubicBezTo>
                  <a:cubicBezTo>
                    <a:pt x="502" y="476"/>
                    <a:pt x="502" y="476"/>
                    <a:pt x="502" y="476"/>
                  </a:cubicBezTo>
                  <a:cubicBezTo>
                    <a:pt x="503" y="476"/>
                    <a:pt x="504" y="475"/>
                    <a:pt x="505" y="474"/>
                  </a:cubicBezTo>
                  <a:cubicBezTo>
                    <a:pt x="506" y="474"/>
                    <a:pt x="506" y="474"/>
                    <a:pt x="507" y="473"/>
                  </a:cubicBezTo>
                  <a:cubicBezTo>
                    <a:pt x="508" y="474"/>
                    <a:pt x="511" y="474"/>
                    <a:pt x="512" y="473"/>
                  </a:cubicBezTo>
                  <a:cubicBezTo>
                    <a:pt x="512" y="472"/>
                    <a:pt x="513" y="471"/>
                    <a:pt x="513" y="470"/>
                  </a:cubicBezTo>
                  <a:cubicBezTo>
                    <a:pt x="520" y="468"/>
                    <a:pt x="526" y="468"/>
                    <a:pt x="533" y="469"/>
                  </a:cubicBezTo>
                  <a:cubicBezTo>
                    <a:pt x="526" y="472"/>
                    <a:pt x="520" y="475"/>
                    <a:pt x="513" y="478"/>
                  </a:cubicBezTo>
                  <a:cubicBezTo>
                    <a:pt x="517" y="475"/>
                    <a:pt x="520" y="472"/>
                    <a:pt x="523" y="470"/>
                  </a:cubicBezTo>
                  <a:cubicBezTo>
                    <a:pt x="525" y="468"/>
                    <a:pt x="520" y="469"/>
                    <a:pt x="519" y="470"/>
                  </a:cubicBezTo>
                  <a:close/>
                  <a:moveTo>
                    <a:pt x="472" y="509"/>
                  </a:moveTo>
                  <a:cubicBezTo>
                    <a:pt x="468" y="512"/>
                    <a:pt x="464" y="514"/>
                    <a:pt x="460" y="516"/>
                  </a:cubicBezTo>
                  <a:cubicBezTo>
                    <a:pt x="463" y="513"/>
                    <a:pt x="467" y="511"/>
                    <a:pt x="472" y="509"/>
                  </a:cubicBezTo>
                  <a:close/>
                  <a:moveTo>
                    <a:pt x="585" y="459"/>
                  </a:moveTo>
                  <a:cubicBezTo>
                    <a:pt x="585" y="459"/>
                    <a:pt x="585" y="459"/>
                    <a:pt x="585" y="459"/>
                  </a:cubicBezTo>
                  <a:cubicBezTo>
                    <a:pt x="585" y="460"/>
                    <a:pt x="585" y="460"/>
                    <a:pt x="585" y="460"/>
                  </a:cubicBezTo>
                  <a:cubicBezTo>
                    <a:pt x="585" y="460"/>
                    <a:pt x="585" y="460"/>
                    <a:pt x="584" y="459"/>
                  </a:cubicBezTo>
                  <a:cubicBezTo>
                    <a:pt x="585" y="459"/>
                    <a:pt x="585" y="459"/>
                    <a:pt x="585" y="459"/>
                  </a:cubicBezTo>
                  <a:close/>
                  <a:moveTo>
                    <a:pt x="805" y="411"/>
                  </a:moveTo>
                  <a:cubicBezTo>
                    <a:pt x="804" y="410"/>
                    <a:pt x="802" y="410"/>
                    <a:pt x="801" y="411"/>
                  </a:cubicBezTo>
                  <a:cubicBezTo>
                    <a:pt x="794" y="406"/>
                    <a:pt x="784" y="402"/>
                    <a:pt x="790" y="392"/>
                  </a:cubicBezTo>
                  <a:cubicBezTo>
                    <a:pt x="794" y="384"/>
                    <a:pt x="801" y="378"/>
                    <a:pt x="796" y="369"/>
                  </a:cubicBezTo>
                  <a:cubicBezTo>
                    <a:pt x="801" y="361"/>
                    <a:pt x="812" y="352"/>
                    <a:pt x="811" y="343"/>
                  </a:cubicBezTo>
                  <a:cubicBezTo>
                    <a:pt x="814" y="346"/>
                    <a:pt x="816" y="349"/>
                    <a:pt x="817" y="352"/>
                  </a:cubicBezTo>
                  <a:cubicBezTo>
                    <a:pt x="818" y="353"/>
                    <a:pt x="819" y="353"/>
                    <a:pt x="820" y="353"/>
                  </a:cubicBezTo>
                  <a:cubicBezTo>
                    <a:pt x="823" y="364"/>
                    <a:pt x="828" y="374"/>
                    <a:pt x="832" y="384"/>
                  </a:cubicBezTo>
                  <a:cubicBezTo>
                    <a:pt x="831" y="384"/>
                    <a:pt x="829" y="385"/>
                    <a:pt x="830" y="386"/>
                  </a:cubicBezTo>
                  <a:cubicBezTo>
                    <a:pt x="831" y="389"/>
                    <a:pt x="834" y="392"/>
                    <a:pt x="836" y="396"/>
                  </a:cubicBezTo>
                  <a:cubicBezTo>
                    <a:pt x="835" y="398"/>
                    <a:pt x="833" y="400"/>
                    <a:pt x="832" y="402"/>
                  </a:cubicBezTo>
                  <a:cubicBezTo>
                    <a:pt x="831" y="400"/>
                    <a:pt x="830" y="398"/>
                    <a:pt x="828" y="397"/>
                  </a:cubicBezTo>
                  <a:cubicBezTo>
                    <a:pt x="823" y="385"/>
                    <a:pt x="816" y="374"/>
                    <a:pt x="810" y="363"/>
                  </a:cubicBezTo>
                  <a:cubicBezTo>
                    <a:pt x="810" y="361"/>
                    <a:pt x="804" y="363"/>
                    <a:pt x="805" y="364"/>
                  </a:cubicBezTo>
                  <a:cubicBezTo>
                    <a:pt x="809" y="373"/>
                    <a:pt x="814" y="381"/>
                    <a:pt x="818" y="389"/>
                  </a:cubicBezTo>
                  <a:cubicBezTo>
                    <a:pt x="817" y="390"/>
                    <a:pt x="816" y="391"/>
                    <a:pt x="816" y="391"/>
                  </a:cubicBezTo>
                  <a:cubicBezTo>
                    <a:pt x="818" y="393"/>
                    <a:pt x="820" y="395"/>
                    <a:pt x="822" y="398"/>
                  </a:cubicBezTo>
                  <a:cubicBezTo>
                    <a:pt x="823" y="399"/>
                    <a:pt x="824" y="401"/>
                    <a:pt x="825" y="403"/>
                  </a:cubicBezTo>
                  <a:cubicBezTo>
                    <a:pt x="826" y="405"/>
                    <a:pt x="827" y="408"/>
                    <a:pt x="827" y="410"/>
                  </a:cubicBezTo>
                  <a:cubicBezTo>
                    <a:pt x="826" y="412"/>
                    <a:pt x="824" y="414"/>
                    <a:pt x="823" y="416"/>
                  </a:cubicBezTo>
                  <a:cubicBezTo>
                    <a:pt x="820" y="418"/>
                    <a:pt x="826" y="419"/>
                    <a:pt x="827" y="417"/>
                  </a:cubicBezTo>
                  <a:cubicBezTo>
                    <a:pt x="827" y="417"/>
                    <a:pt x="828" y="416"/>
                    <a:pt x="828" y="416"/>
                  </a:cubicBezTo>
                  <a:cubicBezTo>
                    <a:pt x="829" y="422"/>
                    <a:pt x="830" y="428"/>
                    <a:pt x="830" y="434"/>
                  </a:cubicBezTo>
                  <a:cubicBezTo>
                    <a:pt x="829" y="434"/>
                    <a:pt x="828" y="434"/>
                    <a:pt x="827" y="434"/>
                  </a:cubicBezTo>
                  <a:cubicBezTo>
                    <a:pt x="826" y="435"/>
                    <a:pt x="825" y="436"/>
                    <a:pt x="826" y="436"/>
                  </a:cubicBezTo>
                  <a:cubicBezTo>
                    <a:pt x="828" y="437"/>
                    <a:pt x="829" y="438"/>
                    <a:pt x="831" y="438"/>
                  </a:cubicBezTo>
                  <a:cubicBezTo>
                    <a:pt x="831" y="440"/>
                    <a:pt x="831" y="441"/>
                    <a:pt x="831" y="442"/>
                  </a:cubicBezTo>
                  <a:cubicBezTo>
                    <a:pt x="828" y="445"/>
                    <a:pt x="825" y="447"/>
                    <a:pt x="821" y="447"/>
                  </a:cubicBezTo>
                  <a:cubicBezTo>
                    <a:pt x="815" y="443"/>
                    <a:pt x="809" y="439"/>
                    <a:pt x="802" y="437"/>
                  </a:cubicBezTo>
                  <a:cubicBezTo>
                    <a:pt x="804" y="436"/>
                    <a:pt x="805" y="436"/>
                    <a:pt x="806" y="434"/>
                  </a:cubicBezTo>
                  <a:cubicBezTo>
                    <a:pt x="812" y="427"/>
                    <a:pt x="809" y="419"/>
                    <a:pt x="805" y="411"/>
                  </a:cubicBezTo>
                  <a:close/>
                  <a:moveTo>
                    <a:pt x="804" y="350"/>
                  </a:moveTo>
                  <a:cubicBezTo>
                    <a:pt x="804" y="350"/>
                    <a:pt x="804" y="350"/>
                    <a:pt x="804" y="351"/>
                  </a:cubicBezTo>
                  <a:cubicBezTo>
                    <a:pt x="801" y="356"/>
                    <a:pt x="797" y="360"/>
                    <a:pt x="793" y="365"/>
                  </a:cubicBezTo>
                  <a:cubicBezTo>
                    <a:pt x="793" y="364"/>
                    <a:pt x="792" y="363"/>
                    <a:pt x="791" y="362"/>
                  </a:cubicBezTo>
                  <a:cubicBezTo>
                    <a:pt x="792" y="362"/>
                    <a:pt x="794" y="361"/>
                    <a:pt x="795" y="360"/>
                  </a:cubicBezTo>
                  <a:cubicBezTo>
                    <a:pt x="795" y="359"/>
                    <a:pt x="795" y="358"/>
                    <a:pt x="795" y="357"/>
                  </a:cubicBezTo>
                  <a:cubicBezTo>
                    <a:pt x="796" y="358"/>
                    <a:pt x="800" y="357"/>
                    <a:pt x="800" y="355"/>
                  </a:cubicBezTo>
                  <a:cubicBezTo>
                    <a:pt x="800" y="354"/>
                    <a:pt x="801" y="352"/>
                    <a:pt x="801" y="351"/>
                  </a:cubicBezTo>
                  <a:cubicBezTo>
                    <a:pt x="802" y="350"/>
                    <a:pt x="803" y="350"/>
                    <a:pt x="804" y="350"/>
                  </a:cubicBezTo>
                  <a:close/>
                  <a:moveTo>
                    <a:pt x="843" y="362"/>
                  </a:moveTo>
                  <a:cubicBezTo>
                    <a:pt x="845" y="369"/>
                    <a:pt x="847" y="376"/>
                    <a:pt x="849" y="383"/>
                  </a:cubicBezTo>
                  <a:cubicBezTo>
                    <a:pt x="848" y="382"/>
                    <a:pt x="847" y="381"/>
                    <a:pt x="846" y="380"/>
                  </a:cubicBezTo>
                  <a:cubicBezTo>
                    <a:pt x="845" y="378"/>
                    <a:pt x="840" y="380"/>
                    <a:pt x="841" y="382"/>
                  </a:cubicBezTo>
                  <a:cubicBezTo>
                    <a:pt x="843" y="384"/>
                    <a:pt x="845" y="386"/>
                    <a:pt x="846" y="388"/>
                  </a:cubicBezTo>
                  <a:cubicBezTo>
                    <a:pt x="845" y="389"/>
                    <a:pt x="844" y="389"/>
                    <a:pt x="843" y="390"/>
                  </a:cubicBezTo>
                  <a:cubicBezTo>
                    <a:pt x="842" y="390"/>
                    <a:pt x="842" y="391"/>
                    <a:pt x="841" y="391"/>
                  </a:cubicBezTo>
                  <a:cubicBezTo>
                    <a:pt x="839" y="386"/>
                    <a:pt x="837" y="381"/>
                    <a:pt x="835" y="377"/>
                  </a:cubicBezTo>
                  <a:cubicBezTo>
                    <a:pt x="837" y="377"/>
                    <a:pt x="839" y="376"/>
                    <a:pt x="839" y="375"/>
                  </a:cubicBezTo>
                  <a:cubicBezTo>
                    <a:pt x="836" y="369"/>
                    <a:pt x="839" y="365"/>
                    <a:pt x="843" y="362"/>
                  </a:cubicBezTo>
                  <a:close/>
                  <a:moveTo>
                    <a:pt x="845" y="351"/>
                  </a:moveTo>
                  <a:cubicBezTo>
                    <a:pt x="844" y="348"/>
                    <a:pt x="842" y="344"/>
                    <a:pt x="841" y="341"/>
                  </a:cubicBezTo>
                  <a:cubicBezTo>
                    <a:pt x="844" y="344"/>
                    <a:pt x="845" y="348"/>
                    <a:pt x="845" y="351"/>
                  </a:cubicBezTo>
                  <a:close/>
                  <a:moveTo>
                    <a:pt x="854" y="379"/>
                  </a:moveTo>
                  <a:cubicBezTo>
                    <a:pt x="855" y="382"/>
                    <a:pt x="857" y="385"/>
                    <a:pt x="857" y="388"/>
                  </a:cubicBezTo>
                  <a:cubicBezTo>
                    <a:pt x="857" y="388"/>
                    <a:pt x="856" y="388"/>
                    <a:pt x="856" y="388"/>
                  </a:cubicBezTo>
                  <a:cubicBezTo>
                    <a:pt x="855" y="385"/>
                    <a:pt x="854" y="382"/>
                    <a:pt x="854" y="379"/>
                  </a:cubicBezTo>
                  <a:close/>
                  <a:moveTo>
                    <a:pt x="871" y="380"/>
                  </a:moveTo>
                  <a:cubicBezTo>
                    <a:pt x="870" y="363"/>
                    <a:pt x="860" y="347"/>
                    <a:pt x="855" y="331"/>
                  </a:cubicBezTo>
                  <a:cubicBezTo>
                    <a:pt x="856" y="330"/>
                    <a:pt x="856" y="330"/>
                    <a:pt x="857" y="330"/>
                  </a:cubicBezTo>
                  <a:cubicBezTo>
                    <a:pt x="858" y="330"/>
                    <a:pt x="860" y="330"/>
                    <a:pt x="861" y="329"/>
                  </a:cubicBezTo>
                  <a:cubicBezTo>
                    <a:pt x="873" y="325"/>
                    <a:pt x="864" y="338"/>
                    <a:pt x="863" y="339"/>
                  </a:cubicBezTo>
                  <a:cubicBezTo>
                    <a:pt x="863" y="339"/>
                    <a:pt x="865" y="339"/>
                    <a:pt x="866" y="339"/>
                  </a:cubicBezTo>
                  <a:cubicBezTo>
                    <a:pt x="868" y="340"/>
                    <a:pt x="869" y="341"/>
                    <a:pt x="870" y="343"/>
                  </a:cubicBezTo>
                  <a:cubicBezTo>
                    <a:pt x="870" y="344"/>
                    <a:pt x="870" y="344"/>
                    <a:pt x="869" y="344"/>
                  </a:cubicBezTo>
                  <a:cubicBezTo>
                    <a:pt x="869" y="345"/>
                    <a:pt x="870" y="345"/>
                    <a:pt x="872" y="345"/>
                  </a:cubicBezTo>
                  <a:cubicBezTo>
                    <a:pt x="872" y="345"/>
                    <a:pt x="872" y="345"/>
                    <a:pt x="872" y="346"/>
                  </a:cubicBezTo>
                  <a:cubicBezTo>
                    <a:pt x="871" y="346"/>
                    <a:pt x="868" y="347"/>
                    <a:pt x="868" y="348"/>
                  </a:cubicBezTo>
                  <a:cubicBezTo>
                    <a:pt x="873" y="353"/>
                    <a:pt x="879" y="358"/>
                    <a:pt x="878" y="365"/>
                  </a:cubicBezTo>
                  <a:cubicBezTo>
                    <a:pt x="876" y="365"/>
                    <a:pt x="874" y="366"/>
                    <a:pt x="875" y="367"/>
                  </a:cubicBezTo>
                  <a:cubicBezTo>
                    <a:pt x="875" y="369"/>
                    <a:pt x="876" y="371"/>
                    <a:pt x="876" y="373"/>
                  </a:cubicBezTo>
                  <a:cubicBezTo>
                    <a:pt x="877" y="374"/>
                    <a:pt x="877" y="375"/>
                    <a:pt x="877" y="376"/>
                  </a:cubicBezTo>
                  <a:cubicBezTo>
                    <a:pt x="877" y="376"/>
                    <a:pt x="878" y="376"/>
                    <a:pt x="878" y="377"/>
                  </a:cubicBezTo>
                  <a:cubicBezTo>
                    <a:pt x="877" y="377"/>
                    <a:pt x="876" y="378"/>
                    <a:pt x="877" y="378"/>
                  </a:cubicBezTo>
                  <a:cubicBezTo>
                    <a:pt x="878" y="379"/>
                    <a:pt x="878" y="379"/>
                    <a:pt x="878" y="380"/>
                  </a:cubicBezTo>
                  <a:cubicBezTo>
                    <a:pt x="879" y="381"/>
                    <a:pt x="881" y="380"/>
                    <a:pt x="882" y="379"/>
                  </a:cubicBezTo>
                  <a:cubicBezTo>
                    <a:pt x="884" y="378"/>
                    <a:pt x="883" y="376"/>
                    <a:pt x="883" y="374"/>
                  </a:cubicBezTo>
                  <a:cubicBezTo>
                    <a:pt x="882" y="372"/>
                    <a:pt x="881" y="369"/>
                    <a:pt x="880" y="367"/>
                  </a:cubicBezTo>
                  <a:cubicBezTo>
                    <a:pt x="881" y="366"/>
                    <a:pt x="882" y="366"/>
                    <a:pt x="883" y="366"/>
                  </a:cubicBezTo>
                  <a:cubicBezTo>
                    <a:pt x="886" y="376"/>
                    <a:pt x="885" y="385"/>
                    <a:pt x="874" y="389"/>
                  </a:cubicBezTo>
                  <a:cubicBezTo>
                    <a:pt x="873" y="389"/>
                    <a:pt x="873" y="389"/>
                    <a:pt x="872" y="389"/>
                  </a:cubicBezTo>
                  <a:cubicBezTo>
                    <a:pt x="872" y="389"/>
                    <a:pt x="872" y="388"/>
                    <a:pt x="872" y="388"/>
                  </a:cubicBezTo>
                  <a:cubicBezTo>
                    <a:pt x="873" y="388"/>
                    <a:pt x="874" y="387"/>
                    <a:pt x="874" y="386"/>
                  </a:cubicBezTo>
                  <a:cubicBezTo>
                    <a:pt x="873" y="385"/>
                    <a:pt x="872" y="384"/>
                    <a:pt x="871" y="383"/>
                  </a:cubicBezTo>
                  <a:cubicBezTo>
                    <a:pt x="871" y="382"/>
                    <a:pt x="871" y="381"/>
                    <a:pt x="871" y="380"/>
                  </a:cubicBezTo>
                  <a:close/>
                  <a:moveTo>
                    <a:pt x="906" y="284"/>
                  </a:moveTo>
                  <a:cubicBezTo>
                    <a:pt x="906" y="285"/>
                    <a:pt x="907" y="285"/>
                    <a:pt x="908" y="285"/>
                  </a:cubicBezTo>
                  <a:cubicBezTo>
                    <a:pt x="916" y="302"/>
                    <a:pt x="922" y="320"/>
                    <a:pt x="926" y="339"/>
                  </a:cubicBezTo>
                  <a:cubicBezTo>
                    <a:pt x="914" y="338"/>
                    <a:pt x="912" y="321"/>
                    <a:pt x="914" y="311"/>
                  </a:cubicBezTo>
                  <a:cubicBezTo>
                    <a:pt x="914" y="309"/>
                    <a:pt x="909" y="310"/>
                    <a:pt x="909" y="311"/>
                  </a:cubicBezTo>
                  <a:cubicBezTo>
                    <a:pt x="906" y="322"/>
                    <a:pt x="907" y="337"/>
                    <a:pt x="920" y="340"/>
                  </a:cubicBezTo>
                  <a:cubicBezTo>
                    <a:pt x="923" y="341"/>
                    <a:pt x="925" y="341"/>
                    <a:pt x="927" y="341"/>
                  </a:cubicBezTo>
                  <a:cubicBezTo>
                    <a:pt x="927" y="344"/>
                    <a:pt x="928" y="348"/>
                    <a:pt x="929" y="351"/>
                  </a:cubicBezTo>
                  <a:cubicBezTo>
                    <a:pt x="927" y="351"/>
                    <a:pt x="925" y="352"/>
                    <a:pt x="926" y="353"/>
                  </a:cubicBezTo>
                  <a:cubicBezTo>
                    <a:pt x="927" y="356"/>
                    <a:pt x="929" y="359"/>
                    <a:pt x="931" y="362"/>
                  </a:cubicBezTo>
                  <a:cubicBezTo>
                    <a:pt x="931" y="362"/>
                    <a:pt x="931" y="362"/>
                    <a:pt x="932" y="363"/>
                  </a:cubicBezTo>
                  <a:cubicBezTo>
                    <a:pt x="932" y="363"/>
                    <a:pt x="932" y="363"/>
                    <a:pt x="932" y="363"/>
                  </a:cubicBezTo>
                  <a:cubicBezTo>
                    <a:pt x="937" y="370"/>
                    <a:pt x="941" y="377"/>
                    <a:pt x="944" y="385"/>
                  </a:cubicBezTo>
                  <a:cubicBezTo>
                    <a:pt x="942" y="387"/>
                    <a:pt x="940" y="388"/>
                    <a:pt x="937" y="390"/>
                  </a:cubicBezTo>
                  <a:cubicBezTo>
                    <a:pt x="935" y="386"/>
                    <a:pt x="932" y="383"/>
                    <a:pt x="930" y="380"/>
                  </a:cubicBezTo>
                  <a:cubicBezTo>
                    <a:pt x="932" y="371"/>
                    <a:pt x="927" y="362"/>
                    <a:pt x="921" y="355"/>
                  </a:cubicBezTo>
                  <a:cubicBezTo>
                    <a:pt x="918" y="347"/>
                    <a:pt x="914" y="341"/>
                    <a:pt x="909" y="334"/>
                  </a:cubicBezTo>
                  <a:cubicBezTo>
                    <a:pt x="906" y="321"/>
                    <a:pt x="901" y="309"/>
                    <a:pt x="896" y="297"/>
                  </a:cubicBezTo>
                  <a:cubicBezTo>
                    <a:pt x="898" y="292"/>
                    <a:pt x="901" y="287"/>
                    <a:pt x="905" y="282"/>
                  </a:cubicBezTo>
                  <a:cubicBezTo>
                    <a:pt x="905" y="283"/>
                    <a:pt x="905" y="283"/>
                    <a:pt x="906" y="284"/>
                  </a:cubicBezTo>
                  <a:close/>
                  <a:moveTo>
                    <a:pt x="919" y="255"/>
                  </a:moveTo>
                  <a:cubicBezTo>
                    <a:pt x="918" y="254"/>
                    <a:pt x="917" y="253"/>
                    <a:pt x="916" y="252"/>
                  </a:cubicBezTo>
                  <a:cubicBezTo>
                    <a:pt x="916" y="252"/>
                    <a:pt x="917" y="251"/>
                    <a:pt x="917" y="251"/>
                  </a:cubicBezTo>
                  <a:cubicBezTo>
                    <a:pt x="918" y="252"/>
                    <a:pt x="918" y="254"/>
                    <a:pt x="919" y="255"/>
                  </a:cubicBezTo>
                  <a:close/>
                  <a:moveTo>
                    <a:pt x="921" y="262"/>
                  </a:moveTo>
                  <a:cubicBezTo>
                    <a:pt x="921" y="262"/>
                    <a:pt x="921" y="262"/>
                    <a:pt x="921" y="262"/>
                  </a:cubicBezTo>
                  <a:cubicBezTo>
                    <a:pt x="921" y="262"/>
                    <a:pt x="921" y="262"/>
                    <a:pt x="921" y="262"/>
                  </a:cubicBezTo>
                  <a:cubicBezTo>
                    <a:pt x="921" y="262"/>
                    <a:pt x="921" y="262"/>
                    <a:pt x="921" y="262"/>
                  </a:cubicBezTo>
                  <a:close/>
                  <a:moveTo>
                    <a:pt x="904" y="242"/>
                  </a:moveTo>
                  <a:cubicBezTo>
                    <a:pt x="903" y="241"/>
                    <a:pt x="902" y="241"/>
                    <a:pt x="901" y="240"/>
                  </a:cubicBezTo>
                  <a:cubicBezTo>
                    <a:pt x="901" y="238"/>
                    <a:pt x="902" y="235"/>
                    <a:pt x="902" y="233"/>
                  </a:cubicBezTo>
                  <a:cubicBezTo>
                    <a:pt x="902" y="232"/>
                    <a:pt x="902" y="232"/>
                    <a:pt x="901" y="232"/>
                  </a:cubicBezTo>
                  <a:cubicBezTo>
                    <a:pt x="901" y="229"/>
                    <a:pt x="901" y="227"/>
                    <a:pt x="901" y="224"/>
                  </a:cubicBezTo>
                  <a:cubicBezTo>
                    <a:pt x="902" y="230"/>
                    <a:pt x="903" y="236"/>
                    <a:pt x="904" y="242"/>
                  </a:cubicBezTo>
                  <a:close/>
                  <a:moveTo>
                    <a:pt x="899" y="244"/>
                  </a:moveTo>
                  <a:cubicBezTo>
                    <a:pt x="900" y="245"/>
                    <a:pt x="901" y="246"/>
                    <a:pt x="902" y="246"/>
                  </a:cubicBezTo>
                  <a:cubicBezTo>
                    <a:pt x="901" y="246"/>
                    <a:pt x="900" y="245"/>
                    <a:pt x="898" y="245"/>
                  </a:cubicBezTo>
                  <a:cubicBezTo>
                    <a:pt x="898" y="245"/>
                    <a:pt x="899" y="244"/>
                    <a:pt x="899" y="244"/>
                  </a:cubicBezTo>
                  <a:close/>
                  <a:moveTo>
                    <a:pt x="919" y="267"/>
                  </a:moveTo>
                  <a:cubicBezTo>
                    <a:pt x="925" y="274"/>
                    <a:pt x="933" y="279"/>
                    <a:pt x="939" y="285"/>
                  </a:cubicBezTo>
                  <a:cubicBezTo>
                    <a:pt x="943" y="291"/>
                    <a:pt x="946" y="297"/>
                    <a:pt x="950" y="303"/>
                  </a:cubicBezTo>
                  <a:cubicBezTo>
                    <a:pt x="951" y="311"/>
                    <a:pt x="950" y="321"/>
                    <a:pt x="945" y="328"/>
                  </a:cubicBezTo>
                  <a:cubicBezTo>
                    <a:pt x="944" y="314"/>
                    <a:pt x="941" y="300"/>
                    <a:pt x="935" y="287"/>
                  </a:cubicBezTo>
                  <a:cubicBezTo>
                    <a:pt x="935" y="286"/>
                    <a:pt x="930" y="288"/>
                    <a:pt x="930" y="289"/>
                  </a:cubicBezTo>
                  <a:cubicBezTo>
                    <a:pt x="934" y="298"/>
                    <a:pt x="937" y="307"/>
                    <a:pt x="938" y="316"/>
                  </a:cubicBezTo>
                  <a:cubicBezTo>
                    <a:pt x="937" y="317"/>
                    <a:pt x="936" y="317"/>
                    <a:pt x="936" y="318"/>
                  </a:cubicBezTo>
                  <a:cubicBezTo>
                    <a:pt x="936" y="318"/>
                    <a:pt x="936" y="318"/>
                    <a:pt x="936" y="318"/>
                  </a:cubicBezTo>
                  <a:cubicBezTo>
                    <a:pt x="934" y="314"/>
                    <a:pt x="933" y="309"/>
                    <a:pt x="931" y="304"/>
                  </a:cubicBezTo>
                  <a:cubicBezTo>
                    <a:pt x="928" y="296"/>
                    <a:pt x="924" y="288"/>
                    <a:pt x="925" y="280"/>
                  </a:cubicBezTo>
                  <a:cubicBezTo>
                    <a:pt x="925" y="277"/>
                    <a:pt x="920" y="278"/>
                    <a:pt x="920" y="280"/>
                  </a:cubicBezTo>
                  <a:cubicBezTo>
                    <a:pt x="919" y="289"/>
                    <a:pt x="923" y="297"/>
                    <a:pt x="926" y="306"/>
                  </a:cubicBezTo>
                  <a:cubicBezTo>
                    <a:pt x="928" y="314"/>
                    <a:pt x="931" y="322"/>
                    <a:pt x="935" y="330"/>
                  </a:cubicBezTo>
                  <a:cubicBezTo>
                    <a:pt x="936" y="332"/>
                    <a:pt x="938" y="331"/>
                    <a:pt x="940" y="330"/>
                  </a:cubicBezTo>
                  <a:cubicBezTo>
                    <a:pt x="940" y="331"/>
                    <a:pt x="940" y="332"/>
                    <a:pt x="940" y="333"/>
                  </a:cubicBezTo>
                  <a:cubicBezTo>
                    <a:pt x="940" y="333"/>
                    <a:pt x="940" y="334"/>
                    <a:pt x="940" y="334"/>
                  </a:cubicBezTo>
                  <a:cubicBezTo>
                    <a:pt x="940" y="333"/>
                    <a:pt x="940" y="333"/>
                    <a:pt x="940" y="333"/>
                  </a:cubicBezTo>
                  <a:cubicBezTo>
                    <a:pt x="939" y="331"/>
                    <a:pt x="933" y="333"/>
                    <a:pt x="934" y="334"/>
                  </a:cubicBezTo>
                  <a:cubicBezTo>
                    <a:pt x="935" y="335"/>
                    <a:pt x="935" y="336"/>
                    <a:pt x="935" y="337"/>
                  </a:cubicBezTo>
                  <a:cubicBezTo>
                    <a:pt x="934" y="337"/>
                    <a:pt x="933" y="338"/>
                    <a:pt x="932" y="338"/>
                  </a:cubicBezTo>
                  <a:cubicBezTo>
                    <a:pt x="932" y="338"/>
                    <a:pt x="932" y="338"/>
                    <a:pt x="932" y="338"/>
                  </a:cubicBezTo>
                  <a:cubicBezTo>
                    <a:pt x="927" y="320"/>
                    <a:pt x="922" y="302"/>
                    <a:pt x="914" y="285"/>
                  </a:cubicBezTo>
                  <a:cubicBezTo>
                    <a:pt x="915" y="285"/>
                    <a:pt x="917" y="284"/>
                    <a:pt x="917" y="283"/>
                  </a:cubicBezTo>
                  <a:cubicBezTo>
                    <a:pt x="920" y="279"/>
                    <a:pt x="920" y="273"/>
                    <a:pt x="919" y="267"/>
                  </a:cubicBezTo>
                  <a:close/>
                  <a:moveTo>
                    <a:pt x="937" y="361"/>
                  </a:moveTo>
                  <a:cubicBezTo>
                    <a:pt x="937" y="358"/>
                    <a:pt x="937" y="358"/>
                    <a:pt x="937" y="354"/>
                  </a:cubicBezTo>
                  <a:cubicBezTo>
                    <a:pt x="937" y="354"/>
                    <a:pt x="936" y="353"/>
                    <a:pt x="935" y="354"/>
                  </a:cubicBezTo>
                  <a:cubicBezTo>
                    <a:pt x="934" y="349"/>
                    <a:pt x="933" y="345"/>
                    <a:pt x="932" y="341"/>
                  </a:cubicBezTo>
                  <a:cubicBezTo>
                    <a:pt x="934" y="340"/>
                    <a:pt x="935" y="340"/>
                    <a:pt x="936" y="339"/>
                  </a:cubicBezTo>
                  <a:cubicBezTo>
                    <a:pt x="942" y="352"/>
                    <a:pt x="945" y="365"/>
                    <a:pt x="949" y="378"/>
                  </a:cubicBezTo>
                  <a:cubicBezTo>
                    <a:pt x="949" y="379"/>
                    <a:pt x="949" y="380"/>
                    <a:pt x="948" y="380"/>
                  </a:cubicBezTo>
                  <a:cubicBezTo>
                    <a:pt x="945" y="373"/>
                    <a:pt x="941" y="367"/>
                    <a:pt x="937" y="361"/>
                  </a:cubicBezTo>
                  <a:close/>
                  <a:moveTo>
                    <a:pt x="953" y="331"/>
                  </a:moveTo>
                  <a:cubicBezTo>
                    <a:pt x="951" y="330"/>
                    <a:pt x="947" y="332"/>
                    <a:pt x="948" y="334"/>
                  </a:cubicBezTo>
                  <a:cubicBezTo>
                    <a:pt x="950" y="336"/>
                    <a:pt x="951" y="338"/>
                    <a:pt x="952" y="340"/>
                  </a:cubicBezTo>
                  <a:cubicBezTo>
                    <a:pt x="952" y="340"/>
                    <a:pt x="952" y="340"/>
                    <a:pt x="952" y="340"/>
                  </a:cubicBezTo>
                  <a:cubicBezTo>
                    <a:pt x="952" y="340"/>
                    <a:pt x="952" y="341"/>
                    <a:pt x="953" y="341"/>
                  </a:cubicBezTo>
                  <a:cubicBezTo>
                    <a:pt x="953" y="342"/>
                    <a:pt x="954" y="344"/>
                    <a:pt x="955" y="346"/>
                  </a:cubicBezTo>
                  <a:cubicBezTo>
                    <a:pt x="955" y="347"/>
                    <a:pt x="956" y="348"/>
                    <a:pt x="956" y="349"/>
                  </a:cubicBezTo>
                  <a:cubicBezTo>
                    <a:pt x="956" y="351"/>
                    <a:pt x="956" y="353"/>
                    <a:pt x="956" y="355"/>
                  </a:cubicBezTo>
                  <a:cubicBezTo>
                    <a:pt x="955" y="357"/>
                    <a:pt x="955" y="359"/>
                    <a:pt x="955" y="360"/>
                  </a:cubicBezTo>
                  <a:cubicBezTo>
                    <a:pt x="954" y="352"/>
                    <a:pt x="950" y="344"/>
                    <a:pt x="947" y="337"/>
                  </a:cubicBezTo>
                  <a:cubicBezTo>
                    <a:pt x="947" y="336"/>
                    <a:pt x="946" y="336"/>
                    <a:pt x="946" y="336"/>
                  </a:cubicBezTo>
                  <a:cubicBezTo>
                    <a:pt x="946" y="335"/>
                    <a:pt x="945" y="334"/>
                    <a:pt x="945" y="333"/>
                  </a:cubicBezTo>
                  <a:cubicBezTo>
                    <a:pt x="946" y="332"/>
                    <a:pt x="947" y="332"/>
                    <a:pt x="948" y="331"/>
                  </a:cubicBezTo>
                  <a:cubicBezTo>
                    <a:pt x="950" y="328"/>
                    <a:pt x="952" y="325"/>
                    <a:pt x="953" y="322"/>
                  </a:cubicBezTo>
                  <a:cubicBezTo>
                    <a:pt x="953" y="325"/>
                    <a:pt x="953" y="328"/>
                    <a:pt x="953" y="331"/>
                  </a:cubicBezTo>
                  <a:close/>
                  <a:moveTo>
                    <a:pt x="948" y="356"/>
                  </a:moveTo>
                  <a:cubicBezTo>
                    <a:pt x="947" y="353"/>
                    <a:pt x="946" y="349"/>
                    <a:pt x="945" y="345"/>
                  </a:cubicBezTo>
                  <a:cubicBezTo>
                    <a:pt x="946" y="349"/>
                    <a:pt x="947" y="353"/>
                    <a:pt x="948" y="356"/>
                  </a:cubicBezTo>
                  <a:close/>
                  <a:moveTo>
                    <a:pt x="951" y="384"/>
                  </a:moveTo>
                  <a:cubicBezTo>
                    <a:pt x="952" y="385"/>
                    <a:pt x="952" y="386"/>
                    <a:pt x="952" y="387"/>
                  </a:cubicBezTo>
                  <a:cubicBezTo>
                    <a:pt x="952" y="388"/>
                    <a:pt x="953" y="388"/>
                    <a:pt x="954" y="388"/>
                  </a:cubicBezTo>
                  <a:cubicBezTo>
                    <a:pt x="954" y="389"/>
                    <a:pt x="954" y="390"/>
                    <a:pt x="954" y="391"/>
                  </a:cubicBezTo>
                  <a:cubicBezTo>
                    <a:pt x="953" y="391"/>
                    <a:pt x="953" y="391"/>
                    <a:pt x="953" y="391"/>
                  </a:cubicBezTo>
                  <a:cubicBezTo>
                    <a:pt x="952" y="390"/>
                    <a:pt x="952" y="389"/>
                    <a:pt x="952" y="388"/>
                  </a:cubicBezTo>
                  <a:cubicBezTo>
                    <a:pt x="951" y="387"/>
                    <a:pt x="951" y="386"/>
                    <a:pt x="950" y="385"/>
                  </a:cubicBezTo>
                  <a:cubicBezTo>
                    <a:pt x="951" y="385"/>
                    <a:pt x="951" y="384"/>
                    <a:pt x="951" y="384"/>
                  </a:cubicBezTo>
                  <a:close/>
                  <a:moveTo>
                    <a:pt x="839" y="595"/>
                  </a:moveTo>
                  <a:cubicBezTo>
                    <a:pt x="838" y="595"/>
                    <a:pt x="838" y="595"/>
                    <a:pt x="837" y="595"/>
                  </a:cubicBezTo>
                  <a:cubicBezTo>
                    <a:pt x="798" y="595"/>
                    <a:pt x="756" y="589"/>
                    <a:pt x="724" y="566"/>
                  </a:cubicBezTo>
                  <a:cubicBezTo>
                    <a:pt x="755" y="583"/>
                    <a:pt x="791" y="591"/>
                    <a:pt x="825" y="591"/>
                  </a:cubicBezTo>
                  <a:cubicBezTo>
                    <a:pt x="830" y="592"/>
                    <a:pt x="836" y="593"/>
                    <a:pt x="842" y="592"/>
                  </a:cubicBezTo>
                  <a:cubicBezTo>
                    <a:pt x="842" y="593"/>
                    <a:pt x="843" y="593"/>
                    <a:pt x="843" y="593"/>
                  </a:cubicBezTo>
                  <a:cubicBezTo>
                    <a:pt x="843" y="593"/>
                    <a:pt x="843" y="593"/>
                    <a:pt x="843" y="593"/>
                  </a:cubicBezTo>
                  <a:cubicBezTo>
                    <a:pt x="842" y="594"/>
                    <a:pt x="840" y="595"/>
                    <a:pt x="839" y="595"/>
                  </a:cubicBezTo>
                  <a:close/>
                  <a:moveTo>
                    <a:pt x="818" y="550"/>
                  </a:moveTo>
                  <a:cubicBezTo>
                    <a:pt x="794" y="541"/>
                    <a:pt x="773" y="525"/>
                    <a:pt x="751" y="512"/>
                  </a:cubicBezTo>
                  <a:cubicBezTo>
                    <a:pt x="724" y="496"/>
                    <a:pt x="695" y="491"/>
                    <a:pt x="665" y="490"/>
                  </a:cubicBezTo>
                  <a:cubicBezTo>
                    <a:pt x="668" y="487"/>
                    <a:pt x="670" y="482"/>
                    <a:pt x="671" y="477"/>
                  </a:cubicBezTo>
                  <a:cubicBezTo>
                    <a:pt x="674" y="474"/>
                    <a:pt x="675" y="471"/>
                    <a:pt x="677" y="467"/>
                  </a:cubicBezTo>
                  <a:cubicBezTo>
                    <a:pt x="676" y="472"/>
                    <a:pt x="675" y="477"/>
                    <a:pt x="673" y="482"/>
                  </a:cubicBezTo>
                  <a:cubicBezTo>
                    <a:pt x="673" y="484"/>
                    <a:pt x="676" y="485"/>
                    <a:pt x="677" y="484"/>
                  </a:cubicBezTo>
                  <a:cubicBezTo>
                    <a:pt x="677" y="485"/>
                    <a:pt x="677" y="486"/>
                    <a:pt x="677" y="487"/>
                  </a:cubicBezTo>
                  <a:cubicBezTo>
                    <a:pt x="677" y="488"/>
                    <a:pt x="682" y="487"/>
                    <a:pt x="682" y="486"/>
                  </a:cubicBezTo>
                  <a:cubicBezTo>
                    <a:pt x="685" y="481"/>
                    <a:pt x="687" y="477"/>
                    <a:pt x="689" y="472"/>
                  </a:cubicBezTo>
                  <a:cubicBezTo>
                    <a:pt x="689" y="473"/>
                    <a:pt x="689" y="475"/>
                    <a:pt x="689" y="477"/>
                  </a:cubicBezTo>
                  <a:cubicBezTo>
                    <a:pt x="688" y="479"/>
                    <a:pt x="687" y="481"/>
                    <a:pt x="685" y="483"/>
                  </a:cubicBezTo>
                  <a:cubicBezTo>
                    <a:pt x="683" y="486"/>
                    <a:pt x="688" y="486"/>
                    <a:pt x="689" y="484"/>
                  </a:cubicBezTo>
                  <a:cubicBezTo>
                    <a:pt x="690" y="484"/>
                    <a:pt x="690" y="483"/>
                    <a:pt x="691" y="483"/>
                  </a:cubicBezTo>
                  <a:cubicBezTo>
                    <a:pt x="692" y="483"/>
                    <a:pt x="693" y="482"/>
                    <a:pt x="694" y="482"/>
                  </a:cubicBezTo>
                  <a:cubicBezTo>
                    <a:pt x="702" y="479"/>
                    <a:pt x="708" y="472"/>
                    <a:pt x="711" y="464"/>
                  </a:cubicBezTo>
                  <a:cubicBezTo>
                    <a:pt x="711" y="466"/>
                    <a:pt x="711" y="467"/>
                    <a:pt x="712" y="469"/>
                  </a:cubicBezTo>
                  <a:cubicBezTo>
                    <a:pt x="708" y="475"/>
                    <a:pt x="702" y="480"/>
                    <a:pt x="697" y="486"/>
                  </a:cubicBezTo>
                  <a:cubicBezTo>
                    <a:pt x="696" y="487"/>
                    <a:pt x="701" y="486"/>
                    <a:pt x="702" y="485"/>
                  </a:cubicBezTo>
                  <a:cubicBezTo>
                    <a:pt x="705" y="482"/>
                    <a:pt x="709" y="478"/>
                    <a:pt x="712" y="474"/>
                  </a:cubicBezTo>
                  <a:cubicBezTo>
                    <a:pt x="713" y="474"/>
                    <a:pt x="713" y="475"/>
                    <a:pt x="713" y="475"/>
                  </a:cubicBezTo>
                  <a:cubicBezTo>
                    <a:pt x="713" y="477"/>
                    <a:pt x="715" y="476"/>
                    <a:pt x="717" y="476"/>
                  </a:cubicBezTo>
                  <a:cubicBezTo>
                    <a:pt x="739" y="487"/>
                    <a:pt x="753" y="512"/>
                    <a:pt x="779" y="513"/>
                  </a:cubicBezTo>
                  <a:cubicBezTo>
                    <a:pt x="776" y="514"/>
                    <a:pt x="774" y="514"/>
                    <a:pt x="771" y="515"/>
                  </a:cubicBezTo>
                  <a:cubicBezTo>
                    <a:pt x="769" y="515"/>
                    <a:pt x="766" y="518"/>
                    <a:pt x="770" y="517"/>
                  </a:cubicBezTo>
                  <a:cubicBezTo>
                    <a:pt x="804" y="512"/>
                    <a:pt x="829" y="494"/>
                    <a:pt x="836" y="459"/>
                  </a:cubicBezTo>
                  <a:cubicBezTo>
                    <a:pt x="841" y="461"/>
                    <a:pt x="846" y="461"/>
                    <a:pt x="852" y="459"/>
                  </a:cubicBezTo>
                  <a:cubicBezTo>
                    <a:pt x="852" y="461"/>
                    <a:pt x="853" y="463"/>
                    <a:pt x="853" y="465"/>
                  </a:cubicBezTo>
                  <a:cubicBezTo>
                    <a:pt x="854" y="466"/>
                    <a:pt x="855" y="466"/>
                    <a:pt x="857" y="465"/>
                  </a:cubicBezTo>
                  <a:cubicBezTo>
                    <a:pt x="854" y="480"/>
                    <a:pt x="850" y="495"/>
                    <a:pt x="840" y="507"/>
                  </a:cubicBezTo>
                  <a:cubicBezTo>
                    <a:pt x="829" y="521"/>
                    <a:pt x="810" y="525"/>
                    <a:pt x="792" y="525"/>
                  </a:cubicBezTo>
                  <a:cubicBezTo>
                    <a:pt x="790" y="525"/>
                    <a:pt x="786" y="529"/>
                    <a:pt x="790" y="529"/>
                  </a:cubicBezTo>
                  <a:cubicBezTo>
                    <a:pt x="807" y="529"/>
                    <a:pt x="826" y="526"/>
                    <a:pt x="839" y="514"/>
                  </a:cubicBezTo>
                  <a:cubicBezTo>
                    <a:pt x="853" y="500"/>
                    <a:pt x="859" y="481"/>
                    <a:pt x="862" y="462"/>
                  </a:cubicBezTo>
                  <a:cubicBezTo>
                    <a:pt x="863" y="461"/>
                    <a:pt x="860" y="461"/>
                    <a:pt x="858" y="462"/>
                  </a:cubicBezTo>
                  <a:cubicBezTo>
                    <a:pt x="858" y="460"/>
                    <a:pt x="857" y="459"/>
                    <a:pt x="857" y="458"/>
                  </a:cubicBezTo>
                  <a:cubicBezTo>
                    <a:pt x="863" y="456"/>
                    <a:pt x="868" y="456"/>
                    <a:pt x="873" y="459"/>
                  </a:cubicBezTo>
                  <a:cubicBezTo>
                    <a:pt x="874" y="460"/>
                    <a:pt x="875" y="461"/>
                    <a:pt x="876" y="463"/>
                  </a:cubicBezTo>
                  <a:cubicBezTo>
                    <a:pt x="874" y="461"/>
                    <a:pt x="872" y="460"/>
                    <a:pt x="870" y="459"/>
                  </a:cubicBezTo>
                  <a:cubicBezTo>
                    <a:pt x="868" y="459"/>
                    <a:pt x="864" y="461"/>
                    <a:pt x="866" y="462"/>
                  </a:cubicBezTo>
                  <a:cubicBezTo>
                    <a:pt x="867" y="463"/>
                    <a:pt x="867" y="463"/>
                    <a:pt x="868" y="463"/>
                  </a:cubicBezTo>
                  <a:cubicBezTo>
                    <a:pt x="867" y="464"/>
                    <a:pt x="865" y="464"/>
                    <a:pt x="865" y="465"/>
                  </a:cubicBezTo>
                  <a:cubicBezTo>
                    <a:pt x="860" y="501"/>
                    <a:pt x="841" y="532"/>
                    <a:pt x="801" y="533"/>
                  </a:cubicBezTo>
                  <a:cubicBezTo>
                    <a:pt x="799" y="533"/>
                    <a:pt x="795" y="536"/>
                    <a:pt x="799" y="536"/>
                  </a:cubicBezTo>
                  <a:cubicBezTo>
                    <a:pt x="841" y="535"/>
                    <a:pt x="865" y="504"/>
                    <a:pt x="871" y="465"/>
                  </a:cubicBezTo>
                  <a:cubicBezTo>
                    <a:pt x="874" y="466"/>
                    <a:pt x="877" y="469"/>
                    <a:pt x="880" y="471"/>
                  </a:cubicBezTo>
                  <a:cubicBezTo>
                    <a:pt x="879" y="503"/>
                    <a:pt x="854" y="541"/>
                    <a:pt x="819" y="541"/>
                  </a:cubicBezTo>
                  <a:cubicBezTo>
                    <a:pt x="817" y="541"/>
                    <a:pt x="814" y="544"/>
                    <a:pt x="817" y="544"/>
                  </a:cubicBezTo>
                  <a:cubicBezTo>
                    <a:pt x="853" y="545"/>
                    <a:pt x="879" y="512"/>
                    <a:pt x="885" y="479"/>
                  </a:cubicBezTo>
                  <a:cubicBezTo>
                    <a:pt x="885" y="480"/>
                    <a:pt x="885" y="480"/>
                    <a:pt x="885" y="481"/>
                  </a:cubicBezTo>
                  <a:cubicBezTo>
                    <a:pt x="885" y="481"/>
                    <a:pt x="885" y="481"/>
                    <a:pt x="885" y="482"/>
                  </a:cubicBezTo>
                  <a:cubicBezTo>
                    <a:pt x="887" y="487"/>
                    <a:pt x="888" y="492"/>
                    <a:pt x="887" y="498"/>
                  </a:cubicBezTo>
                  <a:cubicBezTo>
                    <a:pt x="886" y="498"/>
                    <a:pt x="884" y="499"/>
                    <a:pt x="885" y="499"/>
                  </a:cubicBezTo>
                  <a:cubicBezTo>
                    <a:pt x="885" y="501"/>
                    <a:pt x="885" y="503"/>
                    <a:pt x="886" y="504"/>
                  </a:cubicBezTo>
                  <a:cubicBezTo>
                    <a:pt x="879" y="528"/>
                    <a:pt x="852" y="549"/>
                    <a:pt x="830" y="545"/>
                  </a:cubicBezTo>
                  <a:cubicBezTo>
                    <a:pt x="828" y="545"/>
                    <a:pt x="824" y="547"/>
                    <a:pt x="825" y="547"/>
                  </a:cubicBezTo>
                  <a:cubicBezTo>
                    <a:pt x="846" y="551"/>
                    <a:pt x="872" y="537"/>
                    <a:pt x="885" y="517"/>
                  </a:cubicBezTo>
                  <a:cubicBezTo>
                    <a:pt x="883" y="525"/>
                    <a:pt x="878" y="532"/>
                    <a:pt x="872" y="539"/>
                  </a:cubicBezTo>
                  <a:cubicBezTo>
                    <a:pt x="865" y="548"/>
                    <a:pt x="856" y="552"/>
                    <a:pt x="846" y="554"/>
                  </a:cubicBezTo>
                  <a:cubicBezTo>
                    <a:pt x="848" y="552"/>
                    <a:pt x="849" y="550"/>
                    <a:pt x="850" y="549"/>
                  </a:cubicBezTo>
                  <a:cubicBezTo>
                    <a:pt x="851" y="548"/>
                    <a:pt x="846" y="548"/>
                    <a:pt x="845" y="550"/>
                  </a:cubicBezTo>
                  <a:cubicBezTo>
                    <a:pt x="844" y="551"/>
                    <a:pt x="843" y="553"/>
                    <a:pt x="842" y="554"/>
                  </a:cubicBezTo>
                  <a:cubicBezTo>
                    <a:pt x="834" y="555"/>
                    <a:pt x="826" y="553"/>
                    <a:pt x="818" y="550"/>
                  </a:cubicBezTo>
                  <a:close/>
                  <a:moveTo>
                    <a:pt x="558" y="465"/>
                  </a:moveTo>
                  <a:cubicBezTo>
                    <a:pt x="559" y="465"/>
                    <a:pt x="559" y="464"/>
                    <a:pt x="560" y="464"/>
                  </a:cubicBezTo>
                  <a:cubicBezTo>
                    <a:pt x="561" y="465"/>
                    <a:pt x="562" y="465"/>
                    <a:pt x="564" y="465"/>
                  </a:cubicBezTo>
                  <a:cubicBezTo>
                    <a:pt x="564" y="465"/>
                    <a:pt x="563" y="465"/>
                    <a:pt x="563" y="466"/>
                  </a:cubicBezTo>
                  <a:cubicBezTo>
                    <a:pt x="562" y="465"/>
                    <a:pt x="560" y="465"/>
                    <a:pt x="558" y="465"/>
                  </a:cubicBezTo>
                  <a:close/>
                  <a:moveTo>
                    <a:pt x="574" y="463"/>
                  </a:moveTo>
                  <a:cubicBezTo>
                    <a:pt x="574" y="463"/>
                    <a:pt x="574" y="463"/>
                    <a:pt x="574" y="463"/>
                  </a:cubicBezTo>
                  <a:cubicBezTo>
                    <a:pt x="575" y="463"/>
                    <a:pt x="576" y="463"/>
                    <a:pt x="577" y="463"/>
                  </a:cubicBezTo>
                  <a:cubicBezTo>
                    <a:pt x="577" y="464"/>
                    <a:pt x="577" y="465"/>
                    <a:pt x="577" y="466"/>
                  </a:cubicBezTo>
                  <a:cubicBezTo>
                    <a:pt x="573" y="465"/>
                    <a:pt x="569" y="464"/>
                    <a:pt x="565" y="463"/>
                  </a:cubicBezTo>
                  <a:cubicBezTo>
                    <a:pt x="568" y="463"/>
                    <a:pt x="571" y="462"/>
                    <a:pt x="574" y="463"/>
                  </a:cubicBezTo>
                  <a:close/>
                  <a:moveTo>
                    <a:pt x="836" y="436"/>
                  </a:moveTo>
                  <a:cubicBezTo>
                    <a:pt x="836" y="436"/>
                    <a:pt x="836" y="436"/>
                    <a:pt x="836" y="436"/>
                  </a:cubicBezTo>
                  <a:cubicBezTo>
                    <a:pt x="835" y="428"/>
                    <a:pt x="834" y="419"/>
                    <a:pt x="833" y="410"/>
                  </a:cubicBezTo>
                  <a:cubicBezTo>
                    <a:pt x="834" y="408"/>
                    <a:pt x="836" y="405"/>
                    <a:pt x="838" y="402"/>
                  </a:cubicBezTo>
                  <a:cubicBezTo>
                    <a:pt x="838" y="402"/>
                    <a:pt x="838" y="401"/>
                    <a:pt x="838" y="401"/>
                  </a:cubicBezTo>
                  <a:cubicBezTo>
                    <a:pt x="842" y="412"/>
                    <a:pt x="845" y="424"/>
                    <a:pt x="847" y="436"/>
                  </a:cubicBezTo>
                  <a:cubicBezTo>
                    <a:pt x="846" y="436"/>
                    <a:pt x="845" y="436"/>
                    <a:pt x="844" y="436"/>
                  </a:cubicBezTo>
                  <a:cubicBezTo>
                    <a:pt x="841" y="436"/>
                    <a:pt x="838" y="437"/>
                    <a:pt x="836" y="439"/>
                  </a:cubicBezTo>
                  <a:cubicBezTo>
                    <a:pt x="836" y="438"/>
                    <a:pt x="836" y="437"/>
                    <a:pt x="836" y="436"/>
                  </a:cubicBezTo>
                  <a:close/>
                  <a:moveTo>
                    <a:pt x="886" y="350"/>
                  </a:moveTo>
                  <a:cubicBezTo>
                    <a:pt x="885" y="351"/>
                    <a:pt x="884" y="352"/>
                    <a:pt x="884" y="353"/>
                  </a:cubicBezTo>
                  <a:cubicBezTo>
                    <a:pt x="883" y="352"/>
                    <a:pt x="882" y="350"/>
                    <a:pt x="881" y="348"/>
                  </a:cubicBezTo>
                  <a:cubicBezTo>
                    <a:pt x="881" y="348"/>
                    <a:pt x="881" y="348"/>
                    <a:pt x="882" y="348"/>
                  </a:cubicBezTo>
                  <a:cubicBezTo>
                    <a:pt x="883" y="348"/>
                    <a:pt x="884" y="347"/>
                    <a:pt x="884" y="347"/>
                  </a:cubicBezTo>
                  <a:cubicBezTo>
                    <a:pt x="885" y="348"/>
                    <a:pt x="885" y="349"/>
                    <a:pt x="886" y="350"/>
                  </a:cubicBezTo>
                  <a:close/>
                  <a:moveTo>
                    <a:pt x="887" y="355"/>
                  </a:moveTo>
                  <a:cubicBezTo>
                    <a:pt x="887" y="356"/>
                    <a:pt x="888" y="357"/>
                    <a:pt x="888" y="358"/>
                  </a:cubicBezTo>
                  <a:cubicBezTo>
                    <a:pt x="888" y="359"/>
                    <a:pt x="887" y="359"/>
                    <a:pt x="887" y="359"/>
                  </a:cubicBezTo>
                  <a:cubicBezTo>
                    <a:pt x="886" y="358"/>
                    <a:pt x="886" y="357"/>
                    <a:pt x="885" y="356"/>
                  </a:cubicBezTo>
                  <a:cubicBezTo>
                    <a:pt x="886" y="355"/>
                    <a:pt x="887" y="355"/>
                    <a:pt x="887" y="355"/>
                  </a:cubicBezTo>
                  <a:close/>
                  <a:moveTo>
                    <a:pt x="894" y="306"/>
                  </a:moveTo>
                  <a:cubicBezTo>
                    <a:pt x="896" y="311"/>
                    <a:pt x="898" y="316"/>
                    <a:pt x="900" y="322"/>
                  </a:cubicBezTo>
                  <a:cubicBezTo>
                    <a:pt x="897" y="317"/>
                    <a:pt x="894" y="312"/>
                    <a:pt x="893" y="307"/>
                  </a:cubicBezTo>
                  <a:cubicBezTo>
                    <a:pt x="894" y="307"/>
                    <a:pt x="894" y="306"/>
                    <a:pt x="894" y="306"/>
                  </a:cubicBezTo>
                  <a:close/>
                  <a:moveTo>
                    <a:pt x="925" y="378"/>
                  </a:moveTo>
                  <a:cubicBezTo>
                    <a:pt x="924" y="379"/>
                    <a:pt x="924" y="379"/>
                    <a:pt x="924" y="380"/>
                  </a:cubicBezTo>
                  <a:cubicBezTo>
                    <a:pt x="925" y="380"/>
                    <a:pt x="925" y="381"/>
                    <a:pt x="925" y="381"/>
                  </a:cubicBezTo>
                  <a:cubicBezTo>
                    <a:pt x="924" y="383"/>
                    <a:pt x="923" y="386"/>
                    <a:pt x="922" y="388"/>
                  </a:cubicBezTo>
                  <a:cubicBezTo>
                    <a:pt x="921" y="388"/>
                    <a:pt x="921" y="388"/>
                    <a:pt x="920" y="388"/>
                  </a:cubicBezTo>
                  <a:cubicBezTo>
                    <a:pt x="923" y="382"/>
                    <a:pt x="923" y="375"/>
                    <a:pt x="923" y="368"/>
                  </a:cubicBezTo>
                  <a:cubicBezTo>
                    <a:pt x="924" y="371"/>
                    <a:pt x="925" y="375"/>
                    <a:pt x="925" y="378"/>
                  </a:cubicBezTo>
                  <a:close/>
                  <a:moveTo>
                    <a:pt x="909" y="400"/>
                  </a:moveTo>
                  <a:cubicBezTo>
                    <a:pt x="909" y="401"/>
                    <a:pt x="909" y="401"/>
                    <a:pt x="909" y="402"/>
                  </a:cubicBezTo>
                  <a:cubicBezTo>
                    <a:pt x="908" y="403"/>
                    <a:pt x="907" y="404"/>
                    <a:pt x="905" y="406"/>
                  </a:cubicBezTo>
                  <a:cubicBezTo>
                    <a:pt x="905" y="404"/>
                    <a:pt x="904" y="403"/>
                    <a:pt x="904" y="402"/>
                  </a:cubicBezTo>
                  <a:cubicBezTo>
                    <a:pt x="904" y="402"/>
                    <a:pt x="904" y="402"/>
                    <a:pt x="904" y="402"/>
                  </a:cubicBezTo>
                  <a:cubicBezTo>
                    <a:pt x="904" y="402"/>
                    <a:pt x="904" y="402"/>
                    <a:pt x="905" y="402"/>
                  </a:cubicBezTo>
                  <a:cubicBezTo>
                    <a:pt x="906" y="401"/>
                    <a:pt x="908" y="401"/>
                    <a:pt x="909" y="400"/>
                  </a:cubicBezTo>
                  <a:close/>
                  <a:moveTo>
                    <a:pt x="895" y="405"/>
                  </a:moveTo>
                  <a:cubicBezTo>
                    <a:pt x="892" y="406"/>
                    <a:pt x="888" y="408"/>
                    <a:pt x="885" y="409"/>
                  </a:cubicBezTo>
                  <a:cubicBezTo>
                    <a:pt x="888" y="407"/>
                    <a:pt x="891" y="405"/>
                    <a:pt x="895" y="404"/>
                  </a:cubicBezTo>
                  <a:cubicBezTo>
                    <a:pt x="895" y="404"/>
                    <a:pt x="895" y="404"/>
                    <a:pt x="895" y="405"/>
                  </a:cubicBezTo>
                  <a:close/>
                  <a:moveTo>
                    <a:pt x="882" y="416"/>
                  </a:moveTo>
                  <a:cubicBezTo>
                    <a:pt x="882" y="416"/>
                    <a:pt x="882" y="416"/>
                    <a:pt x="882" y="416"/>
                  </a:cubicBezTo>
                  <a:cubicBezTo>
                    <a:pt x="882" y="416"/>
                    <a:pt x="882" y="416"/>
                    <a:pt x="882" y="416"/>
                  </a:cubicBezTo>
                  <a:cubicBezTo>
                    <a:pt x="882" y="416"/>
                    <a:pt x="882" y="416"/>
                    <a:pt x="882" y="416"/>
                  </a:cubicBezTo>
                  <a:close/>
                  <a:moveTo>
                    <a:pt x="877" y="420"/>
                  </a:moveTo>
                  <a:cubicBezTo>
                    <a:pt x="877" y="420"/>
                    <a:pt x="877" y="420"/>
                    <a:pt x="878" y="420"/>
                  </a:cubicBezTo>
                  <a:cubicBezTo>
                    <a:pt x="878" y="421"/>
                    <a:pt x="878" y="421"/>
                    <a:pt x="878" y="422"/>
                  </a:cubicBezTo>
                  <a:cubicBezTo>
                    <a:pt x="877" y="421"/>
                    <a:pt x="877" y="421"/>
                    <a:pt x="877" y="420"/>
                  </a:cubicBezTo>
                  <a:close/>
                  <a:moveTo>
                    <a:pt x="876" y="415"/>
                  </a:moveTo>
                  <a:cubicBezTo>
                    <a:pt x="875" y="416"/>
                    <a:pt x="875" y="417"/>
                    <a:pt x="874" y="417"/>
                  </a:cubicBezTo>
                  <a:cubicBezTo>
                    <a:pt x="873" y="412"/>
                    <a:pt x="873" y="407"/>
                    <a:pt x="873" y="401"/>
                  </a:cubicBezTo>
                  <a:cubicBezTo>
                    <a:pt x="874" y="401"/>
                    <a:pt x="876" y="400"/>
                    <a:pt x="876" y="400"/>
                  </a:cubicBezTo>
                  <a:cubicBezTo>
                    <a:pt x="877" y="398"/>
                    <a:pt x="878" y="396"/>
                    <a:pt x="878" y="395"/>
                  </a:cubicBezTo>
                  <a:cubicBezTo>
                    <a:pt x="878" y="395"/>
                    <a:pt x="878" y="395"/>
                    <a:pt x="878" y="395"/>
                  </a:cubicBezTo>
                  <a:cubicBezTo>
                    <a:pt x="879" y="396"/>
                    <a:pt x="883" y="395"/>
                    <a:pt x="883" y="394"/>
                  </a:cubicBezTo>
                  <a:cubicBezTo>
                    <a:pt x="887" y="390"/>
                    <a:pt x="888" y="385"/>
                    <a:pt x="889" y="381"/>
                  </a:cubicBezTo>
                  <a:cubicBezTo>
                    <a:pt x="890" y="382"/>
                    <a:pt x="891" y="384"/>
                    <a:pt x="892" y="386"/>
                  </a:cubicBezTo>
                  <a:cubicBezTo>
                    <a:pt x="893" y="391"/>
                    <a:pt x="894" y="397"/>
                    <a:pt x="895" y="402"/>
                  </a:cubicBezTo>
                  <a:cubicBezTo>
                    <a:pt x="886" y="404"/>
                    <a:pt x="880" y="407"/>
                    <a:pt x="876" y="415"/>
                  </a:cubicBezTo>
                  <a:close/>
                  <a:moveTo>
                    <a:pt x="882" y="390"/>
                  </a:moveTo>
                  <a:cubicBezTo>
                    <a:pt x="881" y="390"/>
                    <a:pt x="881" y="389"/>
                    <a:pt x="881" y="389"/>
                  </a:cubicBezTo>
                  <a:cubicBezTo>
                    <a:pt x="881" y="389"/>
                    <a:pt x="882" y="389"/>
                    <a:pt x="882" y="388"/>
                  </a:cubicBezTo>
                  <a:cubicBezTo>
                    <a:pt x="882" y="389"/>
                    <a:pt x="882" y="389"/>
                    <a:pt x="882" y="390"/>
                  </a:cubicBezTo>
                  <a:close/>
                  <a:moveTo>
                    <a:pt x="873" y="396"/>
                  </a:moveTo>
                  <a:cubicBezTo>
                    <a:pt x="872" y="396"/>
                    <a:pt x="872" y="396"/>
                    <a:pt x="872" y="396"/>
                  </a:cubicBezTo>
                  <a:cubicBezTo>
                    <a:pt x="872" y="395"/>
                    <a:pt x="872" y="394"/>
                    <a:pt x="872" y="392"/>
                  </a:cubicBezTo>
                  <a:cubicBezTo>
                    <a:pt x="873" y="392"/>
                    <a:pt x="873" y="392"/>
                    <a:pt x="874" y="392"/>
                  </a:cubicBezTo>
                  <a:cubicBezTo>
                    <a:pt x="874" y="393"/>
                    <a:pt x="873" y="395"/>
                    <a:pt x="873" y="396"/>
                  </a:cubicBezTo>
                  <a:close/>
                  <a:moveTo>
                    <a:pt x="862" y="392"/>
                  </a:moveTo>
                  <a:cubicBezTo>
                    <a:pt x="863" y="394"/>
                    <a:pt x="863" y="395"/>
                    <a:pt x="863" y="397"/>
                  </a:cubicBezTo>
                  <a:cubicBezTo>
                    <a:pt x="862" y="395"/>
                    <a:pt x="861" y="394"/>
                    <a:pt x="860" y="393"/>
                  </a:cubicBezTo>
                  <a:cubicBezTo>
                    <a:pt x="859" y="392"/>
                    <a:pt x="858" y="393"/>
                    <a:pt x="857" y="393"/>
                  </a:cubicBezTo>
                  <a:cubicBezTo>
                    <a:pt x="857" y="393"/>
                    <a:pt x="857" y="392"/>
                    <a:pt x="857" y="392"/>
                  </a:cubicBezTo>
                  <a:cubicBezTo>
                    <a:pt x="859" y="392"/>
                    <a:pt x="860" y="392"/>
                    <a:pt x="862" y="392"/>
                  </a:cubicBezTo>
                  <a:close/>
                  <a:moveTo>
                    <a:pt x="852" y="451"/>
                  </a:moveTo>
                  <a:cubicBezTo>
                    <a:pt x="851" y="450"/>
                    <a:pt x="846" y="452"/>
                    <a:pt x="847" y="453"/>
                  </a:cubicBezTo>
                  <a:cubicBezTo>
                    <a:pt x="848" y="454"/>
                    <a:pt x="849" y="455"/>
                    <a:pt x="850" y="457"/>
                  </a:cubicBezTo>
                  <a:cubicBezTo>
                    <a:pt x="848" y="457"/>
                    <a:pt x="847" y="457"/>
                    <a:pt x="845" y="457"/>
                  </a:cubicBezTo>
                  <a:cubicBezTo>
                    <a:pt x="845" y="457"/>
                    <a:pt x="845" y="456"/>
                    <a:pt x="845" y="456"/>
                  </a:cubicBezTo>
                  <a:cubicBezTo>
                    <a:pt x="842" y="454"/>
                    <a:pt x="839" y="453"/>
                    <a:pt x="836" y="452"/>
                  </a:cubicBezTo>
                  <a:cubicBezTo>
                    <a:pt x="835" y="451"/>
                    <a:pt x="834" y="452"/>
                    <a:pt x="833" y="453"/>
                  </a:cubicBezTo>
                  <a:cubicBezTo>
                    <a:pt x="833" y="453"/>
                    <a:pt x="832" y="453"/>
                    <a:pt x="832" y="453"/>
                  </a:cubicBezTo>
                  <a:cubicBezTo>
                    <a:pt x="831" y="453"/>
                    <a:pt x="830" y="452"/>
                    <a:pt x="828" y="451"/>
                  </a:cubicBezTo>
                  <a:cubicBezTo>
                    <a:pt x="828" y="451"/>
                    <a:pt x="827" y="451"/>
                    <a:pt x="827" y="451"/>
                  </a:cubicBezTo>
                  <a:cubicBezTo>
                    <a:pt x="827" y="450"/>
                    <a:pt x="828" y="450"/>
                    <a:pt x="829" y="450"/>
                  </a:cubicBezTo>
                  <a:cubicBezTo>
                    <a:pt x="829" y="449"/>
                    <a:pt x="830" y="448"/>
                    <a:pt x="831" y="448"/>
                  </a:cubicBezTo>
                  <a:cubicBezTo>
                    <a:pt x="831" y="448"/>
                    <a:pt x="832" y="448"/>
                    <a:pt x="832" y="447"/>
                  </a:cubicBezTo>
                  <a:cubicBezTo>
                    <a:pt x="832" y="448"/>
                    <a:pt x="832" y="448"/>
                    <a:pt x="832" y="448"/>
                  </a:cubicBezTo>
                  <a:cubicBezTo>
                    <a:pt x="832" y="450"/>
                    <a:pt x="838" y="449"/>
                    <a:pt x="837" y="447"/>
                  </a:cubicBezTo>
                  <a:cubicBezTo>
                    <a:pt x="837" y="447"/>
                    <a:pt x="837" y="446"/>
                    <a:pt x="837" y="446"/>
                  </a:cubicBezTo>
                  <a:cubicBezTo>
                    <a:pt x="839" y="445"/>
                    <a:pt x="842" y="445"/>
                    <a:pt x="844" y="445"/>
                  </a:cubicBezTo>
                  <a:cubicBezTo>
                    <a:pt x="844" y="445"/>
                    <a:pt x="843" y="445"/>
                    <a:pt x="843" y="445"/>
                  </a:cubicBezTo>
                  <a:cubicBezTo>
                    <a:pt x="845" y="446"/>
                    <a:pt x="847" y="446"/>
                    <a:pt x="848" y="447"/>
                  </a:cubicBezTo>
                  <a:cubicBezTo>
                    <a:pt x="848" y="447"/>
                    <a:pt x="848" y="448"/>
                    <a:pt x="848" y="448"/>
                  </a:cubicBezTo>
                  <a:cubicBezTo>
                    <a:pt x="849" y="449"/>
                    <a:pt x="851" y="449"/>
                    <a:pt x="852" y="449"/>
                  </a:cubicBezTo>
                  <a:cubicBezTo>
                    <a:pt x="856" y="450"/>
                    <a:pt x="860" y="451"/>
                    <a:pt x="864" y="453"/>
                  </a:cubicBezTo>
                  <a:cubicBezTo>
                    <a:pt x="864" y="453"/>
                    <a:pt x="864" y="453"/>
                    <a:pt x="863" y="453"/>
                  </a:cubicBezTo>
                  <a:cubicBezTo>
                    <a:pt x="862" y="453"/>
                    <a:pt x="860" y="454"/>
                    <a:pt x="858" y="454"/>
                  </a:cubicBezTo>
                  <a:cubicBezTo>
                    <a:pt x="857" y="455"/>
                    <a:pt x="856" y="455"/>
                    <a:pt x="856" y="455"/>
                  </a:cubicBezTo>
                  <a:cubicBezTo>
                    <a:pt x="855" y="454"/>
                    <a:pt x="854" y="452"/>
                    <a:pt x="852" y="451"/>
                  </a:cubicBezTo>
                  <a:close/>
                  <a:moveTo>
                    <a:pt x="831" y="459"/>
                  </a:moveTo>
                  <a:cubicBezTo>
                    <a:pt x="831" y="460"/>
                    <a:pt x="831" y="460"/>
                    <a:pt x="831" y="461"/>
                  </a:cubicBezTo>
                  <a:cubicBezTo>
                    <a:pt x="828" y="459"/>
                    <a:pt x="825" y="458"/>
                    <a:pt x="821" y="457"/>
                  </a:cubicBezTo>
                  <a:cubicBezTo>
                    <a:pt x="820" y="457"/>
                    <a:pt x="819" y="457"/>
                    <a:pt x="818" y="458"/>
                  </a:cubicBezTo>
                  <a:cubicBezTo>
                    <a:pt x="817" y="458"/>
                    <a:pt x="816" y="459"/>
                    <a:pt x="817" y="459"/>
                  </a:cubicBezTo>
                  <a:cubicBezTo>
                    <a:pt x="821" y="460"/>
                    <a:pt x="825" y="462"/>
                    <a:pt x="828" y="464"/>
                  </a:cubicBezTo>
                  <a:cubicBezTo>
                    <a:pt x="829" y="464"/>
                    <a:pt x="830" y="464"/>
                    <a:pt x="830" y="464"/>
                  </a:cubicBezTo>
                  <a:cubicBezTo>
                    <a:pt x="827" y="479"/>
                    <a:pt x="819" y="490"/>
                    <a:pt x="809" y="499"/>
                  </a:cubicBezTo>
                  <a:cubicBezTo>
                    <a:pt x="809" y="498"/>
                    <a:pt x="809" y="498"/>
                    <a:pt x="807" y="498"/>
                  </a:cubicBezTo>
                  <a:cubicBezTo>
                    <a:pt x="787" y="496"/>
                    <a:pt x="772" y="477"/>
                    <a:pt x="758" y="464"/>
                  </a:cubicBezTo>
                  <a:cubicBezTo>
                    <a:pt x="757" y="463"/>
                    <a:pt x="752" y="465"/>
                    <a:pt x="753" y="466"/>
                  </a:cubicBezTo>
                  <a:cubicBezTo>
                    <a:pt x="768" y="480"/>
                    <a:pt x="784" y="499"/>
                    <a:pt x="805" y="501"/>
                  </a:cubicBezTo>
                  <a:cubicBezTo>
                    <a:pt x="806" y="501"/>
                    <a:pt x="806" y="501"/>
                    <a:pt x="807" y="501"/>
                  </a:cubicBezTo>
                  <a:cubicBezTo>
                    <a:pt x="801" y="505"/>
                    <a:pt x="794" y="509"/>
                    <a:pt x="787" y="511"/>
                  </a:cubicBezTo>
                  <a:cubicBezTo>
                    <a:pt x="787" y="510"/>
                    <a:pt x="786" y="509"/>
                    <a:pt x="785" y="509"/>
                  </a:cubicBezTo>
                  <a:cubicBezTo>
                    <a:pt x="758" y="512"/>
                    <a:pt x="742" y="484"/>
                    <a:pt x="720" y="473"/>
                  </a:cubicBezTo>
                  <a:cubicBezTo>
                    <a:pt x="724" y="469"/>
                    <a:pt x="727" y="464"/>
                    <a:pt x="729" y="459"/>
                  </a:cubicBezTo>
                  <a:cubicBezTo>
                    <a:pt x="729" y="463"/>
                    <a:pt x="730" y="468"/>
                    <a:pt x="732" y="471"/>
                  </a:cubicBezTo>
                  <a:cubicBezTo>
                    <a:pt x="733" y="472"/>
                    <a:pt x="733" y="472"/>
                    <a:pt x="734" y="472"/>
                  </a:cubicBezTo>
                  <a:cubicBezTo>
                    <a:pt x="749" y="487"/>
                    <a:pt x="769" y="503"/>
                    <a:pt x="791" y="508"/>
                  </a:cubicBezTo>
                  <a:cubicBezTo>
                    <a:pt x="792" y="508"/>
                    <a:pt x="797" y="506"/>
                    <a:pt x="795" y="506"/>
                  </a:cubicBezTo>
                  <a:cubicBezTo>
                    <a:pt x="773" y="501"/>
                    <a:pt x="754" y="485"/>
                    <a:pt x="738" y="469"/>
                  </a:cubicBezTo>
                  <a:cubicBezTo>
                    <a:pt x="743" y="465"/>
                    <a:pt x="746" y="459"/>
                    <a:pt x="750" y="453"/>
                  </a:cubicBezTo>
                  <a:cubicBezTo>
                    <a:pt x="752" y="453"/>
                    <a:pt x="755" y="452"/>
                    <a:pt x="758" y="450"/>
                  </a:cubicBezTo>
                  <a:cubicBezTo>
                    <a:pt x="760" y="450"/>
                    <a:pt x="762" y="448"/>
                    <a:pt x="764" y="447"/>
                  </a:cubicBezTo>
                  <a:cubicBezTo>
                    <a:pt x="765" y="447"/>
                    <a:pt x="766" y="446"/>
                    <a:pt x="767" y="446"/>
                  </a:cubicBezTo>
                  <a:cubicBezTo>
                    <a:pt x="768" y="444"/>
                    <a:pt x="769" y="443"/>
                    <a:pt x="770" y="442"/>
                  </a:cubicBezTo>
                  <a:cubicBezTo>
                    <a:pt x="773" y="441"/>
                    <a:pt x="776" y="440"/>
                    <a:pt x="779" y="440"/>
                  </a:cubicBezTo>
                  <a:cubicBezTo>
                    <a:pt x="779" y="441"/>
                    <a:pt x="779" y="442"/>
                    <a:pt x="781" y="442"/>
                  </a:cubicBezTo>
                  <a:cubicBezTo>
                    <a:pt x="783" y="442"/>
                    <a:pt x="785" y="442"/>
                    <a:pt x="786" y="442"/>
                  </a:cubicBezTo>
                  <a:cubicBezTo>
                    <a:pt x="784" y="443"/>
                    <a:pt x="781" y="443"/>
                    <a:pt x="778" y="443"/>
                  </a:cubicBezTo>
                  <a:cubicBezTo>
                    <a:pt x="778" y="443"/>
                    <a:pt x="778" y="443"/>
                    <a:pt x="778" y="443"/>
                  </a:cubicBezTo>
                  <a:cubicBezTo>
                    <a:pt x="777" y="441"/>
                    <a:pt x="772" y="442"/>
                    <a:pt x="773" y="444"/>
                  </a:cubicBezTo>
                  <a:cubicBezTo>
                    <a:pt x="773" y="445"/>
                    <a:pt x="773" y="445"/>
                    <a:pt x="774" y="446"/>
                  </a:cubicBezTo>
                  <a:cubicBezTo>
                    <a:pt x="774" y="446"/>
                    <a:pt x="774" y="447"/>
                    <a:pt x="774" y="447"/>
                  </a:cubicBezTo>
                  <a:cubicBezTo>
                    <a:pt x="778" y="450"/>
                    <a:pt x="784" y="450"/>
                    <a:pt x="788" y="449"/>
                  </a:cubicBezTo>
                  <a:cubicBezTo>
                    <a:pt x="789" y="448"/>
                    <a:pt x="791" y="448"/>
                    <a:pt x="791" y="446"/>
                  </a:cubicBezTo>
                  <a:cubicBezTo>
                    <a:pt x="790" y="445"/>
                    <a:pt x="789" y="445"/>
                    <a:pt x="788" y="446"/>
                  </a:cubicBezTo>
                  <a:cubicBezTo>
                    <a:pt x="787" y="446"/>
                    <a:pt x="786" y="446"/>
                    <a:pt x="784" y="446"/>
                  </a:cubicBezTo>
                  <a:cubicBezTo>
                    <a:pt x="787" y="446"/>
                    <a:pt x="789" y="445"/>
                    <a:pt x="790" y="444"/>
                  </a:cubicBezTo>
                  <a:cubicBezTo>
                    <a:pt x="793" y="446"/>
                    <a:pt x="796" y="448"/>
                    <a:pt x="797" y="448"/>
                  </a:cubicBezTo>
                  <a:cubicBezTo>
                    <a:pt x="803" y="451"/>
                    <a:pt x="810" y="452"/>
                    <a:pt x="816" y="451"/>
                  </a:cubicBezTo>
                  <a:cubicBezTo>
                    <a:pt x="818" y="451"/>
                    <a:pt x="820" y="452"/>
                    <a:pt x="822" y="452"/>
                  </a:cubicBezTo>
                  <a:cubicBezTo>
                    <a:pt x="825" y="454"/>
                    <a:pt x="829" y="456"/>
                    <a:pt x="833" y="458"/>
                  </a:cubicBezTo>
                  <a:cubicBezTo>
                    <a:pt x="832" y="458"/>
                    <a:pt x="831" y="459"/>
                    <a:pt x="831" y="459"/>
                  </a:cubicBezTo>
                  <a:close/>
                  <a:moveTo>
                    <a:pt x="695" y="478"/>
                  </a:moveTo>
                  <a:cubicBezTo>
                    <a:pt x="695" y="477"/>
                    <a:pt x="695" y="477"/>
                    <a:pt x="695" y="476"/>
                  </a:cubicBezTo>
                  <a:cubicBezTo>
                    <a:pt x="699" y="470"/>
                    <a:pt x="702" y="463"/>
                    <a:pt x="703" y="455"/>
                  </a:cubicBezTo>
                  <a:cubicBezTo>
                    <a:pt x="703" y="453"/>
                    <a:pt x="697" y="453"/>
                    <a:pt x="697" y="456"/>
                  </a:cubicBezTo>
                  <a:cubicBezTo>
                    <a:pt x="697" y="459"/>
                    <a:pt x="696" y="462"/>
                    <a:pt x="695" y="466"/>
                  </a:cubicBezTo>
                  <a:cubicBezTo>
                    <a:pt x="695" y="461"/>
                    <a:pt x="695" y="457"/>
                    <a:pt x="696" y="452"/>
                  </a:cubicBezTo>
                  <a:cubicBezTo>
                    <a:pt x="696" y="452"/>
                    <a:pt x="696" y="451"/>
                    <a:pt x="696" y="451"/>
                  </a:cubicBezTo>
                  <a:cubicBezTo>
                    <a:pt x="701" y="452"/>
                    <a:pt x="706" y="454"/>
                    <a:pt x="709" y="455"/>
                  </a:cubicBezTo>
                  <a:cubicBezTo>
                    <a:pt x="707" y="464"/>
                    <a:pt x="703" y="473"/>
                    <a:pt x="695" y="478"/>
                  </a:cubicBezTo>
                  <a:close/>
                  <a:moveTo>
                    <a:pt x="684" y="473"/>
                  </a:moveTo>
                  <a:cubicBezTo>
                    <a:pt x="685" y="465"/>
                    <a:pt x="687" y="457"/>
                    <a:pt x="688" y="449"/>
                  </a:cubicBezTo>
                  <a:cubicBezTo>
                    <a:pt x="689" y="449"/>
                    <a:pt x="690" y="449"/>
                    <a:pt x="691" y="450"/>
                  </a:cubicBezTo>
                  <a:cubicBezTo>
                    <a:pt x="691" y="451"/>
                    <a:pt x="691" y="453"/>
                    <a:pt x="691" y="454"/>
                  </a:cubicBezTo>
                  <a:cubicBezTo>
                    <a:pt x="689" y="461"/>
                    <a:pt x="687" y="467"/>
                    <a:pt x="684" y="473"/>
                  </a:cubicBezTo>
                  <a:close/>
                  <a:moveTo>
                    <a:pt x="653" y="484"/>
                  </a:moveTo>
                  <a:cubicBezTo>
                    <a:pt x="655" y="481"/>
                    <a:pt x="657" y="478"/>
                    <a:pt x="658" y="475"/>
                  </a:cubicBezTo>
                  <a:cubicBezTo>
                    <a:pt x="658" y="478"/>
                    <a:pt x="658" y="480"/>
                    <a:pt x="658" y="482"/>
                  </a:cubicBezTo>
                  <a:cubicBezTo>
                    <a:pt x="658" y="484"/>
                    <a:pt x="658" y="486"/>
                    <a:pt x="657" y="488"/>
                  </a:cubicBezTo>
                  <a:cubicBezTo>
                    <a:pt x="656" y="487"/>
                    <a:pt x="655" y="485"/>
                    <a:pt x="653" y="484"/>
                  </a:cubicBezTo>
                  <a:close/>
                  <a:moveTo>
                    <a:pt x="635" y="490"/>
                  </a:moveTo>
                  <a:cubicBezTo>
                    <a:pt x="635" y="490"/>
                    <a:pt x="635" y="490"/>
                    <a:pt x="635" y="490"/>
                  </a:cubicBezTo>
                  <a:cubicBezTo>
                    <a:pt x="635" y="491"/>
                    <a:pt x="636" y="491"/>
                    <a:pt x="636" y="492"/>
                  </a:cubicBezTo>
                  <a:cubicBezTo>
                    <a:pt x="636" y="492"/>
                    <a:pt x="636" y="492"/>
                    <a:pt x="636" y="492"/>
                  </a:cubicBezTo>
                  <a:cubicBezTo>
                    <a:pt x="636" y="492"/>
                    <a:pt x="636" y="492"/>
                    <a:pt x="636" y="492"/>
                  </a:cubicBezTo>
                  <a:cubicBezTo>
                    <a:pt x="635" y="491"/>
                    <a:pt x="635" y="491"/>
                    <a:pt x="635" y="490"/>
                  </a:cubicBezTo>
                  <a:close/>
                  <a:moveTo>
                    <a:pt x="612" y="473"/>
                  </a:moveTo>
                  <a:cubicBezTo>
                    <a:pt x="611" y="473"/>
                    <a:pt x="611" y="473"/>
                    <a:pt x="610" y="473"/>
                  </a:cubicBezTo>
                  <a:cubicBezTo>
                    <a:pt x="610" y="472"/>
                    <a:pt x="610" y="472"/>
                    <a:pt x="610" y="472"/>
                  </a:cubicBezTo>
                  <a:cubicBezTo>
                    <a:pt x="610" y="472"/>
                    <a:pt x="611" y="472"/>
                    <a:pt x="612" y="473"/>
                  </a:cubicBezTo>
                  <a:cubicBezTo>
                    <a:pt x="612" y="473"/>
                    <a:pt x="612" y="473"/>
                    <a:pt x="612" y="473"/>
                  </a:cubicBezTo>
                  <a:close/>
                  <a:moveTo>
                    <a:pt x="604" y="471"/>
                  </a:moveTo>
                  <a:cubicBezTo>
                    <a:pt x="603" y="472"/>
                    <a:pt x="603" y="472"/>
                    <a:pt x="603" y="472"/>
                  </a:cubicBezTo>
                  <a:cubicBezTo>
                    <a:pt x="603" y="472"/>
                    <a:pt x="602" y="472"/>
                    <a:pt x="602" y="472"/>
                  </a:cubicBezTo>
                  <a:cubicBezTo>
                    <a:pt x="602" y="471"/>
                    <a:pt x="601" y="471"/>
                    <a:pt x="601" y="470"/>
                  </a:cubicBezTo>
                  <a:cubicBezTo>
                    <a:pt x="602" y="470"/>
                    <a:pt x="603" y="471"/>
                    <a:pt x="604" y="471"/>
                  </a:cubicBezTo>
                  <a:cubicBezTo>
                    <a:pt x="604" y="471"/>
                    <a:pt x="604" y="471"/>
                    <a:pt x="604" y="471"/>
                  </a:cubicBezTo>
                  <a:close/>
                  <a:moveTo>
                    <a:pt x="590" y="469"/>
                  </a:moveTo>
                  <a:cubicBezTo>
                    <a:pt x="590" y="469"/>
                    <a:pt x="590" y="469"/>
                    <a:pt x="590" y="469"/>
                  </a:cubicBezTo>
                  <a:cubicBezTo>
                    <a:pt x="590" y="469"/>
                    <a:pt x="589" y="469"/>
                    <a:pt x="589" y="469"/>
                  </a:cubicBezTo>
                  <a:cubicBezTo>
                    <a:pt x="589" y="468"/>
                    <a:pt x="589" y="468"/>
                    <a:pt x="589" y="468"/>
                  </a:cubicBezTo>
                  <a:cubicBezTo>
                    <a:pt x="590" y="468"/>
                    <a:pt x="590" y="468"/>
                    <a:pt x="590" y="469"/>
                  </a:cubicBezTo>
                  <a:close/>
                  <a:moveTo>
                    <a:pt x="598" y="475"/>
                  </a:moveTo>
                  <a:cubicBezTo>
                    <a:pt x="599" y="477"/>
                    <a:pt x="600" y="479"/>
                    <a:pt x="602" y="481"/>
                  </a:cubicBezTo>
                  <a:cubicBezTo>
                    <a:pt x="601" y="482"/>
                    <a:pt x="601" y="483"/>
                    <a:pt x="601" y="484"/>
                  </a:cubicBezTo>
                  <a:cubicBezTo>
                    <a:pt x="600" y="481"/>
                    <a:pt x="599" y="478"/>
                    <a:pt x="598" y="475"/>
                  </a:cubicBezTo>
                  <a:close/>
                  <a:moveTo>
                    <a:pt x="611" y="475"/>
                  </a:moveTo>
                  <a:cubicBezTo>
                    <a:pt x="611" y="475"/>
                    <a:pt x="611" y="475"/>
                    <a:pt x="611" y="475"/>
                  </a:cubicBezTo>
                  <a:cubicBezTo>
                    <a:pt x="611" y="475"/>
                    <a:pt x="611" y="475"/>
                    <a:pt x="611" y="475"/>
                  </a:cubicBezTo>
                  <a:cubicBezTo>
                    <a:pt x="611" y="475"/>
                    <a:pt x="611" y="475"/>
                    <a:pt x="611" y="475"/>
                  </a:cubicBezTo>
                  <a:close/>
                  <a:moveTo>
                    <a:pt x="622" y="474"/>
                  </a:moveTo>
                  <a:cubicBezTo>
                    <a:pt x="623" y="474"/>
                    <a:pt x="623" y="474"/>
                    <a:pt x="624" y="474"/>
                  </a:cubicBezTo>
                  <a:cubicBezTo>
                    <a:pt x="623" y="474"/>
                    <a:pt x="623" y="475"/>
                    <a:pt x="623" y="475"/>
                  </a:cubicBezTo>
                  <a:cubicBezTo>
                    <a:pt x="623" y="475"/>
                    <a:pt x="623" y="476"/>
                    <a:pt x="622" y="476"/>
                  </a:cubicBezTo>
                  <a:cubicBezTo>
                    <a:pt x="622" y="475"/>
                    <a:pt x="622" y="475"/>
                    <a:pt x="622" y="474"/>
                  </a:cubicBezTo>
                  <a:close/>
                  <a:moveTo>
                    <a:pt x="668" y="457"/>
                  </a:moveTo>
                  <a:cubicBezTo>
                    <a:pt x="668" y="458"/>
                    <a:pt x="668" y="459"/>
                    <a:pt x="668" y="461"/>
                  </a:cubicBezTo>
                  <a:cubicBezTo>
                    <a:pt x="667" y="461"/>
                    <a:pt x="666" y="461"/>
                    <a:pt x="665" y="461"/>
                  </a:cubicBezTo>
                  <a:cubicBezTo>
                    <a:pt x="666" y="459"/>
                    <a:pt x="667" y="458"/>
                    <a:pt x="668" y="457"/>
                  </a:cubicBezTo>
                  <a:close/>
                  <a:moveTo>
                    <a:pt x="638" y="477"/>
                  </a:moveTo>
                  <a:cubicBezTo>
                    <a:pt x="638" y="477"/>
                    <a:pt x="637" y="478"/>
                    <a:pt x="637" y="478"/>
                  </a:cubicBezTo>
                  <a:cubicBezTo>
                    <a:pt x="636" y="478"/>
                    <a:pt x="636" y="478"/>
                    <a:pt x="636" y="479"/>
                  </a:cubicBezTo>
                  <a:cubicBezTo>
                    <a:pt x="635" y="477"/>
                    <a:pt x="635" y="476"/>
                    <a:pt x="634" y="474"/>
                  </a:cubicBezTo>
                  <a:cubicBezTo>
                    <a:pt x="636" y="474"/>
                    <a:pt x="638" y="474"/>
                    <a:pt x="639" y="474"/>
                  </a:cubicBezTo>
                  <a:cubicBezTo>
                    <a:pt x="639" y="475"/>
                    <a:pt x="639" y="476"/>
                    <a:pt x="638" y="477"/>
                  </a:cubicBezTo>
                  <a:close/>
                  <a:moveTo>
                    <a:pt x="650" y="480"/>
                  </a:moveTo>
                  <a:cubicBezTo>
                    <a:pt x="651" y="479"/>
                    <a:pt x="651" y="478"/>
                    <a:pt x="651" y="477"/>
                  </a:cubicBezTo>
                  <a:cubicBezTo>
                    <a:pt x="652" y="475"/>
                    <a:pt x="653" y="473"/>
                    <a:pt x="654" y="471"/>
                  </a:cubicBezTo>
                  <a:cubicBezTo>
                    <a:pt x="656" y="470"/>
                    <a:pt x="657" y="469"/>
                    <a:pt x="659" y="468"/>
                  </a:cubicBezTo>
                  <a:cubicBezTo>
                    <a:pt x="656" y="472"/>
                    <a:pt x="653" y="476"/>
                    <a:pt x="651" y="480"/>
                  </a:cubicBezTo>
                  <a:cubicBezTo>
                    <a:pt x="651" y="480"/>
                    <a:pt x="650" y="480"/>
                    <a:pt x="650" y="480"/>
                  </a:cubicBezTo>
                  <a:close/>
                  <a:moveTo>
                    <a:pt x="663" y="485"/>
                  </a:moveTo>
                  <a:cubicBezTo>
                    <a:pt x="663" y="485"/>
                    <a:pt x="663" y="485"/>
                    <a:pt x="663" y="484"/>
                  </a:cubicBezTo>
                  <a:cubicBezTo>
                    <a:pt x="663" y="485"/>
                    <a:pt x="663" y="485"/>
                    <a:pt x="663" y="486"/>
                  </a:cubicBezTo>
                  <a:cubicBezTo>
                    <a:pt x="663" y="485"/>
                    <a:pt x="663" y="485"/>
                    <a:pt x="663" y="485"/>
                  </a:cubicBezTo>
                  <a:close/>
                  <a:moveTo>
                    <a:pt x="664" y="479"/>
                  </a:moveTo>
                  <a:cubicBezTo>
                    <a:pt x="665" y="476"/>
                    <a:pt x="665" y="472"/>
                    <a:pt x="664" y="469"/>
                  </a:cubicBezTo>
                  <a:cubicBezTo>
                    <a:pt x="664" y="467"/>
                    <a:pt x="665" y="465"/>
                    <a:pt x="665" y="463"/>
                  </a:cubicBezTo>
                  <a:cubicBezTo>
                    <a:pt x="666" y="463"/>
                    <a:pt x="667" y="463"/>
                    <a:pt x="668" y="464"/>
                  </a:cubicBezTo>
                  <a:cubicBezTo>
                    <a:pt x="667" y="468"/>
                    <a:pt x="667" y="472"/>
                    <a:pt x="666" y="477"/>
                  </a:cubicBezTo>
                  <a:cubicBezTo>
                    <a:pt x="665" y="477"/>
                    <a:pt x="665" y="478"/>
                    <a:pt x="664" y="479"/>
                  </a:cubicBezTo>
                  <a:close/>
                  <a:moveTo>
                    <a:pt x="673" y="464"/>
                  </a:moveTo>
                  <a:cubicBezTo>
                    <a:pt x="673" y="464"/>
                    <a:pt x="673" y="464"/>
                    <a:pt x="673" y="464"/>
                  </a:cubicBezTo>
                  <a:cubicBezTo>
                    <a:pt x="673" y="464"/>
                    <a:pt x="674" y="464"/>
                    <a:pt x="674" y="464"/>
                  </a:cubicBezTo>
                  <a:cubicBezTo>
                    <a:pt x="673" y="465"/>
                    <a:pt x="673" y="465"/>
                    <a:pt x="673" y="466"/>
                  </a:cubicBezTo>
                  <a:cubicBezTo>
                    <a:pt x="673" y="465"/>
                    <a:pt x="673" y="465"/>
                    <a:pt x="673" y="464"/>
                  </a:cubicBezTo>
                  <a:close/>
                  <a:moveTo>
                    <a:pt x="717" y="468"/>
                  </a:moveTo>
                  <a:cubicBezTo>
                    <a:pt x="719" y="465"/>
                    <a:pt x="720" y="462"/>
                    <a:pt x="721" y="459"/>
                  </a:cubicBezTo>
                  <a:cubicBezTo>
                    <a:pt x="721" y="457"/>
                    <a:pt x="718" y="458"/>
                    <a:pt x="716" y="459"/>
                  </a:cubicBezTo>
                  <a:cubicBezTo>
                    <a:pt x="716" y="458"/>
                    <a:pt x="716" y="457"/>
                    <a:pt x="716" y="457"/>
                  </a:cubicBezTo>
                  <a:cubicBezTo>
                    <a:pt x="719" y="457"/>
                    <a:pt x="722" y="458"/>
                    <a:pt x="725" y="458"/>
                  </a:cubicBezTo>
                  <a:cubicBezTo>
                    <a:pt x="723" y="462"/>
                    <a:pt x="721" y="466"/>
                    <a:pt x="717" y="470"/>
                  </a:cubicBezTo>
                  <a:cubicBezTo>
                    <a:pt x="717" y="469"/>
                    <a:pt x="717" y="469"/>
                    <a:pt x="717" y="468"/>
                  </a:cubicBezTo>
                  <a:close/>
                  <a:moveTo>
                    <a:pt x="736" y="466"/>
                  </a:moveTo>
                  <a:cubicBezTo>
                    <a:pt x="735" y="463"/>
                    <a:pt x="735" y="461"/>
                    <a:pt x="735" y="458"/>
                  </a:cubicBezTo>
                  <a:cubicBezTo>
                    <a:pt x="737" y="458"/>
                    <a:pt x="739" y="458"/>
                    <a:pt x="742" y="458"/>
                  </a:cubicBezTo>
                  <a:cubicBezTo>
                    <a:pt x="740" y="461"/>
                    <a:pt x="738" y="464"/>
                    <a:pt x="736" y="466"/>
                  </a:cubicBezTo>
                  <a:close/>
                  <a:moveTo>
                    <a:pt x="743" y="455"/>
                  </a:moveTo>
                  <a:cubicBezTo>
                    <a:pt x="743" y="455"/>
                    <a:pt x="742" y="455"/>
                    <a:pt x="742" y="455"/>
                  </a:cubicBezTo>
                  <a:cubicBezTo>
                    <a:pt x="742" y="455"/>
                    <a:pt x="743" y="455"/>
                    <a:pt x="744" y="454"/>
                  </a:cubicBezTo>
                  <a:cubicBezTo>
                    <a:pt x="744" y="455"/>
                    <a:pt x="743" y="455"/>
                    <a:pt x="743" y="455"/>
                  </a:cubicBezTo>
                  <a:close/>
                  <a:moveTo>
                    <a:pt x="795" y="440"/>
                  </a:moveTo>
                  <a:cubicBezTo>
                    <a:pt x="796" y="440"/>
                    <a:pt x="796" y="440"/>
                    <a:pt x="797" y="440"/>
                  </a:cubicBezTo>
                  <a:cubicBezTo>
                    <a:pt x="801" y="442"/>
                    <a:pt x="805" y="445"/>
                    <a:pt x="808" y="447"/>
                  </a:cubicBezTo>
                  <a:cubicBezTo>
                    <a:pt x="809" y="447"/>
                    <a:pt x="810" y="448"/>
                    <a:pt x="810" y="448"/>
                  </a:cubicBezTo>
                  <a:cubicBezTo>
                    <a:pt x="804" y="448"/>
                    <a:pt x="799" y="445"/>
                    <a:pt x="794" y="442"/>
                  </a:cubicBezTo>
                  <a:cubicBezTo>
                    <a:pt x="795" y="441"/>
                    <a:pt x="795" y="441"/>
                    <a:pt x="795" y="440"/>
                  </a:cubicBezTo>
                  <a:close/>
                  <a:moveTo>
                    <a:pt x="854" y="445"/>
                  </a:moveTo>
                  <a:cubicBezTo>
                    <a:pt x="853" y="445"/>
                    <a:pt x="853" y="444"/>
                    <a:pt x="853" y="443"/>
                  </a:cubicBezTo>
                  <a:cubicBezTo>
                    <a:pt x="853" y="443"/>
                    <a:pt x="854" y="443"/>
                    <a:pt x="854" y="443"/>
                  </a:cubicBezTo>
                  <a:cubicBezTo>
                    <a:pt x="855" y="444"/>
                    <a:pt x="856" y="444"/>
                    <a:pt x="857" y="445"/>
                  </a:cubicBezTo>
                  <a:cubicBezTo>
                    <a:pt x="858" y="445"/>
                    <a:pt x="858" y="446"/>
                    <a:pt x="859" y="447"/>
                  </a:cubicBezTo>
                  <a:cubicBezTo>
                    <a:pt x="859" y="447"/>
                    <a:pt x="859" y="447"/>
                    <a:pt x="859" y="448"/>
                  </a:cubicBezTo>
                  <a:cubicBezTo>
                    <a:pt x="857" y="447"/>
                    <a:pt x="855" y="446"/>
                    <a:pt x="854" y="445"/>
                  </a:cubicBezTo>
                  <a:close/>
                  <a:moveTo>
                    <a:pt x="865" y="445"/>
                  </a:moveTo>
                  <a:cubicBezTo>
                    <a:pt x="864" y="444"/>
                    <a:pt x="864" y="444"/>
                    <a:pt x="864" y="443"/>
                  </a:cubicBezTo>
                  <a:cubicBezTo>
                    <a:pt x="865" y="444"/>
                    <a:pt x="865" y="444"/>
                    <a:pt x="865" y="445"/>
                  </a:cubicBezTo>
                  <a:cubicBezTo>
                    <a:pt x="865" y="445"/>
                    <a:pt x="865" y="445"/>
                    <a:pt x="865" y="445"/>
                  </a:cubicBezTo>
                  <a:close/>
                  <a:moveTo>
                    <a:pt x="850" y="392"/>
                  </a:moveTo>
                  <a:cubicBezTo>
                    <a:pt x="850" y="392"/>
                    <a:pt x="851" y="392"/>
                    <a:pt x="851" y="392"/>
                  </a:cubicBezTo>
                  <a:cubicBezTo>
                    <a:pt x="854" y="403"/>
                    <a:pt x="856" y="414"/>
                    <a:pt x="857" y="425"/>
                  </a:cubicBezTo>
                  <a:cubicBezTo>
                    <a:pt x="857" y="425"/>
                    <a:pt x="857" y="426"/>
                    <a:pt x="857" y="426"/>
                  </a:cubicBezTo>
                  <a:cubicBezTo>
                    <a:pt x="857" y="426"/>
                    <a:pt x="857" y="426"/>
                    <a:pt x="857" y="426"/>
                  </a:cubicBezTo>
                  <a:cubicBezTo>
                    <a:pt x="858" y="431"/>
                    <a:pt x="858" y="436"/>
                    <a:pt x="859" y="441"/>
                  </a:cubicBezTo>
                  <a:cubicBezTo>
                    <a:pt x="857" y="440"/>
                    <a:pt x="856" y="439"/>
                    <a:pt x="854" y="438"/>
                  </a:cubicBezTo>
                  <a:cubicBezTo>
                    <a:pt x="854" y="438"/>
                    <a:pt x="853" y="438"/>
                    <a:pt x="852" y="438"/>
                  </a:cubicBezTo>
                  <a:cubicBezTo>
                    <a:pt x="852" y="438"/>
                    <a:pt x="852" y="438"/>
                    <a:pt x="852" y="438"/>
                  </a:cubicBezTo>
                  <a:cubicBezTo>
                    <a:pt x="850" y="425"/>
                    <a:pt x="846" y="412"/>
                    <a:pt x="843" y="400"/>
                  </a:cubicBezTo>
                  <a:cubicBezTo>
                    <a:pt x="844" y="399"/>
                    <a:pt x="844" y="399"/>
                    <a:pt x="844" y="399"/>
                  </a:cubicBezTo>
                  <a:cubicBezTo>
                    <a:pt x="844" y="398"/>
                    <a:pt x="843" y="397"/>
                    <a:pt x="843" y="396"/>
                  </a:cubicBezTo>
                  <a:cubicBezTo>
                    <a:pt x="845" y="394"/>
                    <a:pt x="847" y="393"/>
                    <a:pt x="850" y="392"/>
                  </a:cubicBezTo>
                  <a:close/>
                  <a:moveTo>
                    <a:pt x="847" y="440"/>
                  </a:moveTo>
                  <a:cubicBezTo>
                    <a:pt x="847" y="440"/>
                    <a:pt x="847" y="441"/>
                    <a:pt x="847" y="441"/>
                  </a:cubicBezTo>
                  <a:cubicBezTo>
                    <a:pt x="844" y="442"/>
                    <a:pt x="840" y="443"/>
                    <a:pt x="837" y="443"/>
                  </a:cubicBezTo>
                  <a:cubicBezTo>
                    <a:pt x="837" y="443"/>
                    <a:pt x="837" y="443"/>
                    <a:pt x="837" y="443"/>
                  </a:cubicBezTo>
                  <a:cubicBezTo>
                    <a:pt x="840" y="441"/>
                    <a:pt x="843" y="439"/>
                    <a:pt x="847" y="440"/>
                  </a:cubicBezTo>
                  <a:close/>
                  <a:moveTo>
                    <a:pt x="716" y="448"/>
                  </a:moveTo>
                  <a:cubicBezTo>
                    <a:pt x="716" y="448"/>
                    <a:pt x="716" y="448"/>
                    <a:pt x="716" y="448"/>
                  </a:cubicBezTo>
                  <a:cubicBezTo>
                    <a:pt x="717" y="448"/>
                    <a:pt x="717" y="448"/>
                    <a:pt x="717" y="448"/>
                  </a:cubicBezTo>
                  <a:cubicBezTo>
                    <a:pt x="717" y="448"/>
                    <a:pt x="716" y="448"/>
                    <a:pt x="716" y="448"/>
                  </a:cubicBezTo>
                  <a:cubicBezTo>
                    <a:pt x="716" y="448"/>
                    <a:pt x="716" y="448"/>
                    <a:pt x="716" y="448"/>
                  </a:cubicBezTo>
                  <a:close/>
                  <a:moveTo>
                    <a:pt x="710" y="451"/>
                  </a:moveTo>
                  <a:cubicBezTo>
                    <a:pt x="710" y="451"/>
                    <a:pt x="710" y="451"/>
                    <a:pt x="710" y="451"/>
                  </a:cubicBezTo>
                  <a:cubicBezTo>
                    <a:pt x="707" y="450"/>
                    <a:pt x="704" y="449"/>
                    <a:pt x="701" y="448"/>
                  </a:cubicBezTo>
                  <a:cubicBezTo>
                    <a:pt x="703" y="449"/>
                    <a:pt x="704" y="449"/>
                    <a:pt x="706" y="449"/>
                  </a:cubicBezTo>
                  <a:cubicBezTo>
                    <a:pt x="707" y="450"/>
                    <a:pt x="709" y="450"/>
                    <a:pt x="710" y="451"/>
                  </a:cubicBezTo>
                  <a:close/>
                  <a:moveTo>
                    <a:pt x="681" y="448"/>
                  </a:moveTo>
                  <a:cubicBezTo>
                    <a:pt x="681" y="448"/>
                    <a:pt x="680" y="449"/>
                    <a:pt x="680" y="449"/>
                  </a:cubicBezTo>
                  <a:cubicBezTo>
                    <a:pt x="679" y="449"/>
                    <a:pt x="679" y="450"/>
                    <a:pt x="679" y="451"/>
                  </a:cubicBezTo>
                  <a:cubicBezTo>
                    <a:pt x="679" y="451"/>
                    <a:pt x="679" y="452"/>
                    <a:pt x="679" y="452"/>
                  </a:cubicBezTo>
                  <a:cubicBezTo>
                    <a:pt x="677" y="455"/>
                    <a:pt x="676" y="458"/>
                    <a:pt x="675" y="461"/>
                  </a:cubicBezTo>
                  <a:cubicBezTo>
                    <a:pt x="674" y="461"/>
                    <a:pt x="674" y="461"/>
                    <a:pt x="673" y="461"/>
                  </a:cubicBezTo>
                  <a:cubicBezTo>
                    <a:pt x="673" y="459"/>
                    <a:pt x="673" y="456"/>
                    <a:pt x="673" y="454"/>
                  </a:cubicBezTo>
                  <a:cubicBezTo>
                    <a:pt x="673" y="452"/>
                    <a:pt x="671" y="452"/>
                    <a:pt x="669" y="453"/>
                  </a:cubicBezTo>
                  <a:cubicBezTo>
                    <a:pt x="669" y="452"/>
                    <a:pt x="670" y="451"/>
                    <a:pt x="670" y="450"/>
                  </a:cubicBezTo>
                  <a:cubicBezTo>
                    <a:pt x="670" y="450"/>
                    <a:pt x="671" y="449"/>
                    <a:pt x="671" y="449"/>
                  </a:cubicBezTo>
                  <a:cubicBezTo>
                    <a:pt x="674" y="448"/>
                    <a:pt x="677" y="448"/>
                    <a:pt x="681" y="448"/>
                  </a:cubicBezTo>
                  <a:close/>
                  <a:moveTo>
                    <a:pt x="652" y="463"/>
                  </a:moveTo>
                  <a:cubicBezTo>
                    <a:pt x="652" y="463"/>
                    <a:pt x="652" y="463"/>
                    <a:pt x="652" y="463"/>
                  </a:cubicBezTo>
                  <a:cubicBezTo>
                    <a:pt x="652" y="463"/>
                    <a:pt x="652" y="463"/>
                    <a:pt x="653" y="463"/>
                  </a:cubicBezTo>
                  <a:cubicBezTo>
                    <a:pt x="652" y="463"/>
                    <a:pt x="652" y="463"/>
                    <a:pt x="652" y="463"/>
                  </a:cubicBezTo>
                  <a:close/>
                  <a:moveTo>
                    <a:pt x="644" y="470"/>
                  </a:moveTo>
                  <a:cubicBezTo>
                    <a:pt x="643" y="470"/>
                    <a:pt x="642" y="470"/>
                    <a:pt x="641" y="471"/>
                  </a:cubicBezTo>
                  <a:cubicBezTo>
                    <a:pt x="641" y="471"/>
                    <a:pt x="641" y="471"/>
                    <a:pt x="641" y="471"/>
                  </a:cubicBezTo>
                  <a:cubicBezTo>
                    <a:pt x="642" y="470"/>
                    <a:pt x="644" y="469"/>
                    <a:pt x="646" y="468"/>
                  </a:cubicBezTo>
                  <a:cubicBezTo>
                    <a:pt x="645" y="468"/>
                    <a:pt x="645" y="469"/>
                    <a:pt x="644" y="470"/>
                  </a:cubicBezTo>
                  <a:close/>
                  <a:moveTo>
                    <a:pt x="577" y="469"/>
                  </a:moveTo>
                  <a:cubicBezTo>
                    <a:pt x="576" y="469"/>
                    <a:pt x="576" y="468"/>
                    <a:pt x="576" y="468"/>
                  </a:cubicBezTo>
                  <a:cubicBezTo>
                    <a:pt x="576" y="468"/>
                    <a:pt x="576" y="468"/>
                    <a:pt x="577" y="468"/>
                  </a:cubicBezTo>
                  <a:cubicBezTo>
                    <a:pt x="577" y="469"/>
                    <a:pt x="577" y="469"/>
                    <a:pt x="577" y="469"/>
                  </a:cubicBezTo>
                  <a:close/>
                  <a:moveTo>
                    <a:pt x="541" y="465"/>
                  </a:moveTo>
                  <a:cubicBezTo>
                    <a:pt x="540" y="465"/>
                    <a:pt x="540" y="465"/>
                    <a:pt x="539" y="465"/>
                  </a:cubicBezTo>
                  <a:cubicBezTo>
                    <a:pt x="539" y="466"/>
                    <a:pt x="538" y="466"/>
                    <a:pt x="538" y="466"/>
                  </a:cubicBezTo>
                  <a:cubicBezTo>
                    <a:pt x="537" y="466"/>
                    <a:pt x="537" y="466"/>
                    <a:pt x="536" y="466"/>
                  </a:cubicBezTo>
                  <a:cubicBezTo>
                    <a:pt x="537" y="465"/>
                    <a:pt x="539" y="465"/>
                    <a:pt x="540" y="465"/>
                  </a:cubicBezTo>
                  <a:cubicBezTo>
                    <a:pt x="540" y="465"/>
                    <a:pt x="540" y="465"/>
                    <a:pt x="541" y="465"/>
                  </a:cubicBezTo>
                  <a:close/>
                  <a:moveTo>
                    <a:pt x="584" y="476"/>
                  </a:moveTo>
                  <a:cubicBezTo>
                    <a:pt x="584" y="476"/>
                    <a:pt x="584" y="475"/>
                    <a:pt x="583" y="475"/>
                  </a:cubicBezTo>
                  <a:cubicBezTo>
                    <a:pt x="583" y="474"/>
                    <a:pt x="583" y="472"/>
                    <a:pt x="582" y="470"/>
                  </a:cubicBezTo>
                  <a:cubicBezTo>
                    <a:pt x="583" y="470"/>
                    <a:pt x="583" y="470"/>
                    <a:pt x="584" y="470"/>
                  </a:cubicBezTo>
                  <a:cubicBezTo>
                    <a:pt x="584" y="470"/>
                    <a:pt x="584" y="470"/>
                    <a:pt x="584" y="471"/>
                  </a:cubicBezTo>
                  <a:cubicBezTo>
                    <a:pt x="584" y="472"/>
                    <a:pt x="584" y="474"/>
                    <a:pt x="584" y="476"/>
                  </a:cubicBezTo>
                  <a:close/>
                  <a:moveTo>
                    <a:pt x="614" y="477"/>
                  </a:moveTo>
                  <a:cubicBezTo>
                    <a:pt x="613" y="478"/>
                    <a:pt x="613" y="480"/>
                    <a:pt x="613" y="482"/>
                  </a:cubicBezTo>
                  <a:cubicBezTo>
                    <a:pt x="613" y="481"/>
                    <a:pt x="612" y="480"/>
                    <a:pt x="612" y="479"/>
                  </a:cubicBezTo>
                  <a:cubicBezTo>
                    <a:pt x="613" y="478"/>
                    <a:pt x="613" y="477"/>
                    <a:pt x="614" y="477"/>
                  </a:cubicBezTo>
                  <a:close/>
                  <a:moveTo>
                    <a:pt x="624" y="485"/>
                  </a:moveTo>
                  <a:cubicBezTo>
                    <a:pt x="625" y="483"/>
                    <a:pt x="625" y="482"/>
                    <a:pt x="626" y="480"/>
                  </a:cubicBezTo>
                  <a:cubicBezTo>
                    <a:pt x="627" y="484"/>
                    <a:pt x="629" y="488"/>
                    <a:pt x="630" y="491"/>
                  </a:cubicBezTo>
                  <a:cubicBezTo>
                    <a:pt x="629" y="492"/>
                    <a:pt x="629" y="492"/>
                    <a:pt x="628" y="493"/>
                  </a:cubicBezTo>
                  <a:cubicBezTo>
                    <a:pt x="628" y="493"/>
                    <a:pt x="628" y="493"/>
                    <a:pt x="628" y="493"/>
                  </a:cubicBezTo>
                  <a:cubicBezTo>
                    <a:pt x="626" y="490"/>
                    <a:pt x="625" y="488"/>
                    <a:pt x="624" y="485"/>
                  </a:cubicBezTo>
                  <a:close/>
                  <a:moveTo>
                    <a:pt x="651" y="488"/>
                  </a:moveTo>
                  <a:cubicBezTo>
                    <a:pt x="651" y="489"/>
                    <a:pt x="652" y="490"/>
                    <a:pt x="653" y="491"/>
                  </a:cubicBezTo>
                  <a:cubicBezTo>
                    <a:pt x="652" y="491"/>
                    <a:pt x="650" y="491"/>
                    <a:pt x="649" y="491"/>
                  </a:cubicBezTo>
                  <a:cubicBezTo>
                    <a:pt x="650" y="490"/>
                    <a:pt x="650" y="489"/>
                    <a:pt x="651" y="488"/>
                  </a:cubicBezTo>
                  <a:close/>
                  <a:moveTo>
                    <a:pt x="835" y="578"/>
                  </a:moveTo>
                  <a:cubicBezTo>
                    <a:pt x="838" y="575"/>
                    <a:pt x="840" y="571"/>
                    <a:pt x="843" y="567"/>
                  </a:cubicBezTo>
                  <a:cubicBezTo>
                    <a:pt x="845" y="567"/>
                    <a:pt x="848" y="567"/>
                    <a:pt x="850" y="567"/>
                  </a:cubicBezTo>
                  <a:cubicBezTo>
                    <a:pt x="846" y="572"/>
                    <a:pt x="841" y="575"/>
                    <a:pt x="836" y="578"/>
                  </a:cubicBezTo>
                  <a:cubicBezTo>
                    <a:pt x="836" y="578"/>
                    <a:pt x="835" y="578"/>
                    <a:pt x="835" y="578"/>
                  </a:cubicBezTo>
                  <a:close/>
                  <a:moveTo>
                    <a:pt x="847" y="557"/>
                  </a:moveTo>
                  <a:cubicBezTo>
                    <a:pt x="850" y="556"/>
                    <a:pt x="853" y="555"/>
                    <a:pt x="855" y="554"/>
                  </a:cubicBezTo>
                  <a:cubicBezTo>
                    <a:pt x="869" y="548"/>
                    <a:pt x="884" y="535"/>
                    <a:pt x="889" y="520"/>
                  </a:cubicBezTo>
                  <a:cubicBezTo>
                    <a:pt x="888" y="531"/>
                    <a:pt x="886" y="541"/>
                    <a:pt x="882" y="551"/>
                  </a:cubicBezTo>
                  <a:cubicBezTo>
                    <a:pt x="881" y="552"/>
                    <a:pt x="880" y="553"/>
                    <a:pt x="878" y="554"/>
                  </a:cubicBezTo>
                  <a:cubicBezTo>
                    <a:pt x="878" y="554"/>
                    <a:pt x="878" y="554"/>
                    <a:pt x="878" y="554"/>
                  </a:cubicBezTo>
                  <a:cubicBezTo>
                    <a:pt x="877" y="555"/>
                    <a:pt x="876" y="556"/>
                    <a:pt x="875" y="556"/>
                  </a:cubicBezTo>
                  <a:cubicBezTo>
                    <a:pt x="875" y="554"/>
                    <a:pt x="875" y="553"/>
                    <a:pt x="875" y="551"/>
                  </a:cubicBezTo>
                  <a:cubicBezTo>
                    <a:pt x="875" y="548"/>
                    <a:pt x="871" y="550"/>
                    <a:pt x="870" y="551"/>
                  </a:cubicBezTo>
                  <a:cubicBezTo>
                    <a:pt x="867" y="555"/>
                    <a:pt x="864" y="558"/>
                    <a:pt x="861" y="562"/>
                  </a:cubicBezTo>
                  <a:cubicBezTo>
                    <a:pt x="860" y="562"/>
                    <a:pt x="860" y="562"/>
                    <a:pt x="860" y="562"/>
                  </a:cubicBezTo>
                  <a:cubicBezTo>
                    <a:pt x="860" y="562"/>
                    <a:pt x="860" y="561"/>
                    <a:pt x="860" y="561"/>
                  </a:cubicBezTo>
                  <a:cubicBezTo>
                    <a:pt x="862" y="559"/>
                    <a:pt x="856" y="560"/>
                    <a:pt x="855" y="561"/>
                  </a:cubicBezTo>
                  <a:cubicBezTo>
                    <a:pt x="855" y="562"/>
                    <a:pt x="854" y="562"/>
                    <a:pt x="854" y="563"/>
                  </a:cubicBezTo>
                  <a:cubicBezTo>
                    <a:pt x="851" y="563"/>
                    <a:pt x="848" y="564"/>
                    <a:pt x="845" y="564"/>
                  </a:cubicBezTo>
                  <a:cubicBezTo>
                    <a:pt x="846" y="562"/>
                    <a:pt x="847" y="560"/>
                    <a:pt x="848" y="558"/>
                  </a:cubicBezTo>
                  <a:cubicBezTo>
                    <a:pt x="849" y="557"/>
                    <a:pt x="848" y="557"/>
                    <a:pt x="847" y="557"/>
                  </a:cubicBezTo>
                  <a:close/>
                  <a:moveTo>
                    <a:pt x="863" y="565"/>
                  </a:moveTo>
                  <a:cubicBezTo>
                    <a:pt x="864" y="565"/>
                    <a:pt x="865" y="564"/>
                    <a:pt x="867" y="564"/>
                  </a:cubicBezTo>
                  <a:cubicBezTo>
                    <a:pt x="864" y="569"/>
                    <a:pt x="860" y="574"/>
                    <a:pt x="855" y="579"/>
                  </a:cubicBezTo>
                  <a:cubicBezTo>
                    <a:pt x="853" y="579"/>
                    <a:pt x="850" y="579"/>
                    <a:pt x="847" y="579"/>
                  </a:cubicBezTo>
                  <a:cubicBezTo>
                    <a:pt x="853" y="575"/>
                    <a:pt x="858" y="570"/>
                    <a:pt x="863" y="565"/>
                  </a:cubicBezTo>
                  <a:close/>
                  <a:moveTo>
                    <a:pt x="868" y="560"/>
                  </a:moveTo>
                  <a:cubicBezTo>
                    <a:pt x="868" y="559"/>
                    <a:pt x="868" y="559"/>
                    <a:pt x="869" y="558"/>
                  </a:cubicBezTo>
                  <a:cubicBezTo>
                    <a:pt x="869" y="559"/>
                    <a:pt x="869" y="559"/>
                    <a:pt x="869" y="559"/>
                  </a:cubicBezTo>
                  <a:cubicBezTo>
                    <a:pt x="868" y="559"/>
                    <a:pt x="868" y="559"/>
                    <a:pt x="868" y="560"/>
                  </a:cubicBezTo>
                  <a:close/>
                  <a:moveTo>
                    <a:pt x="878" y="559"/>
                  </a:moveTo>
                  <a:cubicBezTo>
                    <a:pt x="877" y="561"/>
                    <a:pt x="876" y="562"/>
                    <a:pt x="875" y="564"/>
                  </a:cubicBezTo>
                  <a:cubicBezTo>
                    <a:pt x="871" y="568"/>
                    <a:pt x="868" y="572"/>
                    <a:pt x="864" y="575"/>
                  </a:cubicBezTo>
                  <a:cubicBezTo>
                    <a:pt x="867" y="571"/>
                    <a:pt x="871" y="566"/>
                    <a:pt x="873" y="561"/>
                  </a:cubicBezTo>
                  <a:cubicBezTo>
                    <a:pt x="875" y="561"/>
                    <a:pt x="876" y="560"/>
                    <a:pt x="878" y="559"/>
                  </a:cubicBezTo>
                  <a:close/>
                  <a:moveTo>
                    <a:pt x="845" y="581"/>
                  </a:moveTo>
                  <a:cubicBezTo>
                    <a:pt x="848" y="581"/>
                    <a:pt x="851" y="581"/>
                    <a:pt x="853" y="581"/>
                  </a:cubicBezTo>
                  <a:cubicBezTo>
                    <a:pt x="851" y="583"/>
                    <a:pt x="849" y="586"/>
                    <a:pt x="847" y="588"/>
                  </a:cubicBezTo>
                  <a:cubicBezTo>
                    <a:pt x="845" y="589"/>
                    <a:pt x="844" y="590"/>
                    <a:pt x="843" y="591"/>
                  </a:cubicBezTo>
                  <a:cubicBezTo>
                    <a:pt x="839" y="591"/>
                    <a:pt x="835" y="591"/>
                    <a:pt x="830" y="590"/>
                  </a:cubicBezTo>
                  <a:cubicBezTo>
                    <a:pt x="836" y="588"/>
                    <a:pt x="840" y="585"/>
                    <a:pt x="845" y="581"/>
                  </a:cubicBezTo>
                  <a:close/>
                  <a:moveTo>
                    <a:pt x="843" y="558"/>
                  </a:moveTo>
                  <a:cubicBezTo>
                    <a:pt x="844" y="557"/>
                    <a:pt x="844" y="557"/>
                    <a:pt x="845" y="557"/>
                  </a:cubicBezTo>
                  <a:cubicBezTo>
                    <a:pt x="844" y="558"/>
                    <a:pt x="844" y="558"/>
                    <a:pt x="843" y="558"/>
                  </a:cubicBezTo>
                  <a:cubicBezTo>
                    <a:pt x="842" y="560"/>
                    <a:pt x="841" y="562"/>
                    <a:pt x="840" y="564"/>
                  </a:cubicBezTo>
                  <a:cubicBezTo>
                    <a:pt x="839" y="564"/>
                    <a:pt x="838" y="564"/>
                    <a:pt x="837" y="563"/>
                  </a:cubicBezTo>
                  <a:cubicBezTo>
                    <a:pt x="839" y="562"/>
                    <a:pt x="841" y="560"/>
                    <a:pt x="843" y="558"/>
                  </a:cubicBezTo>
                  <a:close/>
                  <a:moveTo>
                    <a:pt x="838" y="567"/>
                  </a:moveTo>
                  <a:cubicBezTo>
                    <a:pt x="836" y="571"/>
                    <a:pt x="833" y="574"/>
                    <a:pt x="830" y="577"/>
                  </a:cubicBezTo>
                  <a:cubicBezTo>
                    <a:pt x="825" y="576"/>
                    <a:pt x="820" y="575"/>
                    <a:pt x="815" y="573"/>
                  </a:cubicBezTo>
                  <a:cubicBezTo>
                    <a:pt x="821" y="572"/>
                    <a:pt x="827" y="570"/>
                    <a:pt x="832" y="567"/>
                  </a:cubicBezTo>
                  <a:cubicBezTo>
                    <a:pt x="834" y="567"/>
                    <a:pt x="836" y="567"/>
                    <a:pt x="838" y="567"/>
                  </a:cubicBezTo>
                  <a:close/>
                  <a:moveTo>
                    <a:pt x="833" y="580"/>
                  </a:moveTo>
                  <a:cubicBezTo>
                    <a:pt x="833" y="581"/>
                    <a:pt x="832" y="581"/>
                    <a:pt x="832" y="581"/>
                  </a:cubicBezTo>
                  <a:cubicBezTo>
                    <a:pt x="832" y="581"/>
                    <a:pt x="832" y="580"/>
                    <a:pt x="833" y="580"/>
                  </a:cubicBezTo>
                  <a:cubicBezTo>
                    <a:pt x="833" y="580"/>
                    <a:pt x="833" y="580"/>
                    <a:pt x="833" y="580"/>
                  </a:cubicBezTo>
                  <a:close/>
                  <a:moveTo>
                    <a:pt x="873" y="449"/>
                  </a:moveTo>
                  <a:cubicBezTo>
                    <a:pt x="873" y="448"/>
                    <a:pt x="872" y="448"/>
                    <a:pt x="871" y="449"/>
                  </a:cubicBezTo>
                  <a:cubicBezTo>
                    <a:pt x="871" y="440"/>
                    <a:pt x="865" y="433"/>
                    <a:pt x="863" y="425"/>
                  </a:cubicBezTo>
                  <a:cubicBezTo>
                    <a:pt x="861" y="416"/>
                    <a:pt x="860" y="408"/>
                    <a:pt x="858" y="400"/>
                  </a:cubicBezTo>
                  <a:cubicBezTo>
                    <a:pt x="859" y="401"/>
                    <a:pt x="860" y="402"/>
                    <a:pt x="861" y="404"/>
                  </a:cubicBezTo>
                  <a:cubicBezTo>
                    <a:pt x="862" y="405"/>
                    <a:pt x="866" y="404"/>
                    <a:pt x="867" y="402"/>
                  </a:cubicBezTo>
                  <a:cubicBezTo>
                    <a:pt x="867" y="401"/>
                    <a:pt x="867" y="399"/>
                    <a:pt x="868" y="398"/>
                  </a:cubicBezTo>
                  <a:cubicBezTo>
                    <a:pt x="868" y="398"/>
                    <a:pt x="868" y="398"/>
                    <a:pt x="868" y="398"/>
                  </a:cubicBezTo>
                  <a:cubicBezTo>
                    <a:pt x="868" y="405"/>
                    <a:pt x="868" y="412"/>
                    <a:pt x="869" y="420"/>
                  </a:cubicBezTo>
                  <a:cubicBezTo>
                    <a:pt x="867" y="420"/>
                    <a:pt x="866" y="421"/>
                    <a:pt x="867" y="422"/>
                  </a:cubicBezTo>
                  <a:cubicBezTo>
                    <a:pt x="873" y="431"/>
                    <a:pt x="873" y="441"/>
                    <a:pt x="876" y="451"/>
                  </a:cubicBezTo>
                  <a:cubicBezTo>
                    <a:pt x="875" y="450"/>
                    <a:pt x="874" y="450"/>
                    <a:pt x="873" y="449"/>
                  </a:cubicBezTo>
                  <a:close/>
                  <a:moveTo>
                    <a:pt x="876" y="430"/>
                  </a:moveTo>
                  <a:cubicBezTo>
                    <a:pt x="877" y="430"/>
                    <a:pt x="877" y="430"/>
                    <a:pt x="877" y="430"/>
                  </a:cubicBezTo>
                  <a:cubicBezTo>
                    <a:pt x="877" y="429"/>
                    <a:pt x="878" y="428"/>
                    <a:pt x="878" y="428"/>
                  </a:cubicBezTo>
                  <a:cubicBezTo>
                    <a:pt x="878" y="428"/>
                    <a:pt x="877" y="427"/>
                    <a:pt x="876" y="428"/>
                  </a:cubicBezTo>
                  <a:cubicBezTo>
                    <a:pt x="876" y="426"/>
                    <a:pt x="876" y="425"/>
                    <a:pt x="875" y="424"/>
                  </a:cubicBezTo>
                  <a:cubicBezTo>
                    <a:pt x="877" y="425"/>
                    <a:pt x="878" y="425"/>
                    <a:pt x="880" y="425"/>
                  </a:cubicBezTo>
                  <a:cubicBezTo>
                    <a:pt x="881" y="428"/>
                    <a:pt x="882" y="431"/>
                    <a:pt x="882" y="434"/>
                  </a:cubicBezTo>
                  <a:cubicBezTo>
                    <a:pt x="882" y="437"/>
                    <a:pt x="881" y="440"/>
                    <a:pt x="880" y="442"/>
                  </a:cubicBezTo>
                  <a:cubicBezTo>
                    <a:pt x="879" y="438"/>
                    <a:pt x="878" y="434"/>
                    <a:pt x="876" y="430"/>
                  </a:cubicBezTo>
                  <a:close/>
                  <a:moveTo>
                    <a:pt x="888" y="412"/>
                  </a:moveTo>
                  <a:cubicBezTo>
                    <a:pt x="888" y="412"/>
                    <a:pt x="887" y="412"/>
                    <a:pt x="886" y="412"/>
                  </a:cubicBezTo>
                  <a:cubicBezTo>
                    <a:pt x="886" y="412"/>
                    <a:pt x="886" y="412"/>
                    <a:pt x="886" y="412"/>
                  </a:cubicBezTo>
                  <a:cubicBezTo>
                    <a:pt x="886" y="411"/>
                    <a:pt x="887" y="411"/>
                    <a:pt x="887" y="411"/>
                  </a:cubicBezTo>
                  <a:cubicBezTo>
                    <a:pt x="890" y="409"/>
                    <a:pt x="893" y="407"/>
                    <a:pt x="895" y="406"/>
                  </a:cubicBezTo>
                  <a:cubicBezTo>
                    <a:pt x="896" y="406"/>
                    <a:pt x="896" y="407"/>
                    <a:pt x="896" y="407"/>
                  </a:cubicBezTo>
                  <a:cubicBezTo>
                    <a:pt x="893" y="409"/>
                    <a:pt x="891" y="411"/>
                    <a:pt x="888" y="412"/>
                  </a:cubicBezTo>
                  <a:close/>
                  <a:moveTo>
                    <a:pt x="909" y="407"/>
                  </a:moveTo>
                  <a:cubicBezTo>
                    <a:pt x="908" y="408"/>
                    <a:pt x="908" y="408"/>
                    <a:pt x="909" y="409"/>
                  </a:cubicBezTo>
                  <a:cubicBezTo>
                    <a:pt x="921" y="417"/>
                    <a:pt x="926" y="436"/>
                    <a:pt x="916" y="448"/>
                  </a:cubicBezTo>
                  <a:cubicBezTo>
                    <a:pt x="914" y="434"/>
                    <a:pt x="911" y="422"/>
                    <a:pt x="906" y="409"/>
                  </a:cubicBezTo>
                  <a:cubicBezTo>
                    <a:pt x="907" y="409"/>
                    <a:pt x="908" y="408"/>
                    <a:pt x="909" y="407"/>
                  </a:cubicBezTo>
                  <a:close/>
                  <a:moveTo>
                    <a:pt x="919" y="465"/>
                  </a:moveTo>
                  <a:cubicBezTo>
                    <a:pt x="919" y="465"/>
                    <a:pt x="919" y="465"/>
                    <a:pt x="919" y="465"/>
                  </a:cubicBezTo>
                  <a:cubicBezTo>
                    <a:pt x="919" y="465"/>
                    <a:pt x="919" y="465"/>
                    <a:pt x="919" y="465"/>
                  </a:cubicBezTo>
                  <a:cubicBezTo>
                    <a:pt x="919" y="465"/>
                    <a:pt x="919" y="465"/>
                    <a:pt x="919" y="465"/>
                  </a:cubicBezTo>
                  <a:close/>
                  <a:moveTo>
                    <a:pt x="927" y="460"/>
                  </a:moveTo>
                  <a:cubicBezTo>
                    <a:pt x="926" y="460"/>
                    <a:pt x="924" y="460"/>
                    <a:pt x="924" y="460"/>
                  </a:cubicBezTo>
                  <a:cubicBezTo>
                    <a:pt x="922" y="461"/>
                    <a:pt x="920" y="462"/>
                    <a:pt x="918" y="462"/>
                  </a:cubicBezTo>
                  <a:cubicBezTo>
                    <a:pt x="918" y="459"/>
                    <a:pt x="918" y="456"/>
                    <a:pt x="917" y="452"/>
                  </a:cubicBezTo>
                  <a:cubicBezTo>
                    <a:pt x="921" y="449"/>
                    <a:pt x="924" y="445"/>
                    <a:pt x="925" y="440"/>
                  </a:cubicBezTo>
                  <a:cubicBezTo>
                    <a:pt x="925" y="442"/>
                    <a:pt x="926" y="444"/>
                    <a:pt x="926" y="446"/>
                  </a:cubicBezTo>
                  <a:cubicBezTo>
                    <a:pt x="927" y="451"/>
                    <a:pt x="927" y="455"/>
                    <a:pt x="927" y="460"/>
                  </a:cubicBezTo>
                  <a:close/>
                  <a:moveTo>
                    <a:pt x="913" y="406"/>
                  </a:moveTo>
                  <a:cubicBezTo>
                    <a:pt x="912" y="406"/>
                    <a:pt x="911" y="406"/>
                    <a:pt x="910" y="406"/>
                  </a:cubicBezTo>
                  <a:cubicBezTo>
                    <a:pt x="911" y="405"/>
                    <a:pt x="912" y="404"/>
                    <a:pt x="913" y="403"/>
                  </a:cubicBezTo>
                  <a:cubicBezTo>
                    <a:pt x="914" y="403"/>
                    <a:pt x="914" y="403"/>
                    <a:pt x="914" y="403"/>
                  </a:cubicBezTo>
                  <a:cubicBezTo>
                    <a:pt x="915" y="405"/>
                    <a:pt x="916" y="407"/>
                    <a:pt x="917" y="409"/>
                  </a:cubicBezTo>
                  <a:cubicBezTo>
                    <a:pt x="916" y="408"/>
                    <a:pt x="915" y="407"/>
                    <a:pt x="913" y="406"/>
                  </a:cubicBezTo>
                  <a:close/>
                  <a:moveTo>
                    <a:pt x="924" y="391"/>
                  </a:moveTo>
                  <a:cubicBezTo>
                    <a:pt x="925" y="389"/>
                    <a:pt x="927" y="388"/>
                    <a:pt x="928" y="386"/>
                  </a:cubicBezTo>
                  <a:cubicBezTo>
                    <a:pt x="929" y="388"/>
                    <a:pt x="931" y="390"/>
                    <a:pt x="932" y="392"/>
                  </a:cubicBezTo>
                  <a:cubicBezTo>
                    <a:pt x="930" y="393"/>
                    <a:pt x="928" y="394"/>
                    <a:pt x="926" y="396"/>
                  </a:cubicBezTo>
                  <a:cubicBezTo>
                    <a:pt x="925" y="394"/>
                    <a:pt x="925" y="392"/>
                    <a:pt x="924" y="391"/>
                  </a:cubicBezTo>
                  <a:close/>
                  <a:moveTo>
                    <a:pt x="904" y="338"/>
                  </a:moveTo>
                  <a:cubicBezTo>
                    <a:pt x="904" y="338"/>
                    <a:pt x="904" y="339"/>
                    <a:pt x="904" y="339"/>
                  </a:cubicBezTo>
                  <a:cubicBezTo>
                    <a:pt x="902" y="337"/>
                    <a:pt x="900" y="334"/>
                    <a:pt x="899" y="331"/>
                  </a:cubicBezTo>
                  <a:cubicBezTo>
                    <a:pt x="901" y="334"/>
                    <a:pt x="902" y="336"/>
                    <a:pt x="904" y="338"/>
                  </a:cubicBezTo>
                  <a:close/>
                  <a:moveTo>
                    <a:pt x="915" y="357"/>
                  </a:moveTo>
                  <a:cubicBezTo>
                    <a:pt x="919" y="369"/>
                    <a:pt x="919" y="382"/>
                    <a:pt x="913" y="392"/>
                  </a:cubicBezTo>
                  <a:cubicBezTo>
                    <a:pt x="912" y="379"/>
                    <a:pt x="912" y="366"/>
                    <a:pt x="911" y="353"/>
                  </a:cubicBezTo>
                  <a:cubicBezTo>
                    <a:pt x="913" y="355"/>
                    <a:pt x="914" y="356"/>
                    <a:pt x="915" y="357"/>
                  </a:cubicBezTo>
                  <a:close/>
                  <a:moveTo>
                    <a:pt x="891" y="374"/>
                  </a:moveTo>
                  <a:cubicBezTo>
                    <a:pt x="890" y="374"/>
                    <a:pt x="890" y="374"/>
                    <a:pt x="889" y="374"/>
                  </a:cubicBezTo>
                  <a:cubicBezTo>
                    <a:pt x="890" y="371"/>
                    <a:pt x="889" y="367"/>
                    <a:pt x="888" y="363"/>
                  </a:cubicBezTo>
                  <a:cubicBezTo>
                    <a:pt x="888" y="363"/>
                    <a:pt x="889" y="363"/>
                    <a:pt x="889" y="364"/>
                  </a:cubicBezTo>
                  <a:cubicBezTo>
                    <a:pt x="890" y="367"/>
                    <a:pt x="890" y="371"/>
                    <a:pt x="891" y="374"/>
                  </a:cubicBezTo>
                  <a:close/>
                  <a:moveTo>
                    <a:pt x="884" y="345"/>
                  </a:moveTo>
                  <a:cubicBezTo>
                    <a:pt x="884" y="345"/>
                    <a:pt x="884" y="345"/>
                    <a:pt x="884" y="345"/>
                  </a:cubicBezTo>
                  <a:cubicBezTo>
                    <a:pt x="884" y="345"/>
                    <a:pt x="884" y="345"/>
                    <a:pt x="884" y="345"/>
                  </a:cubicBezTo>
                  <a:cubicBezTo>
                    <a:pt x="884" y="345"/>
                    <a:pt x="884" y="345"/>
                    <a:pt x="884" y="345"/>
                  </a:cubicBezTo>
                  <a:close/>
                  <a:moveTo>
                    <a:pt x="881" y="339"/>
                  </a:moveTo>
                  <a:cubicBezTo>
                    <a:pt x="881" y="339"/>
                    <a:pt x="880" y="339"/>
                    <a:pt x="879" y="339"/>
                  </a:cubicBezTo>
                  <a:cubicBezTo>
                    <a:pt x="880" y="338"/>
                    <a:pt x="880" y="338"/>
                    <a:pt x="881" y="337"/>
                  </a:cubicBezTo>
                  <a:cubicBezTo>
                    <a:pt x="881" y="338"/>
                    <a:pt x="881" y="338"/>
                    <a:pt x="881" y="339"/>
                  </a:cubicBezTo>
                  <a:close/>
                  <a:moveTo>
                    <a:pt x="874" y="339"/>
                  </a:moveTo>
                  <a:cubicBezTo>
                    <a:pt x="873" y="338"/>
                    <a:pt x="872" y="337"/>
                    <a:pt x="871" y="336"/>
                  </a:cubicBezTo>
                  <a:cubicBezTo>
                    <a:pt x="873" y="335"/>
                    <a:pt x="875" y="335"/>
                    <a:pt x="877" y="336"/>
                  </a:cubicBezTo>
                  <a:cubicBezTo>
                    <a:pt x="876" y="337"/>
                    <a:pt x="875" y="338"/>
                    <a:pt x="874" y="339"/>
                  </a:cubicBezTo>
                  <a:close/>
                  <a:moveTo>
                    <a:pt x="785" y="436"/>
                  </a:moveTo>
                  <a:cubicBezTo>
                    <a:pt x="785" y="436"/>
                    <a:pt x="785" y="436"/>
                    <a:pt x="785" y="436"/>
                  </a:cubicBezTo>
                  <a:cubicBezTo>
                    <a:pt x="785" y="436"/>
                    <a:pt x="786" y="436"/>
                    <a:pt x="786" y="436"/>
                  </a:cubicBezTo>
                  <a:cubicBezTo>
                    <a:pt x="786" y="436"/>
                    <a:pt x="785" y="436"/>
                    <a:pt x="785" y="436"/>
                  </a:cubicBezTo>
                  <a:close/>
                  <a:moveTo>
                    <a:pt x="777" y="437"/>
                  </a:moveTo>
                  <a:cubicBezTo>
                    <a:pt x="777" y="437"/>
                    <a:pt x="776" y="437"/>
                    <a:pt x="776" y="437"/>
                  </a:cubicBezTo>
                  <a:cubicBezTo>
                    <a:pt x="776" y="437"/>
                    <a:pt x="777" y="437"/>
                    <a:pt x="777" y="437"/>
                  </a:cubicBezTo>
                  <a:cubicBezTo>
                    <a:pt x="777" y="437"/>
                    <a:pt x="777" y="437"/>
                    <a:pt x="777" y="437"/>
                  </a:cubicBezTo>
                  <a:close/>
                  <a:moveTo>
                    <a:pt x="730" y="452"/>
                  </a:moveTo>
                  <a:cubicBezTo>
                    <a:pt x="730" y="452"/>
                    <a:pt x="730" y="452"/>
                    <a:pt x="730" y="453"/>
                  </a:cubicBezTo>
                  <a:cubicBezTo>
                    <a:pt x="729" y="452"/>
                    <a:pt x="728" y="452"/>
                    <a:pt x="727" y="452"/>
                  </a:cubicBezTo>
                  <a:cubicBezTo>
                    <a:pt x="724" y="451"/>
                    <a:pt x="721" y="450"/>
                    <a:pt x="718" y="449"/>
                  </a:cubicBezTo>
                  <a:cubicBezTo>
                    <a:pt x="718" y="449"/>
                    <a:pt x="719" y="449"/>
                    <a:pt x="720" y="448"/>
                  </a:cubicBezTo>
                  <a:cubicBezTo>
                    <a:pt x="723" y="450"/>
                    <a:pt x="727" y="451"/>
                    <a:pt x="730" y="452"/>
                  </a:cubicBezTo>
                  <a:cubicBezTo>
                    <a:pt x="730" y="452"/>
                    <a:pt x="730" y="452"/>
                    <a:pt x="730" y="452"/>
                  </a:cubicBezTo>
                  <a:close/>
                  <a:moveTo>
                    <a:pt x="711" y="447"/>
                  </a:moveTo>
                  <a:cubicBezTo>
                    <a:pt x="711" y="446"/>
                    <a:pt x="710" y="446"/>
                    <a:pt x="709" y="446"/>
                  </a:cubicBezTo>
                  <a:cubicBezTo>
                    <a:pt x="708" y="446"/>
                    <a:pt x="706" y="445"/>
                    <a:pt x="705" y="445"/>
                  </a:cubicBezTo>
                  <a:cubicBezTo>
                    <a:pt x="704" y="445"/>
                    <a:pt x="702" y="444"/>
                    <a:pt x="701" y="444"/>
                  </a:cubicBezTo>
                  <a:cubicBezTo>
                    <a:pt x="700" y="443"/>
                    <a:pt x="699" y="443"/>
                    <a:pt x="698" y="443"/>
                  </a:cubicBezTo>
                  <a:cubicBezTo>
                    <a:pt x="698" y="443"/>
                    <a:pt x="698" y="443"/>
                    <a:pt x="699" y="443"/>
                  </a:cubicBezTo>
                  <a:cubicBezTo>
                    <a:pt x="699" y="443"/>
                    <a:pt x="699" y="442"/>
                    <a:pt x="699" y="442"/>
                  </a:cubicBezTo>
                  <a:cubicBezTo>
                    <a:pt x="703" y="443"/>
                    <a:pt x="708" y="445"/>
                    <a:pt x="712" y="446"/>
                  </a:cubicBezTo>
                  <a:cubicBezTo>
                    <a:pt x="712" y="446"/>
                    <a:pt x="712" y="446"/>
                    <a:pt x="711" y="447"/>
                  </a:cubicBezTo>
                  <a:close/>
                  <a:moveTo>
                    <a:pt x="693" y="442"/>
                  </a:moveTo>
                  <a:cubicBezTo>
                    <a:pt x="692" y="442"/>
                    <a:pt x="690" y="442"/>
                    <a:pt x="689" y="442"/>
                  </a:cubicBezTo>
                  <a:cubicBezTo>
                    <a:pt x="689" y="441"/>
                    <a:pt x="689" y="441"/>
                    <a:pt x="689" y="441"/>
                  </a:cubicBezTo>
                  <a:cubicBezTo>
                    <a:pt x="691" y="441"/>
                    <a:pt x="692" y="441"/>
                    <a:pt x="693" y="441"/>
                  </a:cubicBezTo>
                  <a:cubicBezTo>
                    <a:pt x="693" y="442"/>
                    <a:pt x="693" y="442"/>
                    <a:pt x="693" y="442"/>
                  </a:cubicBezTo>
                  <a:close/>
                  <a:moveTo>
                    <a:pt x="684" y="442"/>
                  </a:moveTo>
                  <a:cubicBezTo>
                    <a:pt x="683" y="442"/>
                    <a:pt x="681" y="442"/>
                    <a:pt x="680" y="443"/>
                  </a:cubicBezTo>
                  <a:cubicBezTo>
                    <a:pt x="679" y="443"/>
                    <a:pt x="679" y="443"/>
                    <a:pt x="678" y="443"/>
                  </a:cubicBezTo>
                  <a:cubicBezTo>
                    <a:pt x="680" y="442"/>
                    <a:pt x="682" y="441"/>
                    <a:pt x="684" y="441"/>
                  </a:cubicBezTo>
                  <a:cubicBezTo>
                    <a:pt x="684" y="441"/>
                    <a:pt x="684" y="442"/>
                    <a:pt x="684" y="442"/>
                  </a:cubicBezTo>
                  <a:close/>
                  <a:moveTo>
                    <a:pt x="672" y="447"/>
                  </a:moveTo>
                  <a:cubicBezTo>
                    <a:pt x="672" y="447"/>
                    <a:pt x="671" y="447"/>
                    <a:pt x="671" y="447"/>
                  </a:cubicBezTo>
                  <a:cubicBezTo>
                    <a:pt x="671" y="447"/>
                    <a:pt x="671" y="447"/>
                    <a:pt x="671" y="447"/>
                  </a:cubicBezTo>
                  <a:cubicBezTo>
                    <a:pt x="671" y="447"/>
                    <a:pt x="671" y="447"/>
                    <a:pt x="671" y="447"/>
                  </a:cubicBezTo>
                  <a:cubicBezTo>
                    <a:pt x="671" y="447"/>
                    <a:pt x="672" y="447"/>
                    <a:pt x="672" y="447"/>
                  </a:cubicBezTo>
                  <a:close/>
                  <a:moveTo>
                    <a:pt x="533" y="465"/>
                  </a:moveTo>
                  <a:cubicBezTo>
                    <a:pt x="527" y="465"/>
                    <a:pt x="522" y="465"/>
                    <a:pt x="517" y="466"/>
                  </a:cubicBezTo>
                  <a:cubicBezTo>
                    <a:pt x="516" y="466"/>
                    <a:pt x="515" y="467"/>
                    <a:pt x="515" y="467"/>
                  </a:cubicBezTo>
                  <a:cubicBezTo>
                    <a:pt x="515" y="467"/>
                    <a:pt x="515" y="467"/>
                    <a:pt x="515" y="467"/>
                  </a:cubicBezTo>
                  <a:cubicBezTo>
                    <a:pt x="515" y="466"/>
                    <a:pt x="515" y="465"/>
                    <a:pt x="514" y="465"/>
                  </a:cubicBezTo>
                  <a:cubicBezTo>
                    <a:pt x="516" y="465"/>
                    <a:pt x="518" y="464"/>
                    <a:pt x="518" y="464"/>
                  </a:cubicBezTo>
                  <a:cubicBezTo>
                    <a:pt x="518" y="463"/>
                    <a:pt x="518" y="463"/>
                    <a:pt x="519" y="463"/>
                  </a:cubicBezTo>
                  <a:cubicBezTo>
                    <a:pt x="524" y="462"/>
                    <a:pt x="530" y="463"/>
                    <a:pt x="536" y="464"/>
                  </a:cubicBezTo>
                  <a:cubicBezTo>
                    <a:pt x="535" y="464"/>
                    <a:pt x="534" y="465"/>
                    <a:pt x="533" y="465"/>
                  </a:cubicBezTo>
                  <a:close/>
                  <a:moveTo>
                    <a:pt x="513" y="464"/>
                  </a:moveTo>
                  <a:cubicBezTo>
                    <a:pt x="512" y="464"/>
                    <a:pt x="511" y="465"/>
                    <a:pt x="510" y="466"/>
                  </a:cubicBezTo>
                  <a:cubicBezTo>
                    <a:pt x="510" y="466"/>
                    <a:pt x="510" y="465"/>
                    <a:pt x="510" y="465"/>
                  </a:cubicBezTo>
                  <a:cubicBezTo>
                    <a:pt x="511" y="465"/>
                    <a:pt x="512" y="464"/>
                    <a:pt x="513" y="464"/>
                  </a:cubicBezTo>
                  <a:cubicBezTo>
                    <a:pt x="513" y="464"/>
                    <a:pt x="513" y="464"/>
                    <a:pt x="513" y="464"/>
                  </a:cubicBezTo>
                  <a:close/>
                  <a:moveTo>
                    <a:pt x="506" y="471"/>
                  </a:moveTo>
                  <a:cubicBezTo>
                    <a:pt x="505" y="471"/>
                    <a:pt x="505" y="471"/>
                    <a:pt x="504" y="471"/>
                  </a:cubicBezTo>
                  <a:cubicBezTo>
                    <a:pt x="505" y="471"/>
                    <a:pt x="505" y="470"/>
                    <a:pt x="505" y="469"/>
                  </a:cubicBezTo>
                  <a:cubicBezTo>
                    <a:pt x="506" y="470"/>
                    <a:pt x="506" y="470"/>
                    <a:pt x="506" y="471"/>
                  </a:cubicBezTo>
                  <a:close/>
                  <a:moveTo>
                    <a:pt x="591" y="493"/>
                  </a:moveTo>
                  <a:cubicBezTo>
                    <a:pt x="591" y="492"/>
                    <a:pt x="591" y="491"/>
                    <a:pt x="591" y="490"/>
                  </a:cubicBezTo>
                  <a:cubicBezTo>
                    <a:pt x="591" y="490"/>
                    <a:pt x="591" y="489"/>
                    <a:pt x="591" y="489"/>
                  </a:cubicBezTo>
                  <a:cubicBezTo>
                    <a:pt x="591" y="488"/>
                    <a:pt x="591" y="487"/>
                    <a:pt x="591" y="486"/>
                  </a:cubicBezTo>
                  <a:cubicBezTo>
                    <a:pt x="590" y="485"/>
                    <a:pt x="590" y="484"/>
                    <a:pt x="590" y="482"/>
                  </a:cubicBezTo>
                  <a:cubicBezTo>
                    <a:pt x="591" y="485"/>
                    <a:pt x="593" y="488"/>
                    <a:pt x="594" y="491"/>
                  </a:cubicBezTo>
                  <a:cubicBezTo>
                    <a:pt x="594" y="491"/>
                    <a:pt x="595" y="491"/>
                    <a:pt x="595" y="491"/>
                  </a:cubicBezTo>
                  <a:cubicBezTo>
                    <a:pt x="596" y="499"/>
                    <a:pt x="599" y="505"/>
                    <a:pt x="604" y="511"/>
                  </a:cubicBezTo>
                  <a:cubicBezTo>
                    <a:pt x="598" y="506"/>
                    <a:pt x="594" y="500"/>
                    <a:pt x="591" y="493"/>
                  </a:cubicBezTo>
                  <a:close/>
                  <a:moveTo>
                    <a:pt x="777" y="612"/>
                  </a:moveTo>
                  <a:cubicBezTo>
                    <a:pt x="776" y="612"/>
                    <a:pt x="775" y="612"/>
                    <a:pt x="774" y="612"/>
                  </a:cubicBezTo>
                  <a:cubicBezTo>
                    <a:pt x="774" y="612"/>
                    <a:pt x="774" y="611"/>
                    <a:pt x="773" y="610"/>
                  </a:cubicBezTo>
                  <a:cubicBezTo>
                    <a:pt x="773" y="611"/>
                    <a:pt x="774" y="611"/>
                    <a:pt x="774" y="611"/>
                  </a:cubicBezTo>
                  <a:cubicBezTo>
                    <a:pt x="775" y="612"/>
                    <a:pt x="778" y="611"/>
                    <a:pt x="779" y="610"/>
                  </a:cubicBezTo>
                  <a:cubicBezTo>
                    <a:pt x="779" y="610"/>
                    <a:pt x="779" y="611"/>
                    <a:pt x="779" y="612"/>
                  </a:cubicBezTo>
                  <a:cubicBezTo>
                    <a:pt x="779" y="611"/>
                    <a:pt x="777" y="611"/>
                    <a:pt x="777" y="612"/>
                  </a:cubicBezTo>
                  <a:close/>
                  <a:moveTo>
                    <a:pt x="727" y="589"/>
                  </a:moveTo>
                  <a:cubicBezTo>
                    <a:pt x="729" y="590"/>
                    <a:pt x="731" y="590"/>
                    <a:pt x="733" y="590"/>
                  </a:cubicBezTo>
                  <a:cubicBezTo>
                    <a:pt x="730" y="591"/>
                    <a:pt x="727" y="591"/>
                    <a:pt x="725" y="591"/>
                  </a:cubicBezTo>
                  <a:cubicBezTo>
                    <a:pt x="726" y="590"/>
                    <a:pt x="726" y="590"/>
                    <a:pt x="727" y="589"/>
                  </a:cubicBezTo>
                  <a:close/>
                  <a:moveTo>
                    <a:pt x="664" y="567"/>
                  </a:moveTo>
                  <a:cubicBezTo>
                    <a:pt x="662" y="567"/>
                    <a:pt x="661" y="566"/>
                    <a:pt x="659" y="565"/>
                  </a:cubicBezTo>
                  <a:cubicBezTo>
                    <a:pt x="659" y="565"/>
                    <a:pt x="659" y="565"/>
                    <a:pt x="658" y="565"/>
                  </a:cubicBezTo>
                  <a:cubicBezTo>
                    <a:pt x="658" y="565"/>
                    <a:pt x="657" y="565"/>
                    <a:pt x="657" y="565"/>
                  </a:cubicBezTo>
                  <a:cubicBezTo>
                    <a:pt x="657" y="565"/>
                    <a:pt x="657" y="565"/>
                    <a:pt x="657" y="565"/>
                  </a:cubicBezTo>
                  <a:cubicBezTo>
                    <a:pt x="657" y="564"/>
                    <a:pt x="656" y="563"/>
                    <a:pt x="654" y="564"/>
                  </a:cubicBezTo>
                  <a:cubicBezTo>
                    <a:pt x="651" y="562"/>
                    <a:pt x="649" y="561"/>
                    <a:pt x="646" y="560"/>
                  </a:cubicBezTo>
                  <a:cubicBezTo>
                    <a:pt x="643" y="557"/>
                    <a:pt x="641" y="555"/>
                    <a:pt x="638" y="552"/>
                  </a:cubicBezTo>
                  <a:cubicBezTo>
                    <a:pt x="637" y="551"/>
                    <a:pt x="635" y="551"/>
                    <a:pt x="634" y="552"/>
                  </a:cubicBezTo>
                  <a:cubicBezTo>
                    <a:pt x="621" y="543"/>
                    <a:pt x="610" y="531"/>
                    <a:pt x="603" y="518"/>
                  </a:cubicBezTo>
                  <a:cubicBezTo>
                    <a:pt x="613" y="527"/>
                    <a:pt x="625" y="534"/>
                    <a:pt x="634" y="544"/>
                  </a:cubicBezTo>
                  <a:cubicBezTo>
                    <a:pt x="635" y="545"/>
                    <a:pt x="640" y="543"/>
                    <a:pt x="639" y="542"/>
                  </a:cubicBezTo>
                  <a:cubicBezTo>
                    <a:pt x="638" y="541"/>
                    <a:pt x="637" y="540"/>
                    <a:pt x="637" y="540"/>
                  </a:cubicBezTo>
                  <a:cubicBezTo>
                    <a:pt x="647" y="546"/>
                    <a:pt x="658" y="552"/>
                    <a:pt x="666" y="556"/>
                  </a:cubicBezTo>
                  <a:cubicBezTo>
                    <a:pt x="688" y="568"/>
                    <a:pt x="710" y="579"/>
                    <a:pt x="734" y="587"/>
                  </a:cubicBezTo>
                  <a:cubicBezTo>
                    <a:pt x="710" y="582"/>
                    <a:pt x="687" y="575"/>
                    <a:pt x="664" y="567"/>
                  </a:cubicBezTo>
                  <a:close/>
                  <a:moveTo>
                    <a:pt x="559" y="533"/>
                  </a:moveTo>
                  <a:cubicBezTo>
                    <a:pt x="558" y="533"/>
                    <a:pt x="558" y="533"/>
                    <a:pt x="558" y="533"/>
                  </a:cubicBezTo>
                  <a:cubicBezTo>
                    <a:pt x="559" y="532"/>
                    <a:pt x="560" y="530"/>
                    <a:pt x="561" y="529"/>
                  </a:cubicBezTo>
                  <a:cubicBezTo>
                    <a:pt x="562" y="530"/>
                    <a:pt x="562" y="531"/>
                    <a:pt x="563" y="531"/>
                  </a:cubicBezTo>
                  <a:cubicBezTo>
                    <a:pt x="562" y="531"/>
                    <a:pt x="562" y="532"/>
                    <a:pt x="562" y="532"/>
                  </a:cubicBezTo>
                  <a:cubicBezTo>
                    <a:pt x="562" y="533"/>
                    <a:pt x="562" y="533"/>
                    <a:pt x="561" y="533"/>
                  </a:cubicBezTo>
                  <a:cubicBezTo>
                    <a:pt x="561" y="533"/>
                    <a:pt x="560" y="532"/>
                    <a:pt x="559" y="533"/>
                  </a:cubicBezTo>
                  <a:close/>
                  <a:moveTo>
                    <a:pt x="567" y="537"/>
                  </a:moveTo>
                  <a:cubicBezTo>
                    <a:pt x="567" y="537"/>
                    <a:pt x="566" y="537"/>
                    <a:pt x="566" y="537"/>
                  </a:cubicBezTo>
                  <a:cubicBezTo>
                    <a:pt x="566" y="537"/>
                    <a:pt x="566" y="537"/>
                    <a:pt x="567" y="536"/>
                  </a:cubicBezTo>
                  <a:cubicBezTo>
                    <a:pt x="567" y="536"/>
                    <a:pt x="567" y="536"/>
                    <a:pt x="567" y="537"/>
                  </a:cubicBezTo>
                  <a:close/>
                  <a:moveTo>
                    <a:pt x="577" y="535"/>
                  </a:moveTo>
                  <a:cubicBezTo>
                    <a:pt x="586" y="535"/>
                    <a:pt x="596" y="532"/>
                    <a:pt x="601" y="526"/>
                  </a:cubicBezTo>
                  <a:cubicBezTo>
                    <a:pt x="608" y="535"/>
                    <a:pt x="616" y="543"/>
                    <a:pt x="625" y="550"/>
                  </a:cubicBezTo>
                  <a:cubicBezTo>
                    <a:pt x="625" y="551"/>
                    <a:pt x="624" y="551"/>
                    <a:pt x="625" y="552"/>
                  </a:cubicBezTo>
                  <a:cubicBezTo>
                    <a:pt x="626" y="555"/>
                    <a:pt x="626" y="558"/>
                    <a:pt x="625" y="560"/>
                  </a:cubicBezTo>
                  <a:cubicBezTo>
                    <a:pt x="625" y="560"/>
                    <a:pt x="624" y="560"/>
                    <a:pt x="624" y="560"/>
                  </a:cubicBezTo>
                  <a:cubicBezTo>
                    <a:pt x="624" y="559"/>
                    <a:pt x="623" y="559"/>
                    <a:pt x="623" y="559"/>
                  </a:cubicBezTo>
                  <a:cubicBezTo>
                    <a:pt x="622" y="558"/>
                    <a:pt x="620" y="559"/>
                    <a:pt x="619" y="560"/>
                  </a:cubicBezTo>
                  <a:cubicBezTo>
                    <a:pt x="614" y="560"/>
                    <a:pt x="608" y="560"/>
                    <a:pt x="603" y="560"/>
                  </a:cubicBezTo>
                  <a:cubicBezTo>
                    <a:pt x="602" y="559"/>
                    <a:pt x="600" y="558"/>
                    <a:pt x="598" y="557"/>
                  </a:cubicBezTo>
                  <a:cubicBezTo>
                    <a:pt x="599" y="557"/>
                    <a:pt x="600" y="557"/>
                    <a:pt x="600" y="557"/>
                  </a:cubicBezTo>
                  <a:cubicBezTo>
                    <a:pt x="602" y="557"/>
                    <a:pt x="605" y="557"/>
                    <a:pt x="607" y="557"/>
                  </a:cubicBezTo>
                  <a:cubicBezTo>
                    <a:pt x="608" y="557"/>
                    <a:pt x="613" y="555"/>
                    <a:pt x="610" y="555"/>
                  </a:cubicBezTo>
                  <a:cubicBezTo>
                    <a:pt x="608" y="554"/>
                    <a:pt x="606" y="554"/>
                    <a:pt x="603" y="554"/>
                  </a:cubicBezTo>
                  <a:cubicBezTo>
                    <a:pt x="604" y="553"/>
                    <a:pt x="605" y="552"/>
                    <a:pt x="605" y="551"/>
                  </a:cubicBezTo>
                  <a:cubicBezTo>
                    <a:pt x="607" y="550"/>
                    <a:pt x="609" y="548"/>
                    <a:pt x="611" y="546"/>
                  </a:cubicBezTo>
                  <a:cubicBezTo>
                    <a:pt x="612" y="545"/>
                    <a:pt x="608" y="545"/>
                    <a:pt x="607" y="546"/>
                  </a:cubicBezTo>
                  <a:cubicBezTo>
                    <a:pt x="607" y="544"/>
                    <a:pt x="608" y="542"/>
                    <a:pt x="608" y="541"/>
                  </a:cubicBezTo>
                  <a:cubicBezTo>
                    <a:pt x="608" y="538"/>
                    <a:pt x="603" y="539"/>
                    <a:pt x="603" y="541"/>
                  </a:cubicBezTo>
                  <a:cubicBezTo>
                    <a:pt x="602" y="544"/>
                    <a:pt x="601" y="549"/>
                    <a:pt x="600" y="551"/>
                  </a:cubicBezTo>
                  <a:cubicBezTo>
                    <a:pt x="598" y="552"/>
                    <a:pt x="596" y="553"/>
                    <a:pt x="594" y="553"/>
                  </a:cubicBezTo>
                  <a:cubicBezTo>
                    <a:pt x="593" y="553"/>
                    <a:pt x="592" y="553"/>
                    <a:pt x="591" y="552"/>
                  </a:cubicBezTo>
                  <a:cubicBezTo>
                    <a:pt x="589" y="551"/>
                    <a:pt x="588" y="550"/>
                    <a:pt x="586" y="549"/>
                  </a:cubicBezTo>
                  <a:cubicBezTo>
                    <a:pt x="587" y="547"/>
                    <a:pt x="587" y="545"/>
                    <a:pt x="588" y="543"/>
                  </a:cubicBezTo>
                  <a:cubicBezTo>
                    <a:pt x="594" y="542"/>
                    <a:pt x="599" y="538"/>
                    <a:pt x="601" y="533"/>
                  </a:cubicBezTo>
                  <a:cubicBezTo>
                    <a:pt x="602" y="532"/>
                    <a:pt x="597" y="532"/>
                    <a:pt x="596" y="534"/>
                  </a:cubicBezTo>
                  <a:cubicBezTo>
                    <a:pt x="594" y="537"/>
                    <a:pt x="592" y="540"/>
                    <a:pt x="589" y="541"/>
                  </a:cubicBezTo>
                  <a:cubicBezTo>
                    <a:pt x="589" y="539"/>
                    <a:pt x="590" y="538"/>
                    <a:pt x="591" y="537"/>
                  </a:cubicBezTo>
                  <a:cubicBezTo>
                    <a:pt x="591" y="535"/>
                    <a:pt x="586" y="537"/>
                    <a:pt x="586" y="537"/>
                  </a:cubicBezTo>
                  <a:cubicBezTo>
                    <a:pt x="585" y="538"/>
                    <a:pt x="583" y="539"/>
                    <a:pt x="581" y="539"/>
                  </a:cubicBezTo>
                  <a:cubicBezTo>
                    <a:pt x="580" y="539"/>
                    <a:pt x="578" y="538"/>
                    <a:pt x="576" y="537"/>
                  </a:cubicBezTo>
                  <a:cubicBezTo>
                    <a:pt x="576" y="537"/>
                    <a:pt x="577" y="536"/>
                    <a:pt x="577" y="535"/>
                  </a:cubicBezTo>
                  <a:close/>
                  <a:moveTo>
                    <a:pt x="629" y="564"/>
                  </a:moveTo>
                  <a:cubicBezTo>
                    <a:pt x="629" y="564"/>
                    <a:pt x="628" y="564"/>
                    <a:pt x="628" y="564"/>
                  </a:cubicBezTo>
                  <a:cubicBezTo>
                    <a:pt x="629" y="563"/>
                    <a:pt x="629" y="562"/>
                    <a:pt x="630" y="562"/>
                  </a:cubicBezTo>
                  <a:cubicBezTo>
                    <a:pt x="630" y="562"/>
                    <a:pt x="630" y="562"/>
                    <a:pt x="630" y="561"/>
                  </a:cubicBezTo>
                  <a:cubicBezTo>
                    <a:pt x="630" y="562"/>
                    <a:pt x="630" y="563"/>
                    <a:pt x="629" y="564"/>
                  </a:cubicBezTo>
                  <a:close/>
                  <a:moveTo>
                    <a:pt x="619" y="562"/>
                  </a:moveTo>
                  <a:cubicBezTo>
                    <a:pt x="620" y="562"/>
                    <a:pt x="620" y="563"/>
                    <a:pt x="620" y="563"/>
                  </a:cubicBezTo>
                  <a:cubicBezTo>
                    <a:pt x="617" y="564"/>
                    <a:pt x="613" y="563"/>
                    <a:pt x="608" y="562"/>
                  </a:cubicBezTo>
                  <a:cubicBezTo>
                    <a:pt x="612" y="562"/>
                    <a:pt x="615" y="562"/>
                    <a:pt x="619" y="562"/>
                  </a:cubicBezTo>
                  <a:close/>
                  <a:moveTo>
                    <a:pt x="631" y="557"/>
                  </a:moveTo>
                  <a:cubicBezTo>
                    <a:pt x="631" y="558"/>
                    <a:pt x="631" y="559"/>
                    <a:pt x="631" y="559"/>
                  </a:cubicBezTo>
                  <a:cubicBezTo>
                    <a:pt x="631" y="559"/>
                    <a:pt x="631" y="559"/>
                    <a:pt x="631" y="559"/>
                  </a:cubicBezTo>
                  <a:cubicBezTo>
                    <a:pt x="631" y="559"/>
                    <a:pt x="631" y="558"/>
                    <a:pt x="631" y="557"/>
                  </a:cubicBezTo>
                  <a:close/>
                  <a:moveTo>
                    <a:pt x="635" y="561"/>
                  </a:moveTo>
                  <a:cubicBezTo>
                    <a:pt x="637" y="562"/>
                    <a:pt x="638" y="563"/>
                    <a:pt x="640" y="564"/>
                  </a:cubicBezTo>
                  <a:cubicBezTo>
                    <a:pt x="638" y="564"/>
                    <a:pt x="635" y="564"/>
                    <a:pt x="633" y="564"/>
                  </a:cubicBezTo>
                  <a:cubicBezTo>
                    <a:pt x="634" y="563"/>
                    <a:pt x="635" y="562"/>
                    <a:pt x="635" y="561"/>
                  </a:cubicBezTo>
                  <a:close/>
                  <a:moveTo>
                    <a:pt x="601" y="524"/>
                  </a:moveTo>
                  <a:cubicBezTo>
                    <a:pt x="599" y="524"/>
                    <a:pt x="598" y="525"/>
                    <a:pt x="597" y="525"/>
                  </a:cubicBezTo>
                  <a:cubicBezTo>
                    <a:pt x="593" y="531"/>
                    <a:pt x="586" y="533"/>
                    <a:pt x="579" y="533"/>
                  </a:cubicBezTo>
                  <a:cubicBezTo>
                    <a:pt x="580" y="531"/>
                    <a:pt x="580" y="530"/>
                    <a:pt x="582" y="528"/>
                  </a:cubicBezTo>
                  <a:cubicBezTo>
                    <a:pt x="582" y="527"/>
                    <a:pt x="577" y="528"/>
                    <a:pt x="577" y="528"/>
                  </a:cubicBezTo>
                  <a:cubicBezTo>
                    <a:pt x="575" y="530"/>
                    <a:pt x="574" y="531"/>
                    <a:pt x="573" y="532"/>
                  </a:cubicBezTo>
                  <a:cubicBezTo>
                    <a:pt x="572" y="532"/>
                    <a:pt x="571" y="531"/>
                    <a:pt x="570" y="531"/>
                  </a:cubicBezTo>
                  <a:cubicBezTo>
                    <a:pt x="572" y="528"/>
                    <a:pt x="574" y="526"/>
                    <a:pt x="577" y="524"/>
                  </a:cubicBezTo>
                  <a:cubicBezTo>
                    <a:pt x="584" y="523"/>
                    <a:pt x="592" y="520"/>
                    <a:pt x="596" y="516"/>
                  </a:cubicBezTo>
                  <a:cubicBezTo>
                    <a:pt x="597" y="519"/>
                    <a:pt x="599" y="522"/>
                    <a:pt x="601" y="524"/>
                  </a:cubicBezTo>
                  <a:close/>
                  <a:moveTo>
                    <a:pt x="567" y="528"/>
                  </a:moveTo>
                  <a:cubicBezTo>
                    <a:pt x="566" y="528"/>
                    <a:pt x="566" y="527"/>
                    <a:pt x="565" y="527"/>
                  </a:cubicBezTo>
                  <a:cubicBezTo>
                    <a:pt x="565" y="527"/>
                    <a:pt x="564" y="527"/>
                    <a:pt x="563" y="527"/>
                  </a:cubicBezTo>
                  <a:cubicBezTo>
                    <a:pt x="564" y="526"/>
                    <a:pt x="566" y="525"/>
                    <a:pt x="567" y="524"/>
                  </a:cubicBezTo>
                  <a:cubicBezTo>
                    <a:pt x="568" y="524"/>
                    <a:pt x="570" y="524"/>
                    <a:pt x="571" y="524"/>
                  </a:cubicBezTo>
                  <a:cubicBezTo>
                    <a:pt x="569" y="525"/>
                    <a:pt x="568" y="527"/>
                    <a:pt x="567" y="528"/>
                  </a:cubicBezTo>
                  <a:close/>
                  <a:moveTo>
                    <a:pt x="557" y="537"/>
                  </a:moveTo>
                  <a:cubicBezTo>
                    <a:pt x="556" y="538"/>
                    <a:pt x="556" y="538"/>
                    <a:pt x="555" y="539"/>
                  </a:cubicBezTo>
                  <a:cubicBezTo>
                    <a:pt x="555" y="538"/>
                    <a:pt x="555" y="538"/>
                    <a:pt x="555" y="538"/>
                  </a:cubicBezTo>
                  <a:cubicBezTo>
                    <a:pt x="556" y="538"/>
                    <a:pt x="556" y="538"/>
                    <a:pt x="557" y="537"/>
                  </a:cubicBezTo>
                  <a:close/>
                  <a:moveTo>
                    <a:pt x="561" y="538"/>
                  </a:moveTo>
                  <a:cubicBezTo>
                    <a:pt x="560" y="539"/>
                    <a:pt x="559" y="540"/>
                    <a:pt x="559" y="541"/>
                  </a:cubicBezTo>
                  <a:cubicBezTo>
                    <a:pt x="558" y="541"/>
                    <a:pt x="558" y="541"/>
                    <a:pt x="557" y="541"/>
                  </a:cubicBezTo>
                  <a:cubicBezTo>
                    <a:pt x="558" y="540"/>
                    <a:pt x="560" y="539"/>
                    <a:pt x="561" y="538"/>
                  </a:cubicBezTo>
                  <a:close/>
                  <a:moveTo>
                    <a:pt x="569" y="538"/>
                  </a:moveTo>
                  <a:cubicBezTo>
                    <a:pt x="570" y="538"/>
                    <a:pt x="570" y="539"/>
                    <a:pt x="570" y="539"/>
                  </a:cubicBezTo>
                  <a:cubicBezTo>
                    <a:pt x="570" y="540"/>
                    <a:pt x="569" y="541"/>
                    <a:pt x="568" y="542"/>
                  </a:cubicBezTo>
                  <a:cubicBezTo>
                    <a:pt x="567" y="542"/>
                    <a:pt x="565" y="542"/>
                    <a:pt x="564" y="542"/>
                  </a:cubicBezTo>
                  <a:cubicBezTo>
                    <a:pt x="566" y="541"/>
                    <a:pt x="568" y="539"/>
                    <a:pt x="569" y="538"/>
                  </a:cubicBezTo>
                  <a:close/>
                  <a:moveTo>
                    <a:pt x="580" y="543"/>
                  </a:moveTo>
                  <a:cubicBezTo>
                    <a:pt x="581" y="543"/>
                    <a:pt x="582" y="543"/>
                    <a:pt x="583" y="544"/>
                  </a:cubicBezTo>
                  <a:cubicBezTo>
                    <a:pt x="582" y="545"/>
                    <a:pt x="582" y="546"/>
                    <a:pt x="582" y="547"/>
                  </a:cubicBezTo>
                  <a:cubicBezTo>
                    <a:pt x="581" y="546"/>
                    <a:pt x="580" y="545"/>
                    <a:pt x="579" y="544"/>
                  </a:cubicBezTo>
                  <a:cubicBezTo>
                    <a:pt x="579" y="544"/>
                    <a:pt x="580" y="544"/>
                    <a:pt x="580" y="543"/>
                  </a:cubicBezTo>
                  <a:close/>
                  <a:moveTo>
                    <a:pt x="645" y="567"/>
                  </a:moveTo>
                  <a:cubicBezTo>
                    <a:pt x="646" y="567"/>
                    <a:pt x="646" y="568"/>
                    <a:pt x="647" y="568"/>
                  </a:cubicBezTo>
                  <a:cubicBezTo>
                    <a:pt x="643" y="570"/>
                    <a:pt x="638" y="569"/>
                    <a:pt x="634" y="567"/>
                  </a:cubicBezTo>
                  <a:cubicBezTo>
                    <a:pt x="637" y="567"/>
                    <a:pt x="641" y="567"/>
                    <a:pt x="645" y="567"/>
                  </a:cubicBezTo>
                  <a:close/>
                  <a:moveTo>
                    <a:pt x="661" y="570"/>
                  </a:moveTo>
                  <a:cubicBezTo>
                    <a:pt x="661" y="570"/>
                    <a:pt x="661" y="570"/>
                    <a:pt x="661" y="570"/>
                  </a:cubicBezTo>
                  <a:cubicBezTo>
                    <a:pt x="665" y="571"/>
                    <a:pt x="668" y="573"/>
                    <a:pt x="672" y="574"/>
                  </a:cubicBezTo>
                  <a:cubicBezTo>
                    <a:pt x="671" y="574"/>
                    <a:pt x="671" y="574"/>
                    <a:pt x="670" y="574"/>
                  </a:cubicBezTo>
                  <a:cubicBezTo>
                    <a:pt x="667" y="573"/>
                    <a:pt x="664" y="572"/>
                    <a:pt x="661" y="570"/>
                  </a:cubicBezTo>
                  <a:close/>
                  <a:moveTo>
                    <a:pt x="742" y="593"/>
                  </a:moveTo>
                  <a:cubicBezTo>
                    <a:pt x="744" y="594"/>
                    <a:pt x="746" y="594"/>
                    <a:pt x="747" y="595"/>
                  </a:cubicBezTo>
                  <a:cubicBezTo>
                    <a:pt x="747" y="595"/>
                    <a:pt x="746" y="595"/>
                    <a:pt x="745" y="595"/>
                  </a:cubicBezTo>
                  <a:cubicBezTo>
                    <a:pt x="744" y="595"/>
                    <a:pt x="739" y="597"/>
                    <a:pt x="741" y="597"/>
                  </a:cubicBezTo>
                  <a:cubicBezTo>
                    <a:pt x="745" y="597"/>
                    <a:pt x="749" y="597"/>
                    <a:pt x="754" y="597"/>
                  </a:cubicBezTo>
                  <a:cubicBezTo>
                    <a:pt x="755" y="598"/>
                    <a:pt x="756" y="598"/>
                    <a:pt x="757" y="598"/>
                  </a:cubicBezTo>
                  <a:cubicBezTo>
                    <a:pt x="755" y="600"/>
                    <a:pt x="753" y="601"/>
                    <a:pt x="751" y="601"/>
                  </a:cubicBezTo>
                  <a:cubicBezTo>
                    <a:pt x="745" y="599"/>
                    <a:pt x="738" y="596"/>
                    <a:pt x="732" y="594"/>
                  </a:cubicBezTo>
                  <a:cubicBezTo>
                    <a:pt x="735" y="594"/>
                    <a:pt x="739" y="594"/>
                    <a:pt x="742" y="593"/>
                  </a:cubicBezTo>
                  <a:close/>
                  <a:moveTo>
                    <a:pt x="759" y="599"/>
                  </a:moveTo>
                  <a:cubicBezTo>
                    <a:pt x="760" y="600"/>
                    <a:pt x="761" y="600"/>
                    <a:pt x="762" y="601"/>
                  </a:cubicBezTo>
                  <a:cubicBezTo>
                    <a:pt x="761" y="601"/>
                    <a:pt x="760" y="601"/>
                    <a:pt x="759" y="601"/>
                  </a:cubicBezTo>
                  <a:cubicBezTo>
                    <a:pt x="759" y="601"/>
                    <a:pt x="758" y="601"/>
                    <a:pt x="758" y="601"/>
                  </a:cubicBezTo>
                  <a:cubicBezTo>
                    <a:pt x="757" y="602"/>
                    <a:pt x="755" y="602"/>
                    <a:pt x="754" y="603"/>
                  </a:cubicBezTo>
                  <a:cubicBezTo>
                    <a:pt x="754" y="603"/>
                    <a:pt x="754" y="602"/>
                    <a:pt x="754" y="602"/>
                  </a:cubicBezTo>
                  <a:cubicBezTo>
                    <a:pt x="755" y="601"/>
                    <a:pt x="757" y="601"/>
                    <a:pt x="759" y="599"/>
                  </a:cubicBezTo>
                  <a:close/>
                  <a:moveTo>
                    <a:pt x="774" y="593"/>
                  </a:moveTo>
                  <a:cubicBezTo>
                    <a:pt x="769" y="593"/>
                    <a:pt x="765" y="593"/>
                    <a:pt x="761" y="592"/>
                  </a:cubicBezTo>
                  <a:cubicBezTo>
                    <a:pt x="759" y="591"/>
                    <a:pt x="756" y="591"/>
                    <a:pt x="754" y="590"/>
                  </a:cubicBezTo>
                  <a:cubicBezTo>
                    <a:pt x="753" y="589"/>
                    <a:pt x="753" y="589"/>
                    <a:pt x="752" y="589"/>
                  </a:cubicBezTo>
                  <a:cubicBezTo>
                    <a:pt x="721" y="580"/>
                    <a:pt x="692" y="565"/>
                    <a:pt x="665" y="550"/>
                  </a:cubicBezTo>
                  <a:cubicBezTo>
                    <a:pt x="644" y="539"/>
                    <a:pt x="610" y="521"/>
                    <a:pt x="602" y="496"/>
                  </a:cubicBezTo>
                  <a:cubicBezTo>
                    <a:pt x="603" y="496"/>
                    <a:pt x="605" y="495"/>
                    <a:pt x="605" y="494"/>
                  </a:cubicBezTo>
                  <a:cubicBezTo>
                    <a:pt x="605" y="491"/>
                    <a:pt x="606" y="487"/>
                    <a:pt x="606" y="484"/>
                  </a:cubicBezTo>
                  <a:cubicBezTo>
                    <a:pt x="607" y="484"/>
                    <a:pt x="607" y="484"/>
                    <a:pt x="608" y="483"/>
                  </a:cubicBezTo>
                  <a:cubicBezTo>
                    <a:pt x="609" y="487"/>
                    <a:pt x="610" y="490"/>
                    <a:pt x="612" y="494"/>
                  </a:cubicBezTo>
                  <a:cubicBezTo>
                    <a:pt x="612" y="495"/>
                    <a:pt x="614" y="494"/>
                    <a:pt x="616" y="494"/>
                  </a:cubicBezTo>
                  <a:cubicBezTo>
                    <a:pt x="616" y="494"/>
                    <a:pt x="616" y="494"/>
                    <a:pt x="616" y="494"/>
                  </a:cubicBezTo>
                  <a:cubicBezTo>
                    <a:pt x="615" y="495"/>
                    <a:pt x="615" y="495"/>
                    <a:pt x="614" y="495"/>
                  </a:cubicBezTo>
                  <a:cubicBezTo>
                    <a:pt x="612" y="495"/>
                    <a:pt x="609" y="497"/>
                    <a:pt x="613" y="497"/>
                  </a:cubicBezTo>
                  <a:cubicBezTo>
                    <a:pt x="614" y="497"/>
                    <a:pt x="615" y="496"/>
                    <a:pt x="616" y="496"/>
                  </a:cubicBezTo>
                  <a:cubicBezTo>
                    <a:pt x="616" y="497"/>
                    <a:pt x="616" y="498"/>
                    <a:pt x="616" y="498"/>
                  </a:cubicBezTo>
                  <a:cubicBezTo>
                    <a:pt x="616" y="500"/>
                    <a:pt x="621" y="498"/>
                    <a:pt x="622" y="497"/>
                  </a:cubicBezTo>
                  <a:cubicBezTo>
                    <a:pt x="622" y="497"/>
                    <a:pt x="622" y="496"/>
                    <a:pt x="622" y="495"/>
                  </a:cubicBezTo>
                  <a:cubicBezTo>
                    <a:pt x="622" y="495"/>
                    <a:pt x="623" y="495"/>
                    <a:pt x="623" y="495"/>
                  </a:cubicBezTo>
                  <a:cubicBezTo>
                    <a:pt x="624" y="496"/>
                    <a:pt x="624" y="497"/>
                    <a:pt x="625" y="498"/>
                  </a:cubicBezTo>
                  <a:cubicBezTo>
                    <a:pt x="626" y="499"/>
                    <a:pt x="629" y="497"/>
                    <a:pt x="630" y="497"/>
                  </a:cubicBezTo>
                  <a:cubicBezTo>
                    <a:pt x="630" y="496"/>
                    <a:pt x="630" y="496"/>
                    <a:pt x="631" y="495"/>
                  </a:cubicBezTo>
                  <a:cubicBezTo>
                    <a:pt x="631" y="496"/>
                    <a:pt x="632" y="497"/>
                    <a:pt x="632" y="498"/>
                  </a:cubicBezTo>
                  <a:cubicBezTo>
                    <a:pt x="633" y="500"/>
                    <a:pt x="636" y="498"/>
                    <a:pt x="637" y="497"/>
                  </a:cubicBezTo>
                  <a:cubicBezTo>
                    <a:pt x="638" y="496"/>
                    <a:pt x="639" y="495"/>
                    <a:pt x="640" y="494"/>
                  </a:cubicBezTo>
                  <a:cubicBezTo>
                    <a:pt x="640" y="494"/>
                    <a:pt x="640" y="493"/>
                    <a:pt x="641" y="493"/>
                  </a:cubicBezTo>
                  <a:cubicBezTo>
                    <a:pt x="641" y="493"/>
                    <a:pt x="641" y="493"/>
                    <a:pt x="641" y="493"/>
                  </a:cubicBezTo>
                  <a:cubicBezTo>
                    <a:pt x="641" y="493"/>
                    <a:pt x="641" y="493"/>
                    <a:pt x="641" y="493"/>
                  </a:cubicBezTo>
                  <a:cubicBezTo>
                    <a:pt x="641" y="494"/>
                    <a:pt x="642" y="494"/>
                    <a:pt x="642" y="494"/>
                  </a:cubicBezTo>
                  <a:cubicBezTo>
                    <a:pt x="642" y="494"/>
                    <a:pt x="642" y="494"/>
                    <a:pt x="642" y="495"/>
                  </a:cubicBezTo>
                  <a:cubicBezTo>
                    <a:pt x="642" y="496"/>
                    <a:pt x="647" y="494"/>
                    <a:pt x="647" y="494"/>
                  </a:cubicBezTo>
                  <a:cubicBezTo>
                    <a:pt x="647" y="493"/>
                    <a:pt x="648" y="493"/>
                    <a:pt x="648" y="493"/>
                  </a:cubicBezTo>
                  <a:cubicBezTo>
                    <a:pt x="650" y="493"/>
                    <a:pt x="653" y="492"/>
                    <a:pt x="655" y="492"/>
                  </a:cubicBezTo>
                  <a:cubicBezTo>
                    <a:pt x="655" y="493"/>
                    <a:pt x="656" y="493"/>
                    <a:pt x="656" y="493"/>
                  </a:cubicBezTo>
                  <a:cubicBezTo>
                    <a:pt x="656" y="493"/>
                    <a:pt x="656" y="493"/>
                    <a:pt x="656" y="493"/>
                  </a:cubicBezTo>
                  <a:cubicBezTo>
                    <a:pt x="654" y="495"/>
                    <a:pt x="658" y="496"/>
                    <a:pt x="660" y="495"/>
                  </a:cubicBezTo>
                  <a:cubicBezTo>
                    <a:pt x="662" y="494"/>
                    <a:pt x="663" y="493"/>
                    <a:pt x="664" y="492"/>
                  </a:cubicBezTo>
                  <a:cubicBezTo>
                    <a:pt x="684" y="492"/>
                    <a:pt x="703" y="495"/>
                    <a:pt x="722" y="502"/>
                  </a:cubicBezTo>
                  <a:cubicBezTo>
                    <a:pt x="751" y="513"/>
                    <a:pt x="776" y="534"/>
                    <a:pt x="804" y="548"/>
                  </a:cubicBezTo>
                  <a:cubicBezTo>
                    <a:pt x="815" y="553"/>
                    <a:pt x="827" y="558"/>
                    <a:pt x="839" y="558"/>
                  </a:cubicBezTo>
                  <a:cubicBezTo>
                    <a:pt x="837" y="560"/>
                    <a:pt x="835" y="562"/>
                    <a:pt x="833" y="563"/>
                  </a:cubicBezTo>
                  <a:cubicBezTo>
                    <a:pt x="813" y="561"/>
                    <a:pt x="793" y="554"/>
                    <a:pt x="779" y="546"/>
                  </a:cubicBezTo>
                  <a:cubicBezTo>
                    <a:pt x="743" y="527"/>
                    <a:pt x="713" y="497"/>
                    <a:pt x="670" y="499"/>
                  </a:cubicBezTo>
                  <a:cubicBezTo>
                    <a:pt x="667" y="499"/>
                    <a:pt x="666" y="503"/>
                    <a:pt x="669" y="503"/>
                  </a:cubicBezTo>
                  <a:cubicBezTo>
                    <a:pt x="722" y="501"/>
                    <a:pt x="759" y="548"/>
                    <a:pt x="806" y="562"/>
                  </a:cubicBezTo>
                  <a:cubicBezTo>
                    <a:pt x="813" y="564"/>
                    <a:pt x="821" y="565"/>
                    <a:pt x="828" y="566"/>
                  </a:cubicBezTo>
                  <a:cubicBezTo>
                    <a:pt x="823" y="570"/>
                    <a:pt x="817" y="571"/>
                    <a:pt x="811" y="572"/>
                  </a:cubicBezTo>
                  <a:cubicBezTo>
                    <a:pt x="800" y="568"/>
                    <a:pt x="789" y="562"/>
                    <a:pt x="780" y="558"/>
                  </a:cubicBezTo>
                  <a:cubicBezTo>
                    <a:pt x="769" y="553"/>
                    <a:pt x="758" y="548"/>
                    <a:pt x="748" y="542"/>
                  </a:cubicBezTo>
                  <a:cubicBezTo>
                    <a:pt x="747" y="542"/>
                    <a:pt x="746" y="541"/>
                    <a:pt x="746" y="540"/>
                  </a:cubicBezTo>
                  <a:cubicBezTo>
                    <a:pt x="745" y="540"/>
                    <a:pt x="744" y="540"/>
                    <a:pt x="744" y="540"/>
                  </a:cubicBezTo>
                  <a:cubicBezTo>
                    <a:pt x="740" y="538"/>
                    <a:pt x="736" y="535"/>
                    <a:pt x="733" y="533"/>
                  </a:cubicBezTo>
                  <a:cubicBezTo>
                    <a:pt x="722" y="525"/>
                    <a:pt x="711" y="516"/>
                    <a:pt x="697" y="514"/>
                  </a:cubicBezTo>
                  <a:cubicBezTo>
                    <a:pt x="696" y="514"/>
                    <a:pt x="691" y="516"/>
                    <a:pt x="693" y="516"/>
                  </a:cubicBezTo>
                  <a:cubicBezTo>
                    <a:pt x="712" y="519"/>
                    <a:pt x="727" y="535"/>
                    <a:pt x="744" y="545"/>
                  </a:cubicBezTo>
                  <a:cubicBezTo>
                    <a:pt x="762" y="561"/>
                    <a:pt x="785" y="574"/>
                    <a:pt x="807" y="574"/>
                  </a:cubicBezTo>
                  <a:cubicBezTo>
                    <a:pt x="814" y="576"/>
                    <a:pt x="821" y="578"/>
                    <a:pt x="828" y="580"/>
                  </a:cubicBezTo>
                  <a:cubicBezTo>
                    <a:pt x="826" y="582"/>
                    <a:pt x="824" y="584"/>
                    <a:pt x="822" y="585"/>
                  </a:cubicBezTo>
                  <a:cubicBezTo>
                    <a:pt x="819" y="587"/>
                    <a:pt x="824" y="587"/>
                    <a:pt x="825" y="587"/>
                  </a:cubicBezTo>
                  <a:cubicBezTo>
                    <a:pt x="829" y="585"/>
                    <a:pt x="833" y="584"/>
                    <a:pt x="836" y="582"/>
                  </a:cubicBezTo>
                  <a:cubicBezTo>
                    <a:pt x="833" y="584"/>
                    <a:pt x="831" y="586"/>
                    <a:pt x="828" y="588"/>
                  </a:cubicBezTo>
                  <a:cubicBezTo>
                    <a:pt x="828" y="588"/>
                    <a:pt x="827" y="588"/>
                    <a:pt x="827" y="588"/>
                  </a:cubicBezTo>
                  <a:cubicBezTo>
                    <a:pt x="824" y="588"/>
                    <a:pt x="821" y="587"/>
                    <a:pt x="817" y="587"/>
                  </a:cubicBezTo>
                  <a:cubicBezTo>
                    <a:pt x="801" y="582"/>
                    <a:pt x="785" y="573"/>
                    <a:pt x="773" y="567"/>
                  </a:cubicBezTo>
                  <a:cubicBezTo>
                    <a:pt x="747" y="554"/>
                    <a:pt x="720" y="541"/>
                    <a:pt x="696" y="524"/>
                  </a:cubicBezTo>
                  <a:cubicBezTo>
                    <a:pt x="695" y="523"/>
                    <a:pt x="690" y="526"/>
                    <a:pt x="691" y="526"/>
                  </a:cubicBezTo>
                  <a:cubicBezTo>
                    <a:pt x="722" y="548"/>
                    <a:pt x="757" y="565"/>
                    <a:pt x="792" y="580"/>
                  </a:cubicBezTo>
                  <a:cubicBezTo>
                    <a:pt x="796" y="583"/>
                    <a:pt x="801" y="585"/>
                    <a:pt x="807" y="586"/>
                  </a:cubicBezTo>
                  <a:cubicBezTo>
                    <a:pt x="779" y="584"/>
                    <a:pt x="751" y="576"/>
                    <a:pt x="727" y="562"/>
                  </a:cubicBezTo>
                  <a:cubicBezTo>
                    <a:pt x="728" y="561"/>
                    <a:pt x="729" y="560"/>
                    <a:pt x="727" y="559"/>
                  </a:cubicBezTo>
                  <a:cubicBezTo>
                    <a:pt x="724" y="558"/>
                    <a:pt x="720" y="557"/>
                    <a:pt x="717" y="556"/>
                  </a:cubicBezTo>
                  <a:cubicBezTo>
                    <a:pt x="713" y="553"/>
                    <a:pt x="709" y="551"/>
                    <a:pt x="706" y="548"/>
                  </a:cubicBezTo>
                  <a:cubicBezTo>
                    <a:pt x="704" y="546"/>
                    <a:pt x="699" y="549"/>
                    <a:pt x="701" y="551"/>
                  </a:cubicBezTo>
                  <a:cubicBezTo>
                    <a:pt x="702" y="551"/>
                    <a:pt x="703" y="552"/>
                    <a:pt x="704" y="553"/>
                  </a:cubicBezTo>
                  <a:cubicBezTo>
                    <a:pt x="704" y="553"/>
                    <a:pt x="704" y="553"/>
                    <a:pt x="704" y="553"/>
                  </a:cubicBezTo>
                  <a:cubicBezTo>
                    <a:pt x="702" y="552"/>
                    <a:pt x="698" y="556"/>
                    <a:pt x="701" y="556"/>
                  </a:cubicBezTo>
                  <a:cubicBezTo>
                    <a:pt x="705" y="557"/>
                    <a:pt x="710" y="558"/>
                    <a:pt x="714" y="560"/>
                  </a:cubicBezTo>
                  <a:cubicBezTo>
                    <a:pt x="715" y="560"/>
                    <a:pt x="716" y="561"/>
                    <a:pt x="717" y="562"/>
                  </a:cubicBezTo>
                  <a:cubicBezTo>
                    <a:pt x="715" y="562"/>
                    <a:pt x="714" y="564"/>
                    <a:pt x="715" y="565"/>
                  </a:cubicBezTo>
                  <a:cubicBezTo>
                    <a:pt x="747" y="591"/>
                    <a:pt x="788" y="598"/>
                    <a:pt x="828" y="599"/>
                  </a:cubicBezTo>
                  <a:cubicBezTo>
                    <a:pt x="810" y="601"/>
                    <a:pt x="790" y="598"/>
                    <a:pt x="773" y="595"/>
                  </a:cubicBezTo>
                  <a:cubicBezTo>
                    <a:pt x="774" y="594"/>
                    <a:pt x="775" y="593"/>
                    <a:pt x="774" y="593"/>
                  </a:cubicBezTo>
                  <a:close/>
                  <a:moveTo>
                    <a:pt x="800" y="571"/>
                  </a:moveTo>
                  <a:cubicBezTo>
                    <a:pt x="787" y="569"/>
                    <a:pt x="774" y="563"/>
                    <a:pt x="763" y="555"/>
                  </a:cubicBezTo>
                  <a:cubicBezTo>
                    <a:pt x="775" y="561"/>
                    <a:pt x="787" y="566"/>
                    <a:pt x="800" y="571"/>
                  </a:cubicBezTo>
                  <a:close/>
                  <a:moveTo>
                    <a:pt x="885" y="463"/>
                  </a:moveTo>
                  <a:cubicBezTo>
                    <a:pt x="885" y="463"/>
                    <a:pt x="886" y="464"/>
                    <a:pt x="886" y="464"/>
                  </a:cubicBezTo>
                  <a:cubicBezTo>
                    <a:pt x="886" y="464"/>
                    <a:pt x="886" y="464"/>
                    <a:pt x="886" y="464"/>
                  </a:cubicBezTo>
                  <a:cubicBezTo>
                    <a:pt x="885" y="464"/>
                    <a:pt x="885" y="463"/>
                    <a:pt x="885" y="463"/>
                  </a:cubicBezTo>
                  <a:close/>
                  <a:moveTo>
                    <a:pt x="882" y="456"/>
                  </a:moveTo>
                  <a:cubicBezTo>
                    <a:pt x="882" y="455"/>
                    <a:pt x="883" y="454"/>
                    <a:pt x="883" y="454"/>
                  </a:cubicBezTo>
                  <a:cubicBezTo>
                    <a:pt x="882" y="452"/>
                    <a:pt x="882" y="450"/>
                    <a:pt x="881" y="449"/>
                  </a:cubicBezTo>
                  <a:cubicBezTo>
                    <a:pt x="882" y="448"/>
                    <a:pt x="882" y="448"/>
                    <a:pt x="882" y="448"/>
                  </a:cubicBezTo>
                  <a:cubicBezTo>
                    <a:pt x="883" y="446"/>
                    <a:pt x="884" y="445"/>
                    <a:pt x="884" y="444"/>
                  </a:cubicBezTo>
                  <a:cubicBezTo>
                    <a:pt x="885" y="449"/>
                    <a:pt x="886" y="454"/>
                    <a:pt x="886" y="459"/>
                  </a:cubicBezTo>
                  <a:cubicBezTo>
                    <a:pt x="885" y="458"/>
                    <a:pt x="883" y="457"/>
                    <a:pt x="882" y="456"/>
                  </a:cubicBezTo>
                  <a:close/>
                  <a:moveTo>
                    <a:pt x="888" y="433"/>
                  </a:moveTo>
                  <a:cubicBezTo>
                    <a:pt x="888" y="432"/>
                    <a:pt x="889" y="430"/>
                    <a:pt x="889" y="428"/>
                  </a:cubicBezTo>
                  <a:cubicBezTo>
                    <a:pt x="891" y="431"/>
                    <a:pt x="892" y="434"/>
                    <a:pt x="893" y="438"/>
                  </a:cubicBezTo>
                  <a:cubicBezTo>
                    <a:pt x="896" y="447"/>
                    <a:pt x="894" y="456"/>
                    <a:pt x="896" y="465"/>
                  </a:cubicBezTo>
                  <a:cubicBezTo>
                    <a:pt x="895" y="465"/>
                    <a:pt x="894" y="464"/>
                    <a:pt x="892" y="463"/>
                  </a:cubicBezTo>
                  <a:cubicBezTo>
                    <a:pt x="892" y="463"/>
                    <a:pt x="892" y="463"/>
                    <a:pt x="892" y="463"/>
                  </a:cubicBezTo>
                  <a:cubicBezTo>
                    <a:pt x="891" y="453"/>
                    <a:pt x="890" y="443"/>
                    <a:pt x="888" y="433"/>
                  </a:cubicBezTo>
                  <a:close/>
                  <a:moveTo>
                    <a:pt x="899" y="440"/>
                  </a:moveTo>
                  <a:cubicBezTo>
                    <a:pt x="898" y="433"/>
                    <a:pt x="895" y="427"/>
                    <a:pt x="892" y="420"/>
                  </a:cubicBezTo>
                  <a:cubicBezTo>
                    <a:pt x="893" y="420"/>
                    <a:pt x="893" y="419"/>
                    <a:pt x="893" y="419"/>
                  </a:cubicBezTo>
                  <a:cubicBezTo>
                    <a:pt x="894" y="417"/>
                    <a:pt x="892" y="417"/>
                    <a:pt x="891" y="417"/>
                  </a:cubicBezTo>
                  <a:cubicBezTo>
                    <a:pt x="890" y="416"/>
                    <a:pt x="890" y="416"/>
                    <a:pt x="890" y="415"/>
                  </a:cubicBezTo>
                  <a:cubicBezTo>
                    <a:pt x="891" y="415"/>
                    <a:pt x="892" y="414"/>
                    <a:pt x="893" y="413"/>
                  </a:cubicBezTo>
                  <a:cubicBezTo>
                    <a:pt x="893" y="413"/>
                    <a:pt x="893" y="413"/>
                    <a:pt x="893" y="414"/>
                  </a:cubicBezTo>
                  <a:cubicBezTo>
                    <a:pt x="893" y="414"/>
                    <a:pt x="893" y="415"/>
                    <a:pt x="894" y="415"/>
                  </a:cubicBezTo>
                  <a:cubicBezTo>
                    <a:pt x="899" y="430"/>
                    <a:pt x="903" y="446"/>
                    <a:pt x="905" y="463"/>
                  </a:cubicBezTo>
                  <a:cubicBezTo>
                    <a:pt x="904" y="462"/>
                    <a:pt x="904" y="462"/>
                    <a:pt x="903" y="462"/>
                  </a:cubicBezTo>
                  <a:cubicBezTo>
                    <a:pt x="903" y="462"/>
                    <a:pt x="902" y="462"/>
                    <a:pt x="901" y="462"/>
                  </a:cubicBezTo>
                  <a:cubicBezTo>
                    <a:pt x="900" y="455"/>
                    <a:pt x="900" y="447"/>
                    <a:pt x="899" y="440"/>
                  </a:cubicBezTo>
                  <a:close/>
                  <a:moveTo>
                    <a:pt x="901" y="419"/>
                  </a:moveTo>
                  <a:cubicBezTo>
                    <a:pt x="902" y="419"/>
                    <a:pt x="903" y="419"/>
                    <a:pt x="904" y="418"/>
                  </a:cubicBezTo>
                  <a:cubicBezTo>
                    <a:pt x="908" y="433"/>
                    <a:pt x="912" y="448"/>
                    <a:pt x="913" y="464"/>
                  </a:cubicBezTo>
                  <a:cubicBezTo>
                    <a:pt x="912" y="464"/>
                    <a:pt x="912" y="464"/>
                    <a:pt x="911" y="464"/>
                  </a:cubicBezTo>
                  <a:cubicBezTo>
                    <a:pt x="909" y="449"/>
                    <a:pt x="906" y="434"/>
                    <a:pt x="901" y="419"/>
                  </a:cubicBezTo>
                  <a:close/>
                  <a:moveTo>
                    <a:pt x="927" y="463"/>
                  </a:moveTo>
                  <a:cubicBezTo>
                    <a:pt x="927" y="464"/>
                    <a:pt x="927" y="465"/>
                    <a:pt x="927" y="466"/>
                  </a:cubicBezTo>
                  <a:cubicBezTo>
                    <a:pt x="927" y="466"/>
                    <a:pt x="926" y="467"/>
                    <a:pt x="926" y="467"/>
                  </a:cubicBezTo>
                  <a:cubicBezTo>
                    <a:pt x="926" y="467"/>
                    <a:pt x="926" y="468"/>
                    <a:pt x="926" y="468"/>
                  </a:cubicBezTo>
                  <a:cubicBezTo>
                    <a:pt x="925" y="468"/>
                    <a:pt x="924" y="468"/>
                    <a:pt x="922" y="467"/>
                  </a:cubicBezTo>
                  <a:cubicBezTo>
                    <a:pt x="924" y="466"/>
                    <a:pt x="926" y="465"/>
                    <a:pt x="927" y="463"/>
                  </a:cubicBezTo>
                  <a:close/>
                  <a:moveTo>
                    <a:pt x="918" y="398"/>
                  </a:moveTo>
                  <a:cubicBezTo>
                    <a:pt x="918" y="397"/>
                    <a:pt x="919" y="396"/>
                    <a:pt x="920" y="395"/>
                  </a:cubicBezTo>
                  <a:cubicBezTo>
                    <a:pt x="925" y="405"/>
                    <a:pt x="930" y="416"/>
                    <a:pt x="931" y="428"/>
                  </a:cubicBezTo>
                  <a:cubicBezTo>
                    <a:pt x="931" y="428"/>
                    <a:pt x="930" y="429"/>
                    <a:pt x="929" y="429"/>
                  </a:cubicBezTo>
                  <a:cubicBezTo>
                    <a:pt x="927" y="418"/>
                    <a:pt x="923" y="408"/>
                    <a:pt x="918" y="398"/>
                  </a:cubicBezTo>
                  <a:close/>
                  <a:moveTo>
                    <a:pt x="928" y="399"/>
                  </a:moveTo>
                  <a:cubicBezTo>
                    <a:pt x="930" y="397"/>
                    <a:pt x="932" y="396"/>
                    <a:pt x="934" y="395"/>
                  </a:cubicBezTo>
                  <a:cubicBezTo>
                    <a:pt x="936" y="397"/>
                    <a:pt x="937" y="399"/>
                    <a:pt x="938" y="401"/>
                  </a:cubicBezTo>
                  <a:cubicBezTo>
                    <a:pt x="942" y="408"/>
                    <a:pt x="942" y="416"/>
                    <a:pt x="943" y="423"/>
                  </a:cubicBezTo>
                  <a:cubicBezTo>
                    <a:pt x="941" y="424"/>
                    <a:pt x="939" y="425"/>
                    <a:pt x="937" y="425"/>
                  </a:cubicBezTo>
                  <a:cubicBezTo>
                    <a:pt x="935" y="416"/>
                    <a:pt x="932" y="407"/>
                    <a:pt x="928" y="399"/>
                  </a:cubicBezTo>
                  <a:close/>
                  <a:moveTo>
                    <a:pt x="942" y="397"/>
                  </a:moveTo>
                  <a:cubicBezTo>
                    <a:pt x="941" y="396"/>
                    <a:pt x="940" y="394"/>
                    <a:pt x="939" y="392"/>
                  </a:cubicBezTo>
                  <a:cubicBezTo>
                    <a:pt x="942" y="391"/>
                    <a:pt x="944" y="390"/>
                    <a:pt x="946" y="389"/>
                  </a:cubicBezTo>
                  <a:cubicBezTo>
                    <a:pt x="946" y="389"/>
                    <a:pt x="946" y="389"/>
                    <a:pt x="946" y="389"/>
                  </a:cubicBezTo>
                  <a:cubicBezTo>
                    <a:pt x="950" y="398"/>
                    <a:pt x="951" y="406"/>
                    <a:pt x="952" y="415"/>
                  </a:cubicBezTo>
                  <a:cubicBezTo>
                    <a:pt x="951" y="417"/>
                    <a:pt x="950" y="419"/>
                    <a:pt x="948" y="420"/>
                  </a:cubicBezTo>
                  <a:cubicBezTo>
                    <a:pt x="947" y="412"/>
                    <a:pt x="946" y="405"/>
                    <a:pt x="942" y="397"/>
                  </a:cubicBezTo>
                  <a:close/>
                  <a:moveTo>
                    <a:pt x="895" y="242"/>
                  </a:moveTo>
                  <a:cubicBezTo>
                    <a:pt x="895" y="242"/>
                    <a:pt x="895" y="242"/>
                    <a:pt x="895" y="243"/>
                  </a:cubicBezTo>
                  <a:cubicBezTo>
                    <a:pt x="894" y="242"/>
                    <a:pt x="892" y="241"/>
                    <a:pt x="891" y="240"/>
                  </a:cubicBezTo>
                  <a:cubicBezTo>
                    <a:pt x="892" y="241"/>
                    <a:pt x="894" y="242"/>
                    <a:pt x="895" y="242"/>
                  </a:cubicBezTo>
                  <a:close/>
                  <a:moveTo>
                    <a:pt x="860" y="238"/>
                  </a:moveTo>
                  <a:cubicBezTo>
                    <a:pt x="864" y="247"/>
                    <a:pt x="868" y="256"/>
                    <a:pt x="871" y="266"/>
                  </a:cubicBezTo>
                  <a:cubicBezTo>
                    <a:pt x="873" y="270"/>
                    <a:pt x="875" y="285"/>
                    <a:pt x="879" y="288"/>
                  </a:cubicBezTo>
                  <a:cubicBezTo>
                    <a:pt x="881" y="289"/>
                    <a:pt x="884" y="288"/>
                    <a:pt x="884" y="285"/>
                  </a:cubicBezTo>
                  <a:cubicBezTo>
                    <a:pt x="884" y="285"/>
                    <a:pt x="884" y="285"/>
                    <a:pt x="884" y="284"/>
                  </a:cubicBezTo>
                  <a:cubicBezTo>
                    <a:pt x="884" y="283"/>
                    <a:pt x="883" y="282"/>
                    <a:pt x="882" y="282"/>
                  </a:cubicBezTo>
                  <a:cubicBezTo>
                    <a:pt x="880" y="279"/>
                    <a:pt x="879" y="273"/>
                    <a:pt x="879" y="271"/>
                  </a:cubicBezTo>
                  <a:cubicBezTo>
                    <a:pt x="877" y="267"/>
                    <a:pt x="876" y="262"/>
                    <a:pt x="874" y="258"/>
                  </a:cubicBezTo>
                  <a:cubicBezTo>
                    <a:pt x="872" y="250"/>
                    <a:pt x="868" y="242"/>
                    <a:pt x="865" y="235"/>
                  </a:cubicBezTo>
                  <a:cubicBezTo>
                    <a:pt x="868" y="234"/>
                    <a:pt x="871" y="234"/>
                    <a:pt x="875" y="235"/>
                  </a:cubicBezTo>
                  <a:cubicBezTo>
                    <a:pt x="885" y="239"/>
                    <a:pt x="893" y="247"/>
                    <a:pt x="903" y="251"/>
                  </a:cubicBezTo>
                  <a:cubicBezTo>
                    <a:pt x="903" y="251"/>
                    <a:pt x="904" y="251"/>
                    <a:pt x="905" y="252"/>
                  </a:cubicBezTo>
                  <a:cubicBezTo>
                    <a:pt x="905" y="256"/>
                    <a:pt x="906" y="260"/>
                    <a:pt x="906" y="264"/>
                  </a:cubicBezTo>
                  <a:cubicBezTo>
                    <a:pt x="907" y="265"/>
                    <a:pt x="910" y="264"/>
                    <a:pt x="911" y="263"/>
                  </a:cubicBezTo>
                  <a:cubicBezTo>
                    <a:pt x="914" y="269"/>
                    <a:pt x="916" y="276"/>
                    <a:pt x="913" y="283"/>
                  </a:cubicBezTo>
                  <a:cubicBezTo>
                    <a:pt x="912" y="281"/>
                    <a:pt x="912" y="280"/>
                    <a:pt x="911" y="279"/>
                  </a:cubicBezTo>
                  <a:cubicBezTo>
                    <a:pt x="911" y="279"/>
                    <a:pt x="910" y="279"/>
                    <a:pt x="910" y="279"/>
                  </a:cubicBezTo>
                  <a:cubicBezTo>
                    <a:pt x="907" y="270"/>
                    <a:pt x="907" y="261"/>
                    <a:pt x="901" y="252"/>
                  </a:cubicBezTo>
                  <a:cubicBezTo>
                    <a:pt x="900" y="250"/>
                    <a:pt x="895" y="252"/>
                    <a:pt x="896" y="255"/>
                  </a:cubicBezTo>
                  <a:cubicBezTo>
                    <a:pt x="902" y="263"/>
                    <a:pt x="902" y="272"/>
                    <a:pt x="905" y="281"/>
                  </a:cubicBezTo>
                  <a:cubicBezTo>
                    <a:pt x="903" y="281"/>
                    <a:pt x="901" y="281"/>
                    <a:pt x="900" y="282"/>
                  </a:cubicBezTo>
                  <a:cubicBezTo>
                    <a:pt x="900" y="282"/>
                    <a:pt x="900" y="283"/>
                    <a:pt x="899" y="283"/>
                  </a:cubicBezTo>
                  <a:cubicBezTo>
                    <a:pt x="899" y="283"/>
                    <a:pt x="899" y="284"/>
                    <a:pt x="899" y="284"/>
                  </a:cubicBezTo>
                  <a:cubicBezTo>
                    <a:pt x="895" y="287"/>
                    <a:pt x="892" y="291"/>
                    <a:pt x="890" y="295"/>
                  </a:cubicBezTo>
                  <a:cubicBezTo>
                    <a:pt x="890" y="295"/>
                    <a:pt x="890" y="296"/>
                    <a:pt x="890" y="296"/>
                  </a:cubicBezTo>
                  <a:cubicBezTo>
                    <a:pt x="888" y="300"/>
                    <a:pt x="887" y="305"/>
                    <a:pt x="887" y="310"/>
                  </a:cubicBezTo>
                  <a:cubicBezTo>
                    <a:pt x="886" y="318"/>
                    <a:pt x="888" y="327"/>
                    <a:pt x="894" y="335"/>
                  </a:cubicBezTo>
                  <a:cubicBezTo>
                    <a:pt x="897" y="338"/>
                    <a:pt x="901" y="343"/>
                    <a:pt x="906" y="347"/>
                  </a:cubicBezTo>
                  <a:cubicBezTo>
                    <a:pt x="908" y="364"/>
                    <a:pt x="906" y="380"/>
                    <a:pt x="908" y="397"/>
                  </a:cubicBezTo>
                  <a:cubicBezTo>
                    <a:pt x="906" y="398"/>
                    <a:pt x="903" y="400"/>
                    <a:pt x="900" y="401"/>
                  </a:cubicBezTo>
                  <a:cubicBezTo>
                    <a:pt x="899" y="396"/>
                    <a:pt x="898" y="391"/>
                    <a:pt x="898" y="386"/>
                  </a:cubicBezTo>
                  <a:cubicBezTo>
                    <a:pt x="898" y="386"/>
                    <a:pt x="898" y="386"/>
                    <a:pt x="898" y="385"/>
                  </a:cubicBezTo>
                  <a:cubicBezTo>
                    <a:pt x="899" y="381"/>
                    <a:pt x="899" y="378"/>
                    <a:pt x="898" y="375"/>
                  </a:cubicBezTo>
                  <a:cubicBezTo>
                    <a:pt x="900" y="375"/>
                    <a:pt x="903" y="374"/>
                    <a:pt x="903" y="373"/>
                  </a:cubicBezTo>
                  <a:cubicBezTo>
                    <a:pt x="902" y="368"/>
                    <a:pt x="901" y="366"/>
                    <a:pt x="897" y="364"/>
                  </a:cubicBezTo>
                  <a:cubicBezTo>
                    <a:pt x="896" y="363"/>
                    <a:pt x="895" y="362"/>
                    <a:pt x="894" y="362"/>
                  </a:cubicBezTo>
                  <a:cubicBezTo>
                    <a:pt x="894" y="360"/>
                    <a:pt x="894" y="358"/>
                    <a:pt x="893" y="357"/>
                  </a:cubicBezTo>
                  <a:cubicBezTo>
                    <a:pt x="894" y="356"/>
                    <a:pt x="895" y="354"/>
                    <a:pt x="895" y="351"/>
                  </a:cubicBezTo>
                  <a:cubicBezTo>
                    <a:pt x="896" y="351"/>
                    <a:pt x="895" y="351"/>
                    <a:pt x="895" y="351"/>
                  </a:cubicBezTo>
                  <a:cubicBezTo>
                    <a:pt x="894" y="351"/>
                    <a:pt x="893" y="351"/>
                    <a:pt x="892" y="351"/>
                  </a:cubicBezTo>
                  <a:cubicBezTo>
                    <a:pt x="892" y="351"/>
                    <a:pt x="891" y="350"/>
                    <a:pt x="891" y="349"/>
                  </a:cubicBezTo>
                  <a:cubicBezTo>
                    <a:pt x="892" y="348"/>
                    <a:pt x="893" y="346"/>
                    <a:pt x="894" y="344"/>
                  </a:cubicBezTo>
                  <a:cubicBezTo>
                    <a:pt x="894" y="343"/>
                    <a:pt x="893" y="343"/>
                    <a:pt x="893" y="343"/>
                  </a:cubicBezTo>
                  <a:cubicBezTo>
                    <a:pt x="891" y="343"/>
                    <a:pt x="890" y="343"/>
                    <a:pt x="889" y="343"/>
                  </a:cubicBezTo>
                  <a:cubicBezTo>
                    <a:pt x="885" y="332"/>
                    <a:pt x="879" y="320"/>
                    <a:pt x="874" y="308"/>
                  </a:cubicBezTo>
                  <a:cubicBezTo>
                    <a:pt x="874" y="306"/>
                    <a:pt x="868" y="308"/>
                    <a:pt x="869" y="310"/>
                  </a:cubicBezTo>
                  <a:cubicBezTo>
                    <a:pt x="872" y="317"/>
                    <a:pt x="875" y="324"/>
                    <a:pt x="878" y="331"/>
                  </a:cubicBezTo>
                  <a:cubicBezTo>
                    <a:pt x="875" y="332"/>
                    <a:pt x="873" y="333"/>
                    <a:pt x="871" y="334"/>
                  </a:cubicBezTo>
                  <a:cubicBezTo>
                    <a:pt x="872" y="331"/>
                    <a:pt x="874" y="329"/>
                    <a:pt x="874" y="326"/>
                  </a:cubicBezTo>
                  <a:cubicBezTo>
                    <a:pt x="874" y="326"/>
                    <a:pt x="873" y="326"/>
                    <a:pt x="873" y="326"/>
                  </a:cubicBezTo>
                  <a:cubicBezTo>
                    <a:pt x="871" y="326"/>
                    <a:pt x="856" y="327"/>
                    <a:pt x="856" y="327"/>
                  </a:cubicBezTo>
                  <a:cubicBezTo>
                    <a:pt x="856" y="326"/>
                    <a:pt x="851" y="326"/>
                    <a:pt x="851" y="328"/>
                  </a:cubicBezTo>
                  <a:cubicBezTo>
                    <a:pt x="851" y="328"/>
                    <a:pt x="850" y="329"/>
                    <a:pt x="850" y="330"/>
                  </a:cubicBezTo>
                  <a:cubicBezTo>
                    <a:pt x="850" y="330"/>
                    <a:pt x="850" y="330"/>
                    <a:pt x="850" y="330"/>
                  </a:cubicBezTo>
                  <a:cubicBezTo>
                    <a:pt x="850" y="331"/>
                    <a:pt x="850" y="331"/>
                    <a:pt x="850" y="331"/>
                  </a:cubicBezTo>
                  <a:cubicBezTo>
                    <a:pt x="853" y="344"/>
                    <a:pt x="859" y="356"/>
                    <a:pt x="863" y="369"/>
                  </a:cubicBezTo>
                  <a:cubicBezTo>
                    <a:pt x="861" y="369"/>
                    <a:pt x="858" y="370"/>
                    <a:pt x="859" y="371"/>
                  </a:cubicBezTo>
                  <a:cubicBezTo>
                    <a:pt x="863" y="375"/>
                    <a:pt x="864" y="381"/>
                    <a:pt x="867" y="385"/>
                  </a:cubicBezTo>
                  <a:cubicBezTo>
                    <a:pt x="867" y="387"/>
                    <a:pt x="867" y="388"/>
                    <a:pt x="867" y="389"/>
                  </a:cubicBezTo>
                  <a:cubicBezTo>
                    <a:pt x="866" y="389"/>
                    <a:pt x="864" y="389"/>
                    <a:pt x="863" y="389"/>
                  </a:cubicBezTo>
                  <a:cubicBezTo>
                    <a:pt x="863" y="384"/>
                    <a:pt x="861" y="380"/>
                    <a:pt x="858" y="376"/>
                  </a:cubicBezTo>
                  <a:cubicBezTo>
                    <a:pt x="858" y="375"/>
                    <a:pt x="854" y="376"/>
                    <a:pt x="853" y="377"/>
                  </a:cubicBezTo>
                  <a:cubicBezTo>
                    <a:pt x="852" y="373"/>
                    <a:pt x="851" y="368"/>
                    <a:pt x="849" y="364"/>
                  </a:cubicBezTo>
                  <a:cubicBezTo>
                    <a:pt x="851" y="363"/>
                    <a:pt x="852" y="362"/>
                    <a:pt x="851" y="362"/>
                  </a:cubicBezTo>
                  <a:cubicBezTo>
                    <a:pt x="850" y="360"/>
                    <a:pt x="848" y="359"/>
                    <a:pt x="848" y="357"/>
                  </a:cubicBezTo>
                  <a:cubicBezTo>
                    <a:pt x="848" y="356"/>
                    <a:pt x="849" y="355"/>
                    <a:pt x="850" y="354"/>
                  </a:cubicBezTo>
                  <a:cubicBezTo>
                    <a:pt x="854" y="343"/>
                    <a:pt x="841" y="334"/>
                    <a:pt x="834" y="328"/>
                  </a:cubicBezTo>
                  <a:cubicBezTo>
                    <a:pt x="832" y="328"/>
                    <a:pt x="828" y="330"/>
                    <a:pt x="829" y="330"/>
                  </a:cubicBezTo>
                  <a:cubicBezTo>
                    <a:pt x="830" y="331"/>
                    <a:pt x="831" y="332"/>
                    <a:pt x="832" y="333"/>
                  </a:cubicBezTo>
                  <a:cubicBezTo>
                    <a:pt x="832" y="333"/>
                    <a:pt x="832" y="333"/>
                    <a:pt x="832" y="333"/>
                  </a:cubicBezTo>
                  <a:cubicBezTo>
                    <a:pt x="836" y="341"/>
                    <a:pt x="839" y="350"/>
                    <a:pt x="842" y="359"/>
                  </a:cubicBezTo>
                  <a:cubicBezTo>
                    <a:pt x="842" y="359"/>
                    <a:pt x="842" y="359"/>
                    <a:pt x="842" y="359"/>
                  </a:cubicBezTo>
                  <a:cubicBezTo>
                    <a:pt x="838" y="364"/>
                    <a:pt x="833" y="366"/>
                    <a:pt x="832" y="370"/>
                  </a:cubicBezTo>
                  <a:cubicBezTo>
                    <a:pt x="829" y="364"/>
                    <a:pt x="827" y="358"/>
                    <a:pt x="825" y="351"/>
                  </a:cubicBezTo>
                  <a:cubicBezTo>
                    <a:pt x="825" y="350"/>
                    <a:pt x="823" y="349"/>
                    <a:pt x="822" y="350"/>
                  </a:cubicBezTo>
                  <a:cubicBezTo>
                    <a:pt x="822" y="349"/>
                    <a:pt x="822" y="349"/>
                    <a:pt x="821" y="348"/>
                  </a:cubicBezTo>
                  <a:cubicBezTo>
                    <a:pt x="821" y="348"/>
                    <a:pt x="821" y="348"/>
                    <a:pt x="821" y="348"/>
                  </a:cubicBezTo>
                  <a:cubicBezTo>
                    <a:pt x="818" y="343"/>
                    <a:pt x="814" y="338"/>
                    <a:pt x="809" y="333"/>
                  </a:cubicBezTo>
                  <a:cubicBezTo>
                    <a:pt x="809" y="333"/>
                    <a:pt x="809" y="333"/>
                    <a:pt x="808" y="333"/>
                  </a:cubicBezTo>
                  <a:cubicBezTo>
                    <a:pt x="807" y="331"/>
                    <a:pt x="806" y="328"/>
                    <a:pt x="805" y="326"/>
                  </a:cubicBezTo>
                  <a:cubicBezTo>
                    <a:pt x="804" y="326"/>
                    <a:pt x="804" y="325"/>
                    <a:pt x="804" y="325"/>
                  </a:cubicBezTo>
                  <a:cubicBezTo>
                    <a:pt x="804" y="325"/>
                    <a:pt x="804" y="324"/>
                    <a:pt x="804" y="324"/>
                  </a:cubicBezTo>
                  <a:cubicBezTo>
                    <a:pt x="801" y="319"/>
                    <a:pt x="799" y="313"/>
                    <a:pt x="800" y="309"/>
                  </a:cubicBezTo>
                  <a:cubicBezTo>
                    <a:pt x="801" y="309"/>
                    <a:pt x="803" y="308"/>
                    <a:pt x="804" y="308"/>
                  </a:cubicBezTo>
                  <a:cubicBezTo>
                    <a:pt x="805" y="307"/>
                    <a:pt x="806" y="306"/>
                    <a:pt x="808" y="304"/>
                  </a:cubicBezTo>
                  <a:cubicBezTo>
                    <a:pt x="808" y="304"/>
                    <a:pt x="808" y="304"/>
                    <a:pt x="807" y="303"/>
                  </a:cubicBezTo>
                  <a:cubicBezTo>
                    <a:pt x="808" y="303"/>
                    <a:pt x="809" y="303"/>
                    <a:pt x="810" y="303"/>
                  </a:cubicBezTo>
                  <a:cubicBezTo>
                    <a:pt x="813" y="302"/>
                    <a:pt x="817" y="302"/>
                    <a:pt x="820" y="303"/>
                  </a:cubicBezTo>
                  <a:cubicBezTo>
                    <a:pt x="820" y="303"/>
                    <a:pt x="820" y="303"/>
                    <a:pt x="821" y="303"/>
                  </a:cubicBezTo>
                  <a:cubicBezTo>
                    <a:pt x="826" y="311"/>
                    <a:pt x="833" y="317"/>
                    <a:pt x="838" y="325"/>
                  </a:cubicBezTo>
                  <a:cubicBezTo>
                    <a:pt x="840" y="327"/>
                    <a:pt x="845" y="325"/>
                    <a:pt x="843" y="323"/>
                  </a:cubicBezTo>
                  <a:cubicBezTo>
                    <a:pt x="839" y="316"/>
                    <a:pt x="832" y="310"/>
                    <a:pt x="827" y="303"/>
                  </a:cubicBezTo>
                  <a:cubicBezTo>
                    <a:pt x="832" y="304"/>
                    <a:pt x="836" y="304"/>
                    <a:pt x="839" y="303"/>
                  </a:cubicBezTo>
                  <a:cubicBezTo>
                    <a:pt x="839" y="303"/>
                    <a:pt x="839" y="303"/>
                    <a:pt x="839" y="303"/>
                  </a:cubicBezTo>
                  <a:cubicBezTo>
                    <a:pt x="840" y="303"/>
                    <a:pt x="841" y="303"/>
                    <a:pt x="841" y="303"/>
                  </a:cubicBezTo>
                  <a:cubicBezTo>
                    <a:pt x="846" y="309"/>
                    <a:pt x="849" y="315"/>
                    <a:pt x="852" y="322"/>
                  </a:cubicBezTo>
                  <a:cubicBezTo>
                    <a:pt x="852" y="324"/>
                    <a:pt x="857" y="323"/>
                    <a:pt x="857" y="320"/>
                  </a:cubicBezTo>
                  <a:cubicBezTo>
                    <a:pt x="857" y="320"/>
                    <a:pt x="857" y="319"/>
                    <a:pt x="856" y="318"/>
                  </a:cubicBezTo>
                  <a:cubicBezTo>
                    <a:pt x="856" y="318"/>
                    <a:pt x="856" y="318"/>
                    <a:pt x="856" y="317"/>
                  </a:cubicBezTo>
                  <a:cubicBezTo>
                    <a:pt x="854" y="312"/>
                    <a:pt x="851" y="307"/>
                    <a:pt x="847" y="302"/>
                  </a:cubicBezTo>
                  <a:cubicBezTo>
                    <a:pt x="849" y="301"/>
                    <a:pt x="851" y="300"/>
                    <a:pt x="853" y="299"/>
                  </a:cubicBezTo>
                  <a:cubicBezTo>
                    <a:pt x="855" y="304"/>
                    <a:pt x="857" y="309"/>
                    <a:pt x="859" y="314"/>
                  </a:cubicBezTo>
                  <a:cubicBezTo>
                    <a:pt x="860" y="316"/>
                    <a:pt x="864" y="315"/>
                    <a:pt x="865" y="313"/>
                  </a:cubicBezTo>
                  <a:cubicBezTo>
                    <a:pt x="865" y="312"/>
                    <a:pt x="865" y="311"/>
                    <a:pt x="865" y="310"/>
                  </a:cubicBezTo>
                  <a:cubicBezTo>
                    <a:pt x="865" y="309"/>
                    <a:pt x="864" y="308"/>
                    <a:pt x="863" y="308"/>
                  </a:cubicBezTo>
                  <a:cubicBezTo>
                    <a:pt x="861" y="304"/>
                    <a:pt x="860" y="300"/>
                    <a:pt x="857" y="296"/>
                  </a:cubicBezTo>
                  <a:cubicBezTo>
                    <a:pt x="857" y="296"/>
                    <a:pt x="857" y="296"/>
                    <a:pt x="857" y="296"/>
                  </a:cubicBezTo>
                  <a:cubicBezTo>
                    <a:pt x="858" y="295"/>
                    <a:pt x="859" y="293"/>
                    <a:pt x="860" y="292"/>
                  </a:cubicBezTo>
                  <a:cubicBezTo>
                    <a:pt x="865" y="284"/>
                    <a:pt x="862" y="275"/>
                    <a:pt x="859" y="268"/>
                  </a:cubicBezTo>
                  <a:cubicBezTo>
                    <a:pt x="856" y="262"/>
                    <a:pt x="853" y="257"/>
                    <a:pt x="853" y="251"/>
                  </a:cubicBezTo>
                  <a:cubicBezTo>
                    <a:pt x="853" y="245"/>
                    <a:pt x="856" y="240"/>
                    <a:pt x="860" y="238"/>
                  </a:cubicBezTo>
                  <a:close/>
                  <a:moveTo>
                    <a:pt x="801" y="301"/>
                  </a:moveTo>
                  <a:cubicBezTo>
                    <a:pt x="801" y="301"/>
                    <a:pt x="801" y="301"/>
                    <a:pt x="801" y="301"/>
                  </a:cubicBezTo>
                  <a:cubicBezTo>
                    <a:pt x="801" y="301"/>
                    <a:pt x="801" y="301"/>
                    <a:pt x="801" y="301"/>
                  </a:cubicBezTo>
                  <a:cubicBezTo>
                    <a:pt x="801" y="301"/>
                    <a:pt x="801" y="301"/>
                    <a:pt x="801" y="301"/>
                  </a:cubicBezTo>
                  <a:close/>
                  <a:moveTo>
                    <a:pt x="796" y="302"/>
                  </a:moveTo>
                  <a:cubicBezTo>
                    <a:pt x="796" y="303"/>
                    <a:pt x="796" y="304"/>
                    <a:pt x="797" y="305"/>
                  </a:cubicBezTo>
                  <a:cubicBezTo>
                    <a:pt x="796" y="307"/>
                    <a:pt x="795" y="308"/>
                    <a:pt x="795" y="309"/>
                  </a:cubicBezTo>
                  <a:cubicBezTo>
                    <a:pt x="794" y="310"/>
                    <a:pt x="793" y="310"/>
                    <a:pt x="793" y="311"/>
                  </a:cubicBezTo>
                  <a:cubicBezTo>
                    <a:pt x="793" y="312"/>
                    <a:pt x="793" y="314"/>
                    <a:pt x="794" y="315"/>
                  </a:cubicBezTo>
                  <a:cubicBezTo>
                    <a:pt x="793" y="314"/>
                    <a:pt x="793" y="313"/>
                    <a:pt x="792" y="313"/>
                  </a:cubicBezTo>
                  <a:cubicBezTo>
                    <a:pt x="790" y="307"/>
                    <a:pt x="791" y="303"/>
                    <a:pt x="796" y="302"/>
                  </a:cubicBezTo>
                  <a:close/>
                  <a:moveTo>
                    <a:pt x="803" y="344"/>
                  </a:moveTo>
                  <a:cubicBezTo>
                    <a:pt x="803" y="344"/>
                    <a:pt x="803" y="345"/>
                    <a:pt x="804" y="345"/>
                  </a:cubicBezTo>
                  <a:cubicBezTo>
                    <a:pt x="803" y="346"/>
                    <a:pt x="802" y="347"/>
                    <a:pt x="801" y="347"/>
                  </a:cubicBezTo>
                  <a:cubicBezTo>
                    <a:pt x="800" y="345"/>
                    <a:pt x="800" y="343"/>
                    <a:pt x="800" y="341"/>
                  </a:cubicBezTo>
                  <a:cubicBezTo>
                    <a:pt x="801" y="342"/>
                    <a:pt x="802" y="343"/>
                    <a:pt x="803" y="344"/>
                  </a:cubicBezTo>
                  <a:close/>
                  <a:moveTo>
                    <a:pt x="790" y="350"/>
                  </a:moveTo>
                  <a:cubicBezTo>
                    <a:pt x="790" y="350"/>
                    <a:pt x="789" y="351"/>
                    <a:pt x="789" y="351"/>
                  </a:cubicBezTo>
                  <a:cubicBezTo>
                    <a:pt x="789" y="351"/>
                    <a:pt x="789" y="352"/>
                    <a:pt x="789" y="352"/>
                  </a:cubicBezTo>
                  <a:cubicBezTo>
                    <a:pt x="789" y="351"/>
                    <a:pt x="789" y="351"/>
                    <a:pt x="788" y="350"/>
                  </a:cubicBezTo>
                  <a:cubicBezTo>
                    <a:pt x="789" y="350"/>
                    <a:pt x="790" y="350"/>
                    <a:pt x="790" y="350"/>
                  </a:cubicBezTo>
                  <a:close/>
                  <a:moveTo>
                    <a:pt x="784" y="354"/>
                  </a:moveTo>
                  <a:cubicBezTo>
                    <a:pt x="786" y="356"/>
                    <a:pt x="787" y="358"/>
                    <a:pt x="788" y="360"/>
                  </a:cubicBezTo>
                  <a:cubicBezTo>
                    <a:pt x="787" y="359"/>
                    <a:pt x="786" y="359"/>
                    <a:pt x="784" y="358"/>
                  </a:cubicBezTo>
                  <a:cubicBezTo>
                    <a:pt x="784" y="357"/>
                    <a:pt x="784" y="355"/>
                    <a:pt x="784" y="354"/>
                  </a:cubicBezTo>
                  <a:close/>
                  <a:moveTo>
                    <a:pt x="746" y="383"/>
                  </a:moveTo>
                  <a:cubicBezTo>
                    <a:pt x="746" y="383"/>
                    <a:pt x="746" y="383"/>
                    <a:pt x="746" y="383"/>
                  </a:cubicBezTo>
                  <a:cubicBezTo>
                    <a:pt x="747" y="383"/>
                    <a:pt x="748" y="382"/>
                    <a:pt x="749" y="382"/>
                  </a:cubicBezTo>
                  <a:cubicBezTo>
                    <a:pt x="749" y="381"/>
                    <a:pt x="750" y="381"/>
                    <a:pt x="750" y="380"/>
                  </a:cubicBezTo>
                  <a:cubicBezTo>
                    <a:pt x="752" y="378"/>
                    <a:pt x="753" y="376"/>
                    <a:pt x="754" y="373"/>
                  </a:cubicBezTo>
                  <a:cubicBezTo>
                    <a:pt x="754" y="373"/>
                    <a:pt x="754" y="372"/>
                    <a:pt x="754" y="372"/>
                  </a:cubicBezTo>
                  <a:cubicBezTo>
                    <a:pt x="755" y="373"/>
                    <a:pt x="756" y="375"/>
                    <a:pt x="756" y="376"/>
                  </a:cubicBezTo>
                  <a:cubicBezTo>
                    <a:pt x="757" y="377"/>
                    <a:pt x="758" y="377"/>
                    <a:pt x="759" y="377"/>
                  </a:cubicBezTo>
                  <a:cubicBezTo>
                    <a:pt x="757" y="381"/>
                    <a:pt x="754" y="383"/>
                    <a:pt x="746" y="383"/>
                  </a:cubicBezTo>
                  <a:close/>
                  <a:moveTo>
                    <a:pt x="763" y="369"/>
                  </a:moveTo>
                  <a:cubicBezTo>
                    <a:pt x="763" y="368"/>
                    <a:pt x="762" y="367"/>
                    <a:pt x="762" y="366"/>
                  </a:cubicBezTo>
                  <a:cubicBezTo>
                    <a:pt x="762" y="364"/>
                    <a:pt x="760" y="364"/>
                    <a:pt x="759" y="365"/>
                  </a:cubicBezTo>
                  <a:cubicBezTo>
                    <a:pt x="759" y="364"/>
                    <a:pt x="760" y="363"/>
                    <a:pt x="761" y="362"/>
                  </a:cubicBezTo>
                  <a:cubicBezTo>
                    <a:pt x="762" y="364"/>
                    <a:pt x="763" y="366"/>
                    <a:pt x="763" y="367"/>
                  </a:cubicBezTo>
                  <a:cubicBezTo>
                    <a:pt x="763" y="368"/>
                    <a:pt x="763" y="368"/>
                    <a:pt x="763" y="369"/>
                  </a:cubicBezTo>
                  <a:close/>
                  <a:moveTo>
                    <a:pt x="770" y="361"/>
                  </a:moveTo>
                  <a:cubicBezTo>
                    <a:pt x="769" y="361"/>
                    <a:pt x="768" y="362"/>
                    <a:pt x="767" y="362"/>
                  </a:cubicBezTo>
                  <a:cubicBezTo>
                    <a:pt x="767" y="362"/>
                    <a:pt x="767" y="361"/>
                    <a:pt x="766" y="360"/>
                  </a:cubicBezTo>
                  <a:cubicBezTo>
                    <a:pt x="769" y="359"/>
                    <a:pt x="771" y="359"/>
                    <a:pt x="773" y="359"/>
                  </a:cubicBezTo>
                  <a:cubicBezTo>
                    <a:pt x="774" y="359"/>
                    <a:pt x="774" y="360"/>
                    <a:pt x="774" y="360"/>
                  </a:cubicBezTo>
                  <a:cubicBezTo>
                    <a:pt x="772" y="360"/>
                    <a:pt x="771" y="360"/>
                    <a:pt x="770" y="361"/>
                  </a:cubicBezTo>
                  <a:close/>
                  <a:moveTo>
                    <a:pt x="783" y="398"/>
                  </a:moveTo>
                  <a:cubicBezTo>
                    <a:pt x="783" y="398"/>
                    <a:pt x="783" y="398"/>
                    <a:pt x="783" y="399"/>
                  </a:cubicBezTo>
                  <a:cubicBezTo>
                    <a:pt x="783" y="399"/>
                    <a:pt x="783" y="399"/>
                    <a:pt x="783" y="399"/>
                  </a:cubicBezTo>
                  <a:cubicBezTo>
                    <a:pt x="782" y="399"/>
                    <a:pt x="782" y="398"/>
                    <a:pt x="782" y="398"/>
                  </a:cubicBezTo>
                  <a:cubicBezTo>
                    <a:pt x="782" y="398"/>
                    <a:pt x="783" y="398"/>
                    <a:pt x="783" y="398"/>
                  </a:cubicBezTo>
                  <a:close/>
                  <a:moveTo>
                    <a:pt x="788" y="409"/>
                  </a:moveTo>
                  <a:cubicBezTo>
                    <a:pt x="793" y="412"/>
                    <a:pt x="800" y="415"/>
                    <a:pt x="801" y="420"/>
                  </a:cubicBezTo>
                  <a:cubicBezTo>
                    <a:pt x="801" y="421"/>
                    <a:pt x="802" y="421"/>
                    <a:pt x="803" y="421"/>
                  </a:cubicBezTo>
                  <a:cubicBezTo>
                    <a:pt x="805" y="425"/>
                    <a:pt x="804" y="430"/>
                    <a:pt x="801" y="433"/>
                  </a:cubicBezTo>
                  <a:cubicBezTo>
                    <a:pt x="800" y="434"/>
                    <a:pt x="799" y="435"/>
                    <a:pt x="797" y="435"/>
                  </a:cubicBezTo>
                  <a:cubicBezTo>
                    <a:pt x="797" y="434"/>
                    <a:pt x="798" y="432"/>
                    <a:pt x="797" y="431"/>
                  </a:cubicBezTo>
                  <a:cubicBezTo>
                    <a:pt x="797" y="423"/>
                    <a:pt x="793" y="416"/>
                    <a:pt x="788" y="409"/>
                  </a:cubicBezTo>
                  <a:close/>
                  <a:moveTo>
                    <a:pt x="691" y="437"/>
                  </a:moveTo>
                  <a:cubicBezTo>
                    <a:pt x="690" y="437"/>
                    <a:pt x="690" y="437"/>
                    <a:pt x="690" y="437"/>
                  </a:cubicBezTo>
                  <a:cubicBezTo>
                    <a:pt x="690" y="437"/>
                    <a:pt x="690" y="437"/>
                    <a:pt x="690" y="437"/>
                  </a:cubicBezTo>
                  <a:cubicBezTo>
                    <a:pt x="690" y="437"/>
                    <a:pt x="690" y="437"/>
                    <a:pt x="691" y="437"/>
                  </a:cubicBezTo>
                  <a:close/>
                  <a:moveTo>
                    <a:pt x="663" y="449"/>
                  </a:moveTo>
                  <a:cubicBezTo>
                    <a:pt x="663" y="450"/>
                    <a:pt x="663" y="450"/>
                    <a:pt x="663" y="450"/>
                  </a:cubicBezTo>
                  <a:cubicBezTo>
                    <a:pt x="663" y="450"/>
                    <a:pt x="663" y="450"/>
                    <a:pt x="663" y="450"/>
                  </a:cubicBezTo>
                  <a:cubicBezTo>
                    <a:pt x="663" y="450"/>
                    <a:pt x="663" y="450"/>
                    <a:pt x="663" y="449"/>
                  </a:cubicBezTo>
                  <a:close/>
                  <a:moveTo>
                    <a:pt x="541" y="460"/>
                  </a:moveTo>
                  <a:cubicBezTo>
                    <a:pt x="541" y="460"/>
                    <a:pt x="542" y="461"/>
                    <a:pt x="542" y="461"/>
                  </a:cubicBezTo>
                  <a:cubicBezTo>
                    <a:pt x="537" y="460"/>
                    <a:pt x="531" y="459"/>
                    <a:pt x="526" y="459"/>
                  </a:cubicBezTo>
                  <a:cubicBezTo>
                    <a:pt x="531" y="457"/>
                    <a:pt x="536" y="456"/>
                    <a:pt x="541" y="460"/>
                  </a:cubicBezTo>
                  <a:close/>
                  <a:moveTo>
                    <a:pt x="481" y="513"/>
                  </a:moveTo>
                  <a:cubicBezTo>
                    <a:pt x="478" y="521"/>
                    <a:pt x="472" y="531"/>
                    <a:pt x="463" y="533"/>
                  </a:cubicBezTo>
                  <a:cubicBezTo>
                    <a:pt x="460" y="531"/>
                    <a:pt x="457" y="529"/>
                    <a:pt x="454" y="526"/>
                  </a:cubicBezTo>
                  <a:cubicBezTo>
                    <a:pt x="454" y="526"/>
                    <a:pt x="455" y="526"/>
                    <a:pt x="455" y="526"/>
                  </a:cubicBezTo>
                  <a:cubicBezTo>
                    <a:pt x="458" y="525"/>
                    <a:pt x="461" y="524"/>
                    <a:pt x="464" y="523"/>
                  </a:cubicBezTo>
                  <a:cubicBezTo>
                    <a:pt x="464" y="524"/>
                    <a:pt x="463" y="524"/>
                    <a:pt x="462" y="525"/>
                  </a:cubicBezTo>
                  <a:cubicBezTo>
                    <a:pt x="460" y="528"/>
                    <a:pt x="465" y="529"/>
                    <a:pt x="467" y="527"/>
                  </a:cubicBezTo>
                  <a:cubicBezTo>
                    <a:pt x="470" y="523"/>
                    <a:pt x="473" y="519"/>
                    <a:pt x="477" y="515"/>
                  </a:cubicBezTo>
                  <a:cubicBezTo>
                    <a:pt x="477" y="515"/>
                    <a:pt x="478" y="515"/>
                    <a:pt x="478" y="515"/>
                  </a:cubicBezTo>
                  <a:cubicBezTo>
                    <a:pt x="479" y="514"/>
                    <a:pt x="479" y="514"/>
                    <a:pt x="479" y="514"/>
                  </a:cubicBezTo>
                  <a:cubicBezTo>
                    <a:pt x="493" y="501"/>
                    <a:pt x="511" y="493"/>
                    <a:pt x="528" y="484"/>
                  </a:cubicBezTo>
                  <a:cubicBezTo>
                    <a:pt x="531" y="482"/>
                    <a:pt x="529" y="479"/>
                    <a:pt x="526" y="480"/>
                  </a:cubicBezTo>
                  <a:cubicBezTo>
                    <a:pt x="505" y="492"/>
                    <a:pt x="483" y="501"/>
                    <a:pt x="467" y="519"/>
                  </a:cubicBezTo>
                  <a:cubicBezTo>
                    <a:pt x="464" y="521"/>
                    <a:pt x="460" y="523"/>
                    <a:pt x="456" y="524"/>
                  </a:cubicBezTo>
                  <a:cubicBezTo>
                    <a:pt x="456" y="522"/>
                    <a:pt x="457" y="520"/>
                    <a:pt x="458" y="519"/>
                  </a:cubicBezTo>
                  <a:cubicBezTo>
                    <a:pt x="467" y="517"/>
                    <a:pt x="474" y="511"/>
                    <a:pt x="481" y="504"/>
                  </a:cubicBezTo>
                  <a:cubicBezTo>
                    <a:pt x="483" y="504"/>
                    <a:pt x="484" y="503"/>
                    <a:pt x="485" y="502"/>
                  </a:cubicBezTo>
                  <a:cubicBezTo>
                    <a:pt x="493" y="497"/>
                    <a:pt x="500" y="491"/>
                    <a:pt x="507" y="484"/>
                  </a:cubicBezTo>
                  <a:cubicBezTo>
                    <a:pt x="507" y="484"/>
                    <a:pt x="508" y="484"/>
                    <a:pt x="508" y="484"/>
                  </a:cubicBezTo>
                  <a:cubicBezTo>
                    <a:pt x="519" y="479"/>
                    <a:pt x="528" y="473"/>
                    <a:pt x="539" y="470"/>
                  </a:cubicBezTo>
                  <a:cubicBezTo>
                    <a:pt x="544" y="471"/>
                    <a:pt x="548" y="473"/>
                    <a:pt x="553" y="474"/>
                  </a:cubicBezTo>
                  <a:cubicBezTo>
                    <a:pt x="544" y="477"/>
                    <a:pt x="539" y="484"/>
                    <a:pt x="532" y="489"/>
                  </a:cubicBezTo>
                  <a:cubicBezTo>
                    <a:pt x="529" y="490"/>
                    <a:pt x="533" y="492"/>
                    <a:pt x="535" y="491"/>
                  </a:cubicBezTo>
                  <a:cubicBezTo>
                    <a:pt x="542" y="487"/>
                    <a:pt x="547" y="479"/>
                    <a:pt x="555" y="478"/>
                  </a:cubicBezTo>
                  <a:cubicBezTo>
                    <a:pt x="556" y="478"/>
                    <a:pt x="557" y="477"/>
                    <a:pt x="557" y="477"/>
                  </a:cubicBezTo>
                  <a:cubicBezTo>
                    <a:pt x="559" y="478"/>
                    <a:pt x="562" y="480"/>
                    <a:pt x="564" y="481"/>
                  </a:cubicBezTo>
                  <a:cubicBezTo>
                    <a:pt x="563" y="484"/>
                    <a:pt x="563" y="487"/>
                    <a:pt x="565" y="490"/>
                  </a:cubicBezTo>
                  <a:cubicBezTo>
                    <a:pt x="567" y="494"/>
                    <a:pt x="573" y="496"/>
                    <a:pt x="578" y="497"/>
                  </a:cubicBezTo>
                  <a:cubicBezTo>
                    <a:pt x="579" y="497"/>
                    <a:pt x="581" y="496"/>
                    <a:pt x="581" y="494"/>
                  </a:cubicBezTo>
                  <a:cubicBezTo>
                    <a:pt x="581" y="492"/>
                    <a:pt x="580" y="492"/>
                    <a:pt x="578" y="490"/>
                  </a:cubicBezTo>
                  <a:cubicBezTo>
                    <a:pt x="580" y="490"/>
                    <a:pt x="582" y="488"/>
                    <a:pt x="580" y="488"/>
                  </a:cubicBezTo>
                  <a:cubicBezTo>
                    <a:pt x="576" y="486"/>
                    <a:pt x="573" y="483"/>
                    <a:pt x="569" y="481"/>
                  </a:cubicBezTo>
                  <a:cubicBezTo>
                    <a:pt x="570" y="480"/>
                    <a:pt x="570" y="479"/>
                    <a:pt x="571" y="478"/>
                  </a:cubicBezTo>
                  <a:cubicBezTo>
                    <a:pt x="573" y="475"/>
                    <a:pt x="568" y="475"/>
                    <a:pt x="566" y="477"/>
                  </a:cubicBezTo>
                  <a:cubicBezTo>
                    <a:pt x="566" y="477"/>
                    <a:pt x="566" y="477"/>
                    <a:pt x="566" y="478"/>
                  </a:cubicBezTo>
                  <a:cubicBezTo>
                    <a:pt x="565" y="477"/>
                    <a:pt x="564" y="476"/>
                    <a:pt x="563" y="476"/>
                  </a:cubicBezTo>
                  <a:cubicBezTo>
                    <a:pt x="564" y="476"/>
                    <a:pt x="565" y="475"/>
                    <a:pt x="565" y="475"/>
                  </a:cubicBezTo>
                  <a:cubicBezTo>
                    <a:pt x="567" y="474"/>
                    <a:pt x="569" y="473"/>
                    <a:pt x="570" y="473"/>
                  </a:cubicBezTo>
                  <a:cubicBezTo>
                    <a:pt x="573" y="474"/>
                    <a:pt x="576" y="476"/>
                    <a:pt x="578" y="478"/>
                  </a:cubicBezTo>
                  <a:cubicBezTo>
                    <a:pt x="580" y="484"/>
                    <a:pt x="583" y="489"/>
                    <a:pt x="586" y="495"/>
                  </a:cubicBezTo>
                  <a:cubicBezTo>
                    <a:pt x="586" y="495"/>
                    <a:pt x="586" y="495"/>
                    <a:pt x="587" y="495"/>
                  </a:cubicBezTo>
                  <a:cubicBezTo>
                    <a:pt x="588" y="499"/>
                    <a:pt x="589" y="502"/>
                    <a:pt x="590" y="504"/>
                  </a:cubicBezTo>
                  <a:cubicBezTo>
                    <a:pt x="591" y="505"/>
                    <a:pt x="592" y="506"/>
                    <a:pt x="593" y="507"/>
                  </a:cubicBezTo>
                  <a:cubicBezTo>
                    <a:pt x="592" y="507"/>
                    <a:pt x="592" y="507"/>
                    <a:pt x="592" y="508"/>
                  </a:cubicBezTo>
                  <a:cubicBezTo>
                    <a:pt x="593" y="510"/>
                    <a:pt x="594" y="513"/>
                    <a:pt x="596" y="515"/>
                  </a:cubicBezTo>
                  <a:cubicBezTo>
                    <a:pt x="594" y="515"/>
                    <a:pt x="592" y="516"/>
                    <a:pt x="592" y="516"/>
                  </a:cubicBezTo>
                  <a:cubicBezTo>
                    <a:pt x="589" y="519"/>
                    <a:pt x="584" y="521"/>
                    <a:pt x="579" y="521"/>
                  </a:cubicBezTo>
                  <a:cubicBezTo>
                    <a:pt x="579" y="521"/>
                    <a:pt x="580" y="520"/>
                    <a:pt x="580" y="520"/>
                  </a:cubicBezTo>
                  <a:cubicBezTo>
                    <a:pt x="581" y="519"/>
                    <a:pt x="576" y="519"/>
                    <a:pt x="576" y="520"/>
                  </a:cubicBezTo>
                  <a:cubicBezTo>
                    <a:pt x="575" y="520"/>
                    <a:pt x="575" y="520"/>
                    <a:pt x="575" y="520"/>
                  </a:cubicBezTo>
                  <a:cubicBezTo>
                    <a:pt x="575" y="520"/>
                    <a:pt x="575" y="520"/>
                    <a:pt x="575" y="520"/>
                  </a:cubicBezTo>
                  <a:cubicBezTo>
                    <a:pt x="575" y="520"/>
                    <a:pt x="575" y="520"/>
                    <a:pt x="575" y="520"/>
                  </a:cubicBezTo>
                  <a:cubicBezTo>
                    <a:pt x="575" y="521"/>
                    <a:pt x="574" y="521"/>
                    <a:pt x="574" y="522"/>
                  </a:cubicBezTo>
                  <a:cubicBezTo>
                    <a:pt x="572" y="522"/>
                    <a:pt x="571" y="521"/>
                    <a:pt x="570" y="521"/>
                  </a:cubicBezTo>
                  <a:cubicBezTo>
                    <a:pt x="576" y="517"/>
                    <a:pt x="583" y="512"/>
                    <a:pt x="587" y="506"/>
                  </a:cubicBezTo>
                  <a:cubicBezTo>
                    <a:pt x="588" y="504"/>
                    <a:pt x="584" y="506"/>
                    <a:pt x="583" y="506"/>
                  </a:cubicBezTo>
                  <a:cubicBezTo>
                    <a:pt x="583" y="505"/>
                    <a:pt x="584" y="504"/>
                    <a:pt x="585" y="503"/>
                  </a:cubicBezTo>
                  <a:cubicBezTo>
                    <a:pt x="586" y="501"/>
                    <a:pt x="581" y="501"/>
                    <a:pt x="580" y="503"/>
                  </a:cubicBezTo>
                  <a:cubicBezTo>
                    <a:pt x="577" y="508"/>
                    <a:pt x="572" y="507"/>
                    <a:pt x="568" y="504"/>
                  </a:cubicBezTo>
                  <a:cubicBezTo>
                    <a:pt x="564" y="501"/>
                    <a:pt x="562" y="497"/>
                    <a:pt x="563" y="492"/>
                  </a:cubicBezTo>
                  <a:cubicBezTo>
                    <a:pt x="563" y="490"/>
                    <a:pt x="558" y="490"/>
                    <a:pt x="558" y="492"/>
                  </a:cubicBezTo>
                  <a:cubicBezTo>
                    <a:pt x="557" y="496"/>
                    <a:pt x="558" y="500"/>
                    <a:pt x="559" y="503"/>
                  </a:cubicBezTo>
                  <a:cubicBezTo>
                    <a:pt x="559" y="503"/>
                    <a:pt x="559" y="503"/>
                    <a:pt x="559" y="503"/>
                  </a:cubicBezTo>
                  <a:cubicBezTo>
                    <a:pt x="552" y="509"/>
                    <a:pt x="543" y="512"/>
                    <a:pt x="539" y="521"/>
                  </a:cubicBezTo>
                  <a:cubicBezTo>
                    <a:pt x="538" y="522"/>
                    <a:pt x="537" y="523"/>
                    <a:pt x="536" y="524"/>
                  </a:cubicBezTo>
                  <a:cubicBezTo>
                    <a:pt x="536" y="522"/>
                    <a:pt x="536" y="521"/>
                    <a:pt x="536" y="519"/>
                  </a:cubicBezTo>
                  <a:cubicBezTo>
                    <a:pt x="536" y="518"/>
                    <a:pt x="531" y="519"/>
                    <a:pt x="531" y="520"/>
                  </a:cubicBezTo>
                  <a:cubicBezTo>
                    <a:pt x="531" y="532"/>
                    <a:pt x="524" y="549"/>
                    <a:pt x="512" y="554"/>
                  </a:cubicBezTo>
                  <a:cubicBezTo>
                    <a:pt x="510" y="554"/>
                    <a:pt x="507" y="553"/>
                    <a:pt x="505" y="552"/>
                  </a:cubicBezTo>
                  <a:cubicBezTo>
                    <a:pt x="511" y="550"/>
                    <a:pt x="516" y="544"/>
                    <a:pt x="519" y="537"/>
                  </a:cubicBezTo>
                  <a:cubicBezTo>
                    <a:pt x="520" y="538"/>
                    <a:pt x="523" y="537"/>
                    <a:pt x="523" y="536"/>
                  </a:cubicBezTo>
                  <a:cubicBezTo>
                    <a:pt x="525" y="521"/>
                    <a:pt x="538" y="511"/>
                    <a:pt x="549" y="503"/>
                  </a:cubicBezTo>
                  <a:cubicBezTo>
                    <a:pt x="552" y="502"/>
                    <a:pt x="546" y="502"/>
                    <a:pt x="545" y="503"/>
                  </a:cubicBezTo>
                  <a:cubicBezTo>
                    <a:pt x="538" y="508"/>
                    <a:pt x="529" y="514"/>
                    <a:pt x="524" y="522"/>
                  </a:cubicBezTo>
                  <a:cubicBezTo>
                    <a:pt x="524" y="520"/>
                    <a:pt x="524" y="518"/>
                    <a:pt x="525" y="517"/>
                  </a:cubicBezTo>
                  <a:cubicBezTo>
                    <a:pt x="525" y="516"/>
                    <a:pt x="519" y="516"/>
                    <a:pt x="519" y="518"/>
                  </a:cubicBezTo>
                  <a:cubicBezTo>
                    <a:pt x="518" y="527"/>
                    <a:pt x="512" y="553"/>
                    <a:pt x="499" y="551"/>
                  </a:cubicBezTo>
                  <a:cubicBezTo>
                    <a:pt x="499" y="551"/>
                    <a:pt x="499" y="551"/>
                    <a:pt x="499" y="551"/>
                  </a:cubicBezTo>
                  <a:cubicBezTo>
                    <a:pt x="497" y="550"/>
                    <a:pt x="494" y="549"/>
                    <a:pt x="492" y="548"/>
                  </a:cubicBezTo>
                  <a:cubicBezTo>
                    <a:pt x="507" y="547"/>
                    <a:pt x="515" y="529"/>
                    <a:pt x="519" y="516"/>
                  </a:cubicBezTo>
                  <a:cubicBezTo>
                    <a:pt x="519" y="515"/>
                    <a:pt x="517" y="515"/>
                    <a:pt x="515" y="516"/>
                  </a:cubicBezTo>
                  <a:cubicBezTo>
                    <a:pt x="524" y="505"/>
                    <a:pt x="536" y="497"/>
                    <a:pt x="546" y="488"/>
                  </a:cubicBezTo>
                  <a:cubicBezTo>
                    <a:pt x="548" y="486"/>
                    <a:pt x="543" y="486"/>
                    <a:pt x="542" y="487"/>
                  </a:cubicBezTo>
                  <a:cubicBezTo>
                    <a:pt x="529" y="498"/>
                    <a:pt x="512" y="509"/>
                    <a:pt x="504" y="525"/>
                  </a:cubicBezTo>
                  <a:cubicBezTo>
                    <a:pt x="505" y="522"/>
                    <a:pt x="506" y="519"/>
                    <a:pt x="507" y="516"/>
                  </a:cubicBezTo>
                  <a:cubicBezTo>
                    <a:pt x="507" y="514"/>
                    <a:pt x="502" y="515"/>
                    <a:pt x="501" y="517"/>
                  </a:cubicBezTo>
                  <a:cubicBezTo>
                    <a:pt x="498" y="529"/>
                    <a:pt x="493" y="538"/>
                    <a:pt x="483" y="545"/>
                  </a:cubicBezTo>
                  <a:cubicBezTo>
                    <a:pt x="481" y="544"/>
                    <a:pt x="479" y="543"/>
                    <a:pt x="477" y="542"/>
                  </a:cubicBezTo>
                  <a:cubicBezTo>
                    <a:pt x="490" y="539"/>
                    <a:pt x="497" y="528"/>
                    <a:pt x="501" y="515"/>
                  </a:cubicBezTo>
                  <a:cubicBezTo>
                    <a:pt x="501" y="514"/>
                    <a:pt x="496" y="514"/>
                    <a:pt x="496" y="516"/>
                  </a:cubicBezTo>
                  <a:cubicBezTo>
                    <a:pt x="493" y="523"/>
                    <a:pt x="490" y="531"/>
                    <a:pt x="484" y="536"/>
                  </a:cubicBezTo>
                  <a:cubicBezTo>
                    <a:pt x="492" y="513"/>
                    <a:pt x="511" y="498"/>
                    <a:pt x="531" y="486"/>
                  </a:cubicBezTo>
                  <a:cubicBezTo>
                    <a:pt x="534" y="484"/>
                    <a:pt x="529" y="484"/>
                    <a:pt x="527" y="485"/>
                  </a:cubicBezTo>
                  <a:cubicBezTo>
                    <a:pt x="506" y="498"/>
                    <a:pt x="486" y="514"/>
                    <a:pt x="479" y="538"/>
                  </a:cubicBezTo>
                  <a:cubicBezTo>
                    <a:pt x="478" y="539"/>
                    <a:pt x="479" y="539"/>
                    <a:pt x="479" y="539"/>
                  </a:cubicBezTo>
                  <a:cubicBezTo>
                    <a:pt x="477" y="540"/>
                    <a:pt x="476" y="540"/>
                    <a:pt x="474" y="540"/>
                  </a:cubicBezTo>
                  <a:cubicBezTo>
                    <a:pt x="471" y="539"/>
                    <a:pt x="468" y="537"/>
                    <a:pt x="465" y="535"/>
                  </a:cubicBezTo>
                  <a:cubicBezTo>
                    <a:pt x="475" y="531"/>
                    <a:pt x="483" y="523"/>
                    <a:pt x="486" y="512"/>
                  </a:cubicBezTo>
                  <a:cubicBezTo>
                    <a:pt x="486" y="511"/>
                    <a:pt x="481" y="512"/>
                    <a:pt x="481" y="513"/>
                  </a:cubicBezTo>
                  <a:close/>
                  <a:moveTo>
                    <a:pt x="573" y="491"/>
                  </a:moveTo>
                  <a:cubicBezTo>
                    <a:pt x="571" y="490"/>
                    <a:pt x="570" y="488"/>
                    <a:pt x="569" y="486"/>
                  </a:cubicBezTo>
                  <a:cubicBezTo>
                    <a:pt x="571" y="487"/>
                    <a:pt x="573" y="489"/>
                    <a:pt x="575" y="490"/>
                  </a:cubicBezTo>
                  <a:cubicBezTo>
                    <a:pt x="574" y="490"/>
                    <a:pt x="574" y="490"/>
                    <a:pt x="573" y="491"/>
                  </a:cubicBezTo>
                  <a:close/>
                  <a:moveTo>
                    <a:pt x="562" y="505"/>
                  </a:moveTo>
                  <a:cubicBezTo>
                    <a:pt x="562" y="505"/>
                    <a:pt x="562" y="506"/>
                    <a:pt x="563" y="506"/>
                  </a:cubicBezTo>
                  <a:cubicBezTo>
                    <a:pt x="562" y="506"/>
                    <a:pt x="562" y="506"/>
                    <a:pt x="561" y="506"/>
                  </a:cubicBezTo>
                  <a:cubicBezTo>
                    <a:pt x="561" y="506"/>
                    <a:pt x="562" y="505"/>
                    <a:pt x="562" y="505"/>
                  </a:cubicBezTo>
                  <a:close/>
                  <a:moveTo>
                    <a:pt x="487" y="546"/>
                  </a:moveTo>
                  <a:cubicBezTo>
                    <a:pt x="491" y="543"/>
                    <a:pt x="495" y="540"/>
                    <a:pt x="498" y="536"/>
                  </a:cubicBezTo>
                  <a:cubicBezTo>
                    <a:pt x="500" y="534"/>
                    <a:pt x="501" y="533"/>
                    <a:pt x="502" y="531"/>
                  </a:cubicBezTo>
                  <a:cubicBezTo>
                    <a:pt x="500" y="534"/>
                    <a:pt x="500" y="537"/>
                    <a:pt x="500" y="541"/>
                  </a:cubicBezTo>
                  <a:cubicBezTo>
                    <a:pt x="500" y="542"/>
                    <a:pt x="500" y="542"/>
                    <a:pt x="500" y="542"/>
                  </a:cubicBezTo>
                  <a:cubicBezTo>
                    <a:pt x="498" y="544"/>
                    <a:pt x="495" y="546"/>
                    <a:pt x="492" y="546"/>
                  </a:cubicBezTo>
                  <a:cubicBezTo>
                    <a:pt x="491" y="546"/>
                    <a:pt x="490" y="546"/>
                    <a:pt x="489" y="547"/>
                  </a:cubicBezTo>
                  <a:cubicBezTo>
                    <a:pt x="488" y="547"/>
                    <a:pt x="488" y="546"/>
                    <a:pt x="487" y="546"/>
                  </a:cubicBezTo>
                  <a:close/>
                  <a:moveTo>
                    <a:pt x="505" y="537"/>
                  </a:moveTo>
                  <a:cubicBezTo>
                    <a:pt x="506" y="530"/>
                    <a:pt x="509" y="524"/>
                    <a:pt x="513" y="518"/>
                  </a:cubicBezTo>
                  <a:cubicBezTo>
                    <a:pt x="512" y="523"/>
                    <a:pt x="509" y="531"/>
                    <a:pt x="505" y="537"/>
                  </a:cubicBezTo>
                  <a:close/>
                  <a:moveTo>
                    <a:pt x="533" y="534"/>
                  </a:moveTo>
                  <a:cubicBezTo>
                    <a:pt x="534" y="534"/>
                    <a:pt x="534" y="533"/>
                    <a:pt x="534" y="533"/>
                  </a:cubicBezTo>
                  <a:cubicBezTo>
                    <a:pt x="534" y="533"/>
                    <a:pt x="534" y="533"/>
                    <a:pt x="534" y="533"/>
                  </a:cubicBezTo>
                  <a:cubicBezTo>
                    <a:pt x="531" y="542"/>
                    <a:pt x="528" y="550"/>
                    <a:pt x="517" y="554"/>
                  </a:cubicBezTo>
                  <a:cubicBezTo>
                    <a:pt x="517" y="554"/>
                    <a:pt x="517" y="554"/>
                    <a:pt x="517" y="554"/>
                  </a:cubicBezTo>
                  <a:cubicBezTo>
                    <a:pt x="516" y="554"/>
                    <a:pt x="516" y="554"/>
                    <a:pt x="516" y="554"/>
                  </a:cubicBezTo>
                  <a:cubicBezTo>
                    <a:pt x="524" y="550"/>
                    <a:pt x="530" y="542"/>
                    <a:pt x="533" y="534"/>
                  </a:cubicBezTo>
                  <a:close/>
                  <a:moveTo>
                    <a:pt x="526" y="553"/>
                  </a:moveTo>
                  <a:cubicBezTo>
                    <a:pt x="531" y="550"/>
                    <a:pt x="535" y="546"/>
                    <a:pt x="537" y="540"/>
                  </a:cubicBezTo>
                  <a:cubicBezTo>
                    <a:pt x="539" y="535"/>
                    <a:pt x="540" y="530"/>
                    <a:pt x="542" y="525"/>
                  </a:cubicBezTo>
                  <a:cubicBezTo>
                    <a:pt x="543" y="523"/>
                    <a:pt x="544" y="522"/>
                    <a:pt x="544" y="520"/>
                  </a:cubicBezTo>
                  <a:cubicBezTo>
                    <a:pt x="550" y="515"/>
                    <a:pt x="556" y="511"/>
                    <a:pt x="563" y="507"/>
                  </a:cubicBezTo>
                  <a:cubicBezTo>
                    <a:pt x="563" y="507"/>
                    <a:pt x="564" y="507"/>
                    <a:pt x="564" y="507"/>
                  </a:cubicBezTo>
                  <a:cubicBezTo>
                    <a:pt x="568" y="510"/>
                    <a:pt x="574" y="511"/>
                    <a:pt x="579" y="509"/>
                  </a:cubicBezTo>
                  <a:cubicBezTo>
                    <a:pt x="578" y="509"/>
                    <a:pt x="578" y="509"/>
                    <a:pt x="578" y="509"/>
                  </a:cubicBezTo>
                  <a:cubicBezTo>
                    <a:pt x="577" y="510"/>
                    <a:pt x="576" y="510"/>
                    <a:pt x="576" y="510"/>
                  </a:cubicBezTo>
                  <a:cubicBezTo>
                    <a:pt x="572" y="513"/>
                    <a:pt x="568" y="516"/>
                    <a:pt x="564" y="519"/>
                  </a:cubicBezTo>
                  <a:cubicBezTo>
                    <a:pt x="563" y="518"/>
                    <a:pt x="562" y="517"/>
                    <a:pt x="561" y="515"/>
                  </a:cubicBezTo>
                  <a:cubicBezTo>
                    <a:pt x="560" y="514"/>
                    <a:pt x="555" y="516"/>
                    <a:pt x="556" y="517"/>
                  </a:cubicBezTo>
                  <a:cubicBezTo>
                    <a:pt x="557" y="519"/>
                    <a:pt x="559" y="520"/>
                    <a:pt x="560" y="522"/>
                  </a:cubicBezTo>
                  <a:cubicBezTo>
                    <a:pt x="560" y="522"/>
                    <a:pt x="560" y="522"/>
                    <a:pt x="560" y="522"/>
                  </a:cubicBezTo>
                  <a:cubicBezTo>
                    <a:pt x="559" y="522"/>
                    <a:pt x="557" y="522"/>
                    <a:pt x="557" y="523"/>
                  </a:cubicBezTo>
                  <a:cubicBezTo>
                    <a:pt x="555" y="524"/>
                    <a:pt x="553" y="527"/>
                    <a:pt x="551" y="529"/>
                  </a:cubicBezTo>
                  <a:cubicBezTo>
                    <a:pt x="544" y="535"/>
                    <a:pt x="537" y="541"/>
                    <a:pt x="534" y="550"/>
                  </a:cubicBezTo>
                  <a:cubicBezTo>
                    <a:pt x="531" y="551"/>
                    <a:pt x="529" y="553"/>
                    <a:pt x="526" y="553"/>
                  </a:cubicBezTo>
                  <a:close/>
                  <a:moveTo>
                    <a:pt x="539" y="552"/>
                  </a:moveTo>
                  <a:cubicBezTo>
                    <a:pt x="539" y="552"/>
                    <a:pt x="538" y="552"/>
                    <a:pt x="538" y="551"/>
                  </a:cubicBezTo>
                  <a:cubicBezTo>
                    <a:pt x="538" y="551"/>
                    <a:pt x="538" y="550"/>
                    <a:pt x="539" y="549"/>
                  </a:cubicBezTo>
                  <a:cubicBezTo>
                    <a:pt x="540" y="550"/>
                    <a:pt x="543" y="549"/>
                    <a:pt x="544" y="548"/>
                  </a:cubicBezTo>
                  <a:cubicBezTo>
                    <a:pt x="546" y="545"/>
                    <a:pt x="548" y="543"/>
                    <a:pt x="550" y="540"/>
                  </a:cubicBezTo>
                  <a:cubicBezTo>
                    <a:pt x="549" y="541"/>
                    <a:pt x="549" y="542"/>
                    <a:pt x="549" y="543"/>
                  </a:cubicBezTo>
                  <a:cubicBezTo>
                    <a:pt x="549" y="543"/>
                    <a:pt x="549" y="544"/>
                    <a:pt x="549" y="544"/>
                  </a:cubicBezTo>
                  <a:cubicBezTo>
                    <a:pt x="549" y="544"/>
                    <a:pt x="549" y="544"/>
                    <a:pt x="549" y="545"/>
                  </a:cubicBezTo>
                  <a:cubicBezTo>
                    <a:pt x="549" y="545"/>
                    <a:pt x="549" y="545"/>
                    <a:pt x="550" y="545"/>
                  </a:cubicBezTo>
                  <a:cubicBezTo>
                    <a:pt x="549" y="546"/>
                    <a:pt x="548" y="546"/>
                    <a:pt x="548" y="547"/>
                  </a:cubicBezTo>
                  <a:cubicBezTo>
                    <a:pt x="546" y="550"/>
                    <a:pt x="545" y="554"/>
                    <a:pt x="544" y="558"/>
                  </a:cubicBezTo>
                  <a:cubicBezTo>
                    <a:pt x="542" y="556"/>
                    <a:pt x="540" y="554"/>
                    <a:pt x="539" y="552"/>
                  </a:cubicBezTo>
                  <a:close/>
                  <a:moveTo>
                    <a:pt x="666" y="624"/>
                  </a:moveTo>
                  <a:cubicBezTo>
                    <a:pt x="666" y="624"/>
                    <a:pt x="666" y="624"/>
                    <a:pt x="666" y="624"/>
                  </a:cubicBezTo>
                  <a:cubicBezTo>
                    <a:pt x="667" y="623"/>
                    <a:pt x="666" y="623"/>
                    <a:pt x="664" y="623"/>
                  </a:cubicBezTo>
                  <a:cubicBezTo>
                    <a:pt x="663" y="623"/>
                    <a:pt x="662" y="622"/>
                    <a:pt x="660" y="621"/>
                  </a:cubicBezTo>
                  <a:cubicBezTo>
                    <a:pt x="659" y="615"/>
                    <a:pt x="660" y="607"/>
                    <a:pt x="660" y="601"/>
                  </a:cubicBezTo>
                  <a:cubicBezTo>
                    <a:pt x="660" y="600"/>
                    <a:pt x="655" y="601"/>
                    <a:pt x="655" y="603"/>
                  </a:cubicBezTo>
                  <a:cubicBezTo>
                    <a:pt x="655" y="608"/>
                    <a:pt x="654" y="613"/>
                    <a:pt x="654" y="618"/>
                  </a:cubicBezTo>
                  <a:cubicBezTo>
                    <a:pt x="652" y="617"/>
                    <a:pt x="649" y="615"/>
                    <a:pt x="647" y="614"/>
                  </a:cubicBezTo>
                  <a:cubicBezTo>
                    <a:pt x="645" y="608"/>
                    <a:pt x="648" y="596"/>
                    <a:pt x="648" y="593"/>
                  </a:cubicBezTo>
                  <a:cubicBezTo>
                    <a:pt x="648" y="592"/>
                    <a:pt x="643" y="593"/>
                    <a:pt x="643" y="595"/>
                  </a:cubicBezTo>
                  <a:cubicBezTo>
                    <a:pt x="642" y="598"/>
                    <a:pt x="641" y="606"/>
                    <a:pt x="641" y="611"/>
                  </a:cubicBezTo>
                  <a:cubicBezTo>
                    <a:pt x="640" y="611"/>
                    <a:pt x="639" y="610"/>
                    <a:pt x="637" y="610"/>
                  </a:cubicBezTo>
                  <a:cubicBezTo>
                    <a:pt x="638" y="610"/>
                    <a:pt x="638" y="610"/>
                    <a:pt x="638" y="610"/>
                  </a:cubicBezTo>
                  <a:cubicBezTo>
                    <a:pt x="641" y="609"/>
                    <a:pt x="640" y="606"/>
                    <a:pt x="638" y="607"/>
                  </a:cubicBezTo>
                  <a:cubicBezTo>
                    <a:pt x="638" y="601"/>
                    <a:pt x="638" y="595"/>
                    <a:pt x="638" y="589"/>
                  </a:cubicBezTo>
                  <a:cubicBezTo>
                    <a:pt x="638" y="587"/>
                    <a:pt x="633" y="588"/>
                    <a:pt x="633" y="590"/>
                  </a:cubicBezTo>
                  <a:cubicBezTo>
                    <a:pt x="632" y="596"/>
                    <a:pt x="632" y="602"/>
                    <a:pt x="632" y="608"/>
                  </a:cubicBezTo>
                  <a:cubicBezTo>
                    <a:pt x="630" y="607"/>
                    <a:pt x="628" y="606"/>
                    <a:pt x="626" y="605"/>
                  </a:cubicBezTo>
                  <a:cubicBezTo>
                    <a:pt x="625" y="605"/>
                    <a:pt x="625" y="605"/>
                    <a:pt x="624" y="605"/>
                  </a:cubicBezTo>
                  <a:cubicBezTo>
                    <a:pt x="622" y="600"/>
                    <a:pt x="624" y="590"/>
                    <a:pt x="624" y="587"/>
                  </a:cubicBezTo>
                  <a:cubicBezTo>
                    <a:pt x="624" y="586"/>
                    <a:pt x="618" y="587"/>
                    <a:pt x="618" y="588"/>
                  </a:cubicBezTo>
                  <a:cubicBezTo>
                    <a:pt x="618" y="591"/>
                    <a:pt x="617" y="598"/>
                    <a:pt x="618" y="602"/>
                  </a:cubicBezTo>
                  <a:cubicBezTo>
                    <a:pt x="615" y="601"/>
                    <a:pt x="613" y="600"/>
                    <a:pt x="610" y="599"/>
                  </a:cubicBezTo>
                  <a:cubicBezTo>
                    <a:pt x="606" y="594"/>
                    <a:pt x="609" y="582"/>
                    <a:pt x="609" y="578"/>
                  </a:cubicBezTo>
                  <a:cubicBezTo>
                    <a:pt x="609" y="577"/>
                    <a:pt x="603" y="578"/>
                    <a:pt x="603" y="579"/>
                  </a:cubicBezTo>
                  <a:cubicBezTo>
                    <a:pt x="603" y="583"/>
                    <a:pt x="602" y="591"/>
                    <a:pt x="603" y="596"/>
                  </a:cubicBezTo>
                  <a:cubicBezTo>
                    <a:pt x="601" y="595"/>
                    <a:pt x="599" y="594"/>
                    <a:pt x="597" y="593"/>
                  </a:cubicBezTo>
                  <a:cubicBezTo>
                    <a:pt x="597" y="593"/>
                    <a:pt x="597" y="593"/>
                    <a:pt x="596" y="592"/>
                  </a:cubicBezTo>
                  <a:cubicBezTo>
                    <a:pt x="592" y="589"/>
                    <a:pt x="593" y="581"/>
                    <a:pt x="593" y="576"/>
                  </a:cubicBezTo>
                  <a:cubicBezTo>
                    <a:pt x="593" y="574"/>
                    <a:pt x="588" y="574"/>
                    <a:pt x="588" y="577"/>
                  </a:cubicBezTo>
                  <a:cubicBezTo>
                    <a:pt x="588" y="581"/>
                    <a:pt x="588" y="585"/>
                    <a:pt x="589" y="589"/>
                  </a:cubicBezTo>
                  <a:cubicBezTo>
                    <a:pt x="587" y="588"/>
                    <a:pt x="585" y="587"/>
                    <a:pt x="583" y="586"/>
                  </a:cubicBezTo>
                  <a:cubicBezTo>
                    <a:pt x="581" y="579"/>
                    <a:pt x="582" y="572"/>
                    <a:pt x="583" y="566"/>
                  </a:cubicBezTo>
                  <a:cubicBezTo>
                    <a:pt x="583" y="564"/>
                    <a:pt x="578" y="565"/>
                    <a:pt x="578" y="567"/>
                  </a:cubicBezTo>
                  <a:cubicBezTo>
                    <a:pt x="577" y="571"/>
                    <a:pt x="576" y="576"/>
                    <a:pt x="577" y="581"/>
                  </a:cubicBezTo>
                  <a:cubicBezTo>
                    <a:pt x="577" y="581"/>
                    <a:pt x="577" y="581"/>
                    <a:pt x="576" y="581"/>
                  </a:cubicBezTo>
                  <a:cubicBezTo>
                    <a:pt x="575" y="580"/>
                    <a:pt x="573" y="579"/>
                    <a:pt x="572" y="578"/>
                  </a:cubicBezTo>
                  <a:cubicBezTo>
                    <a:pt x="574" y="577"/>
                    <a:pt x="576" y="575"/>
                    <a:pt x="574" y="574"/>
                  </a:cubicBezTo>
                  <a:cubicBezTo>
                    <a:pt x="568" y="572"/>
                    <a:pt x="567" y="565"/>
                    <a:pt x="568" y="560"/>
                  </a:cubicBezTo>
                  <a:cubicBezTo>
                    <a:pt x="568" y="557"/>
                    <a:pt x="563" y="558"/>
                    <a:pt x="563" y="560"/>
                  </a:cubicBezTo>
                  <a:cubicBezTo>
                    <a:pt x="562" y="565"/>
                    <a:pt x="562" y="569"/>
                    <a:pt x="565" y="573"/>
                  </a:cubicBezTo>
                  <a:cubicBezTo>
                    <a:pt x="563" y="572"/>
                    <a:pt x="562" y="571"/>
                    <a:pt x="560" y="570"/>
                  </a:cubicBezTo>
                  <a:cubicBezTo>
                    <a:pt x="560" y="570"/>
                    <a:pt x="560" y="570"/>
                    <a:pt x="560" y="570"/>
                  </a:cubicBezTo>
                  <a:cubicBezTo>
                    <a:pt x="557" y="565"/>
                    <a:pt x="558" y="559"/>
                    <a:pt x="560" y="554"/>
                  </a:cubicBezTo>
                  <a:cubicBezTo>
                    <a:pt x="561" y="551"/>
                    <a:pt x="556" y="551"/>
                    <a:pt x="555" y="554"/>
                  </a:cubicBezTo>
                  <a:cubicBezTo>
                    <a:pt x="554" y="557"/>
                    <a:pt x="553" y="561"/>
                    <a:pt x="553" y="565"/>
                  </a:cubicBezTo>
                  <a:cubicBezTo>
                    <a:pt x="551" y="564"/>
                    <a:pt x="550" y="563"/>
                    <a:pt x="548" y="561"/>
                  </a:cubicBezTo>
                  <a:cubicBezTo>
                    <a:pt x="548" y="561"/>
                    <a:pt x="549" y="561"/>
                    <a:pt x="549" y="560"/>
                  </a:cubicBezTo>
                  <a:cubicBezTo>
                    <a:pt x="550" y="556"/>
                    <a:pt x="550" y="551"/>
                    <a:pt x="553" y="547"/>
                  </a:cubicBezTo>
                  <a:cubicBezTo>
                    <a:pt x="553" y="546"/>
                    <a:pt x="552" y="545"/>
                    <a:pt x="551" y="545"/>
                  </a:cubicBezTo>
                  <a:cubicBezTo>
                    <a:pt x="552" y="545"/>
                    <a:pt x="553" y="545"/>
                    <a:pt x="553" y="545"/>
                  </a:cubicBezTo>
                  <a:cubicBezTo>
                    <a:pt x="558" y="545"/>
                    <a:pt x="562" y="545"/>
                    <a:pt x="567" y="545"/>
                  </a:cubicBezTo>
                  <a:cubicBezTo>
                    <a:pt x="566" y="545"/>
                    <a:pt x="566" y="546"/>
                    <a:pt x="566" y="546"/>
                  </a:cubicBezTo>
                  <a:cubicBezTo>
                    <a:pt x="566" y="547"/>
                    <a:pt x="567" y="547"/>
                    <a:pt x="568" y="547"/>
                  </a:cubicBezTo>
                  <a:cubicBezTo>
                    <a:pt x="570" y="547"/>
                    <a:pt x="571" y="546"/>
                    <a:pt x="573" y="546"/>
                  </a:cubicBezTo>
                  <a:cubicBezTo>
                    <a:pt x="574" y="547"/>
                    <a:pt x="576" y="548"/>
                    <a:pt x="577" y="549"/>
                  </a:cubicBezTo>
                  <a:cubicBezTo>
                    <a:pt x="577" y="549"/>
                    <a:pt x="576" y="549"/>
                    <a:pt x="576" y="549"/>
                  </a:cubicBezTo>
                  <a:cubicBezTo>
                    <a:pt x="575" y="549"/>
                    <a:pt x="574" y="549"/>
                    <a:pt x="573" y="550"/>
                  </a:cubicBezTo>
                  <a:cubicBezTo>
                    <a:pt x="571" y="549"/>
                    <a:pt x="570" y="549"/>
                    <a:pt x="569" y="549"/>
                  </a:cubicBezTo>
                  <a:cubicBezTo>
                    <a:pt x="567" y="549"/>
                    <a:pt x="563" y="551"/>
                    <a:pt x="566" y="552"/>
                  </a:cubicBezTo>
                  <a:cubicBezTo>
                    <a:pt x="571" y="553"/>
                    <a:pt x="576" y="553"/>
                    <a:pt x="581" y="554"/>
                  </a:cubicBezTo>
                  <a:cubicBezTo>
                    <a:pt x="581" y="554"/>
                    <a:pt x="582" y="554"/>
                    <a:pt x="582" y="554"/>
                  </a:cubicBezTo>
                  <a:cubicBezTo>
                    <a:pt x="583" y="555"/>
                    <a:pt x="584" y="555"/>
                    <a:pt x="585" y="555"/>
                  </a:cubicBezTo>
                  <a:cubicBezTo>
                    <a:pt x="586" y="556"/>
                    <a:pt x="587" y="556"/>
                    <a:pt x="589" y="557"/>
                  </a:cubicBezTo>
                  <a:cubicBezTo>
                    <a:pt x="598" y="564"/>
                    <a:pt x="608" y="569"/>
                    <a:pt x="621" y="568"/>
                  </a:cubicBezTo>
                  <a:cubicBezTo>
                    <a:pt x="623" y="568"/>
                    <a:pt x="624" y="568"/>
                    <a:pt x="626" y="568"/>
                  </a:cubicBezTo>
                  <a:cubicBezTo>
                    <a:pt x="626" y="567"/>
                    <a:pt x="626" y="567"/>
                    <a:pt x="626" y="567"/>
                  </a:cubicBezTo>
                  <a:cubicBezTo>
                    <a:pt x="634" y="572"/>
                    <a:pt x="643" y="574"/>
                    <a:pt x="650" y="570"/>
                  </a:cubicBezTo>
                  <a:cubicBezTo>
                    <a:pt x="653" y="571"/>
                    <a:pt x="656" y="573"/>
                    <a:pt x="659" y="574"/>
                  </a:cubicBezTo>
                  <a:cubicBezTo>
                    <a:pt x="655" y="574"/>
                    <a:pt x="651" y="574"/>
                    <a:pt x="647" y="574"/>
                  </a:cubicBezTo>
                  <a:cubicBezTo>
                    <a:pt x="644" y="574"/>
                    <a:pt x="643" y="578"/>
                    <a:pt x="646" y="578"/>
                  </a:cubicBezTo>
                  <a:cubicBezTo>
                    <a:pt x="654" y="577"/>
                    <a:pt x="662" y="577"/>
                    <a:pt x="669" y="577"/>
                  </a:cubicBezTo>
                  <a:cubicBezTo>
                    <a:pt x="676" y="579"/>
                    <a:pt x="682" y="581"/>
                    <a:pt x="688" y="583"/>
                  </a:cubicBezTo>
                  <a:cubicBezTo>
                    <a:pt x="682" y="583"/>
                    <a:pt x="675" y="583"/>
                    <a:pt x="669" y="583"/>
                  </a:cubicBezTo>
                  <a:cubicBezTo>
                    <a:pt x="668" y="583"/>
                    <a:pt x="663" y="585"/>
                    <a:pt x="666" y="585"/>
                  </a:cubicBezTo>
                  <a:cubicBezTo>
                    <a:pt x="675" y="585"/>
                    <a:pt x="684" y="585"/>
                    <a:pt x="693" y="585"/>
                  </a:cubicBezTo>
                  <a:cubicBezTo>
                    <a:pt x="693" y="585"/>
                    <a:pt x="694" y="585"/>
                    <a:pt x="695" y="585"/>
                  </a:cubicBezTo>
                  <a:cubicBezTo>
                    <a:pt x="696" y="585"/>
                    <a:pt x="697" y="586"/>
                    <a:pt x="698" y="586"/>
                  </a:cubicBezTo>
                  <a:cubicBezTo>
                    <a:pt x="701" y="587"/>
                    <a:pt x="704" y="588"/>
                    <a:pt x="707" y="589"/>
                  </a:cubicBezTo>
                  <a:cubicBezTo>
                    <a:pt x="701" y="589"/>
                    <a:pt x="696" y="590"/>
                    <a:pt x="690" y="591"/>
                  </a:cubicBezTo>
                  <a:cubicBezTo>
                    <a:pt x="687" y="592"/>
                    <a:pt x="688" y="595"/>
                    <a:pt x="691" y="594"/>
                  </a:cubicBezTo>
                  <a:cubicBezTo>
                    <a:pt x="699" y="592"/>
                    <a:pt x="706" y="591"/>
                    <a:pt x="714" y="591"/>
                  </a:cubicBezTo>
                  <a:cubicBezTo>
                    <a:pt x="714" y="591"/>
                    <a:pt x="715" y="591"/>
                    <a:pt x="715" y="592"/>
                  </a:cubicBezTo>
                  <a:cubicBezTo>
                    <a:pt x="713" y="593"/>
                    <a:pt x="713" y="595"/>
                    <a:pt x="716" y="595"/>
                  </a:cubicBezTo>
                  <a:cubicBezTo>
                    <a:pt x="718" y="595"/>
                    <a:pt x="720" y="595"/>
                    <a:pt x="722" y="594"/>
                  </a:cubicBezTo>
                  <a:cubicBezTo>
                    <a:pt x="730" y="597"/>
                    <a:pt x="738" y="601"/>
                    <a:pt x="746" y="604"/>
                  </a:cubicBezTo>
                  <a:cubicBezTo>
                    <a:pt x="738" y="607"/>
                    <a:pt x="729" y="608"/>
                    <a:pt x="721" y="610"/>
                  </a:cubicBezTo>
                  <a:cubicBezTo>
                    <a:pt x="722" y="608"/>
                    <a:pt x="718" y="607"/>
                    <a:pt x="717" y="609"/>
                  </a:cubicBezTo>
                  <a:cubicBezTo>
                    <a:pt x="712" y="612"/>
                    <a:pt x="709" y="616"/>
                    <a:pt x="707" y="620"/>
                  </a:cubicBezTo>
                  <a:cubicBezTo>
                    <a:pt x="705" y="620"/>
                    <a:pt x="703" y="621"/>
                    <a:pt x="702" y="621"/>
                  </a:cubicBezTo>
                  <a:cubicBezTo>
                    <a:pt x="702" y="621"/>
                    <a:pt x="702" y="621"/>
                    <a:pt x="702" y="621"/>
                  </a:cubicBezTo>
                  <a:cubicBezTo>
                    <a:pt x="701" y="619"/>
                    <a:pt x="697" y="619"/>
                    <a:pt x="696" y="621"/>
                  </a:cubicBezTo>
                  <a:cubicBezTo>
                    <a:pt x="696" y="621"/>
                    <a:pt x="696" y="621"/>
                    <a:pt x="696" y="621"/>
                  </a:cubicBezTo>
                  <a:cubicBezTo>
                    <a:pt x="695" y="618"/>
                    <a:pt x="695" y="615"/>
                    <a:pt x="695" y="612"/>
                  </a:cubicBezTo>
                  <a:cubicBezTo>
                    <a:pt x="694" y="609"/>
                    <a:pt x="689" y="611"/>
                    <a:pt x="689" y="613"/>
                  </a:cubicBezTo>
                  <a:cubicBezTo>
                    <a:pt x="690" y="616"/>
                    <a:pt x="690" y="619"/>
                    <a:pt x="690" y="622"/>
                  </a:cubicBezTo>
                  <a:cubicBezTo>
                    <a:pt x="690" y="622"/>
                    <a:pt x="690" y="622"/>
                    <a:pt x="690" y="622"/>
                  </a:cubicBezTo>
                  <a:cubicBezTo>
                    <a:pt x="687" y="622"/>
                    <a:pt x="686" y="625"/>
                    <a:pt x="689" y="625"/>
                  </a:cubicBezTo>
                  <a:cubicBezTo>
                    <a:pt x="690" y="625"/>
                    <a:pt x="690" y="625"/>
                    <a:pt x="690" y="625"/>
                  </a:cubicBezTo>
                  <a:cubicBezTo>
                    <a:pt x="690" y="625"/>
                    <a:pt x="690" y="625"/>
                    <a:pt x="690" y="625"/>
                  </a:cubicBezTo>
                  <a:cubicBezTo>
                    <a:pt x="691" y="628"/>
                    <a:pt x="691" y="632"/>
                    <a:pt x="694" y="633"/>
                  </a:cubicBezTo>
                  <a:cubicBezTo>
                    <a:pt x="695" y="633"/>
                    <a:pt x="697" y="633"/>
                    <a:pt x="698" y="632"/>
                  </a:cubicBezTo>
                  <a:cubicBezTo>
                    <a:pt x="698" y="633"/>
                    <a:pt x="698" y="635"/>
                    <a:pt x="698" y="636"/>
                  </a:cubicBezTo>
                  <a:cubicBezTo>
                    <a:pt x="695" y="636"/>
                    <a:pt x="691" y="635"/>
                    <a:pt x="688" y="633"/>
                  </a:cubicBezTo>
                  <a:cubicBezTo>
                    <a:pt x="689" y="633"/>
                    <a:pt x="691" y="632"/>
                    <a:pt x="689" y="632"/>
                  </a:cubicBezTo>
                  <a:cubicBezTo>
                    <a:pt x="682" y="632"/>
                    <a:pt x="684" y="612"/>
                    <a:pt x="684" y="608"/>
                  </a:cubicBezTo>
                  <a:cubicBezTo>
                    <a:pt x="684" y="607"/>
                    <a:pt x="678" y="608"/>
                    <a:pt x="678" y="609"/>
                  </a:cubicBezTo>
                  <a:cubicBezTo>
                    <a:pt x="679" y="612"/>
                    <a:pt x="678" y="618"/>
                    <a:pt x="679" y="624"/>
                  </a:cubicBezTo>
                  <a:cubicBezTo>
                    <a:pt x="677" y="624"/>
                    <a:pt x="676" y="624"/>
                    <a:pt x="675" y="625"/>
                  </a:cubicBezTo>
                  <a:cubicBezTo>
                    <a:pt x="675" y="625"/>
                    <a:pt x="675" y="626"/>
                    <a:pt x="674" y="626"/>
                  </a:cubicBezTo>
                  <a:cubicBezTo>
                    <a:pt x="673" y="619"/>
                    <a:pt x="673" y="612"/>
                    <a:pt x="673" y="605"/>
                  </a:cubicBezTo>
                  <a:cubicBezTo>
                    <a:pt x="673" y="602"/>
                    <a:pt x="667" y="603"/>
                    <a:pt x="667" y="605"/>
                  </a:cubicBezTo>
                  <a:cubicBezTo>
                    <a:pt x="667" y="612"/>
                    <a:pt x="667" y="619"/>
                    <a:pt x="668" y="625"/>
                  </a:cubicBezTo>
                  <a:cubicBezTo>
                    <a:pt x="668" y="625"/>
                    <a:pt x="667" y="624"/>
                    <a:pt x="666" y="624"/>
                  </a:cubicBezTo>
                  <a:close/>
                  <a:moveTo>
                    <a:pt x="679" y="627"/>
                  </a:moveTo>
                  <a:cubicBezTo>
                    <a:pt x="679" y="628"/>
                    <a:pt x="680" y="629"/>
                    <a:pt x="680" y="630"/>
                  </a:cubicBezTo>
                  <a:cubicBezTo>
                    <a:pt x="679" y="630"/>
                    <a:pt x="678" y="630"/>
                    <a:pt x="677" y="629"/>
                  </a:cubicBezTo>
                  <a:cubicBezTo>
                    <a:pt x="678" y="629"/>
                    <a:pt x="678" y="628"/>
                    <a:pt x="679" y="627"/>
                  </a:cubicBezTo>
                  <a:close/>
                  <a:moveTo>
                    <a:pt x="702" y="637"/>
                  </a:moveTo>
                  <a:cubicBezTo>
                    <a:pt x="703" y="637"/>
                    <a:pt x="703" y="637"/>
                    <a:pt x="703" y="637"/>
                  </a:cubicBezTo>
                  <a:cubicBezTo>
                    <a:pt x="704" y="635"/>
                    <a:pt x="705" y="634"/>
                    <a:pt x="706" y="633"/>
                  </a:cubicBezTo>
                  <a:cubicBezTo>
                    <a:pt x="706" y="635"/>
                    <a:pt x="708" y="637"/>
                    <a:pt x="710" y="638"/>
                  </a:cubicBezTo>
                  <a:cubicBezTo>
                    <a:pt x="707" y="638"/>
                    <a:pt x="705" y="638"/>
                    <a:pt x="702" y="637"/>
                  </a:cubicBezTo>
                  <a:close/>
                  <a:moveTo>
                    <a:pt x="723" y="639"/>
                  </a:moveTo>
                  <a:cubicBezTo>
                    <a:pt x="724" y="638"/>
                    <a:pt x="724" y="638"/>
                    <a:pt x="722" y="638"/>
                  </a:cubicBezTo>
                  <a:cubicBezTo>
                    <a:pt x="721" y="638"/>
                    <a:pt x="721" y="638"/>
                    <a:pt x="720" y="638"/>
                  </a:cubicBezTo>
                  <a:cubicBezTo>
                    <a:pt x="712" y="636"/>
                    <a:pt x="707" y="631"/>
                    <a:pt x="712" y="623"/>
                  </a:cubicBezTo>
                  <a:cubicBezTo>
                    <a:pt x="716" y="622"/>
                    <a:pt x="720" y="622"/>
                    <a:pt x="724" y="621"/>
                  </a:cubicBezTo>
                  <a:cubicBezTo>
                    <a:pt x="734" y="619"/>
                    <a:pt x="745" y="611"/>
                    <a:pt x="755" y="607"/>
                  </a:cubicBezTo>
                  <a:cubicBezTo>
                    <a:pt x="756" y="607"/>
                    <a:pt x="758" y="607"/>
                    <a:pt x="759" y="607"/>
                  </a:cubicBezTo>
                  <a:cubicBezTo>
                    <a:pt x="761" y="611"/>
                    <a:pt x="764" y="614"/>
                    <a:pt x="767" y="617"/>
                  </a:cubicBezTo>
                  <a:cubicBezTo>
                    <a:pt x="764" y="621"/>
                    <a:pt x="761" y="626"/>
                    <a:pt x="760" y="631"/>
                  </a:cubicBezTo>
                  <a:cubicBezTo>
                    <a:pt x="760" y="631"/>
                    <a:pt x="760" y="631"/>
                    <a:pt x="760" y="631"/>
                  </a:cubicBezTo>
                  <a:cubicBezTo>
                    <a:pt x="760" y="632"/>
                    <a:pt x="759" y="632"/>
                    <a:pt x="759" y="632"/>
                  </a:cubicBezTo>
                  <a:cubicBezTo>
                    <a:pt x="758" y="635"/>
                    <a:pt x="763" y="634"/>
                    <a:pt x="764" y="633"/>
                  </a:cubicBezTo>
                  <a:cubicBezTo>
                    <a:pt x="765" y="632"/>
                    <a:pt x="766" y="631"/>
                    <a:pt x="767" y="629"/>
                  </a:cubicBezTo>
                  <a:cubicBezTo>
                    <a:pt x="768" y="629"/>
                    <a:pt x="768" y="629"/>
                    <a:pt x="769" y="628"/>
                  </a:cubicBezTo>
                  <a:cubicBezTo>
                    <a:pt x="768" y="629"/>
                    <a:pt x="768" y="630"/>
                    <a:pt x="768" y="631"/>
                  </a:cubicBezTo>
                  <a:cubicBezTo>
                    <a:pt x="759" y="638"/>
                    <a:pt x="747" y="640"/>
                    <a:pt x="736" y="640"/>
                  </a:cubicBezTo>
                  <a:cubicBezTo>
                    <a:pt x="732" y="641"/>
                    <a:pt x="727" y="640"/>
                    <a:pt x="723" y="639"/>
                  </a:cubicBezTo>
                  <a:close/>
                  <a:moveTo>
                    <a:pt x="779" y="602"/>
                  </a:moveTo>
                  <a:cubicBezTo>
                    <a:pt x="777" y="601"/>
                    <a:pt x="776" y="601"/>
                    <a:pt x="774" y="600"/>
                  </a:cubicBezTo>
                  <a:cubicBezTo>
                    <a:pt x="771" y="599"/>
                    <a:pt x="767" y="598"/>
                    <a:pt x="764" y="596"/>
                  </a:cubicBezTo>
                  <a:cubicBezTo>
                    <a:pt x="764" y="596"/>
                    <a:pt x="764" y="596"/>
                    <a:pt x="764" y="596"/>
                  </a:cubicBezTo>
                  <a:cubicBezTo>
                    <a:pt x="772" y="598"/>
                    <a:pt x="781" y="600"/>
                    <a:pt x="790" y="601"/>
                  </a:cubicBezTo>
                  <a:cubicBezTo>
                    <a:pt x="795" y="602"/>
                    <a:pt x="801" y="602"/>
                    <a:pt x="806" y="603"/>
                  </a:cubicBezTo>
                  <a:cubicBezTo>
                    <a:pt x="797" y="603"/>
                    <a:pt x="788" y="603"/>
                    <a:pt x="779" y="602"/>
                  </a:cubicBezTo>
                  <a:close/>
                  <a:moveTo>
                    <a:pt x="856" y="591"/>
                  </a:moveTo>
                  <a:cubicBezTo>
                    <a:pt x="857" y="590"/>
                    <a:pt x="858" y="589"/>
                    <a:pt x="859" y="588"/>
                  </a:cubicBezTo>
                  <a:cubicBezTo>
                    <a:pt x="860" y="588"/>
                    <a:pt x="861" y="587"/>
                    <a:pt x="863" y="587"/>
                  </a:cubicBezTo>
                  <a:cubicBezTo>
                    <a:pt x="864" y="586"/>
                    <a:pt x="863" y="586"/>
                    <a:pt x="862" y="586"/>
                  </a:cubicBezTo>
                  <a:cubicBezTo>
                    <a:pt x="866" y="584"/>
                    <a:pt x="869" y="581"/>
                    <a:pt x="871" y="578"/>
                  </a:cubicBezTo>
                  <a:cubicBezTo>
                    <a:pt x="873" y="578"/>
                    <a:pt x="874" y="577"/>
                    <a:pt x="875" y="577"/>
                  </a:cubicBezTo>
                  <a:cubicBezTo>
                    <a:pt x="876" y="576"/>
                    <a:pt x="877" y="575"/>
                    <a:pt x="878" y="573"/>
                  </a:cubicBezTo>
                  <a:cubicBezTo>
                    <a:pt x="879" y="573"/>
                    <a:pt x="879" y="573"/>
                    <a:pt x="880" y="572"/>
                  </a:cubicBezTo>
                  <a:cubicBezTo>
                    <a:pt x="873" y="581"/>
                    <a:pt x="865" y="587"/>
                    <a:pt x="856" y="591"/>
                  </a:cubicBezTo>
                  <a:close/>
                  <a:moveTo>
                    <a:pt x="902" y="468"/>
                  </a:moveTo>
                  <a:cubicBezTo>
                    <a:pt x="902" y="468"/>
                    <a:pt x="902" y="467"/>
                    <a:pt x="902" y="467"/>
                  </a:cubicBezTo>
                  <a:cubicBezTo>
                    <a:pt x="902" y="466"/>
                    <a:pt x="902" y="466"/>
                    <a:pt x="902" y="465"/>
                  </a:cubicBezTo>
                  <a:cubicBezTo>
                    <a:pt x="903" y="466"/>
                    <a:pt x="904" y="466"/>
                    <a:pt x="906" y="466"/>
                  </a:cubicBezTo>
                  <a:cubicBezTo>
                    <a:pt x="906" y="467"/>
                    <a:pt x="906" y="467"/>
                    <a:pt x="906" y="468"/>
                  </a:cubicBezTo>
                  <a:cubicBezTo>
                    <a:pt x="906" y="468"/>
                    <a:pt x="909" y="468"/>
                    <a:pt x="910" y="467"/>
                  </a:cubicBezTo>
                  <a:cubicBezTo>
                    <a:pt x="911" y="467"/>
                    <a:pt x="912" y="468"/>
                    <a:pt x="913" y="468"/>
                  </a:cubicBezTo>
                  <a:cubicBezTo>
                    <a:pt x="913" y="469"/>
                    <a:pt x="914" y="470"/>
                    <a:pt x="914" y="472"/>
                  </a:cubicBezTo>
                  <a:cubicBezTo>
                    <a:pt x="914" y="472"/>
                    <a:pt x="914" y="472"/>
                    <a:pt x="914" y="472"/>
                  </a:cubicBezTo>
                  <a:cubicBezTo>
                    <a:pt x="911" y="471"/>
                    <a:pt x="908" y="470"/>
                    <a:pt x="906" y="470"/>
                  </a:cubicBezTo>
                  <a:cubicBezTo>
                    <a:pt x="905" y="469"/>
                    <a:pt x="903" y="469"/>
                    <a:pt x="902" y="468"/>
                  </a:cubicBezTo>
                  <a:close/>
                  <a:moveTo>
                    <a:pt x="917" y="472"/>
                  </a:moveTo>
                  <a:cubicBezTo>
                    <a:pt x="918" y="472"/>
                    <a:pt x="919" y="471"/>
                    <a:pt x="919" y="470"/>
                  </a:cubicBezTo>
                  <a:cubicBezTo>
                    <a:pt x="919" y="470"/>
                    <a:pt x="919" y="470"/>
                    <a:pt x="919" y="469"/>
                  </a:cubicBezTo>
                  <a:cubicBezTo>
                    <a:pt x="921" y="470"/>
                    <a:pt x="924" y="471"/>
                    <a:pt x="926" y="472"/>
                  </a:cubicBezTo>
                  <a:cubicBezTo>
                    <a:pt x="923" y="473"/>
                    <a:pt x="920" y="473"/>
                    <a:pt x="917" y="472"/>
                  </a:cubicBezTo>
                  <a:close/>
                  <a:moveTo>
                    <a:pt x="933" y="469"/>
                  </a:moveTo>
                  <a:cubicBezTo>
                    <a:pt x="934" y="466"/>
                    <a:pt x="935" y="464"/>
                    <a:pt x="936" y="461"/>
                  </a:cubicBezTo>
                  <a:cubicBezTo>
                    <a:pt x="936" y="461"/>
                    <a:pt x="936" y="462"/>
                    <a:pt x="936" y="462"/>
                  </a:cubicBezTo>
                  <a:cubicBezTo>
                    <a:pt x="936" y="465"/>
                    <a:pt x="935" y="468"/>
                    <a:pt x="933" y="469"/>
                  </a:cubicBezTo>
                  <a:close/>
                  <a:moveTo>
                    <a:pt x="939" y="436"/>
                  </a:moveTo>
                  <a:cubicBezTo>
                    <a:pt x="938" y="437"/>
                    <a:pt x="937" y="438"/>
                    <a:pt x="937" y="439"/>
                  </a:cubicBezTo>
                  <a:cubicBezTo>
                    <a:pt x="937" y="438"/>
                    <a:pt x="936" y="437"/>
                    <a:pt x="936" y="436"/>
                  </a:cubicBezTo>
                  <a:cubicBezTo>
                    <a:pt x="936" y="435"/>
                    <a:pt x="931" y="436"/>
                    <a:pt x="931" y="437"/>
                  </a:cubicBezTo>
                  <a:cubicBezTo>
                    <a:pt x="931" y="438"/>
                    <a:pt x="931" y="439"/>
                    <a:pt x="931" y="439"/>
                  </a:cubicBezTo>
                  <a:cubicBezTo>
                    <a:pt x="931" y="438"/>
                    <a:pt x="931" y="437"/>
                    <a:pt x="931" y="437"/>
                  </a:cubicBezTo>
                  <a:cubicBezTo>
                    <a:pt x="931" y="435"/>
                    <a:pt x="931" y="434"/>
                    <a:pt x="932" y="433"/>
                  </a:cubicBezTo>
                  <a:cubicBezTo>
                    <a:pt x="932" y="433"/>
                    <a:pt x="932" y="433"/>
                    <a:pt x="932" y="433"/>
                  </a:cubicBezTo>
                  <a:cubicBezTo>
                    <a:pt x="932" y="433"/>
                    <a:pt x="937" y="433"/>
                    <a:pt x="937" y="431"/>
                  </a:cubicBezTo>
                  <a:cubicBezTo>
                    <a:pt x="937" y="430"/>
                    <a:pt x="937" y="429"/>
                    <a:pt x="937" y="428"/>
                  </a:cubicBezTo>
                  <a:cubicBezTo>
                    <a:pt x="938" y="427"/>
                    <a:pt x="940" y="426"/>
                    <a:pt x="942" y="426"/>
                  </a:cubicBezTo>
                  <a:cubicBezTo>
                    <a:pt x="942" y="426"/>
                    <a:pt x="943" y="425"/>
                    <a:pt x="943" y="425"/>
                  </a:cubicBezTo>
                  <a:cubicBezTo>
                    <a:pt x="943" y="426"/>
                    <a:pt x="943" y="426"/>
                    <a:pt x="943" y="427"/>
                  </a:cubicBezTo>
                  <a:cubicBezTo>
                    <a:pt x="944" y="429"/>
                    <a:pt x="949" y="427"/>
                    <a:pt x="949" y="425"/>
                  </a:cubicBezTo>
                  <a:cubicBezTo>
                    <a:pt x="949" y="424"/>
                    <a:pt x="949" y="423"/>
                    <a:pt x="948" y="423"/>
                  </a:cubicBezTo>
                  <a:cubicBezTo>
                    <a:pt x="950" y="422"/>
                    <a:pt x="951" y="421"/>
                    <a:pt x="952" y="420"/>
                  </a:cubicBezTo>
                  <a:cubicBezTo>
                    <a:pt x="953" y="422"/>
                    <a:pt x="953" y="424"/>
                    <a:pt x="954" y="426"/>
                  </a:cubicBezTo>
                  <a:cubicBezTo>
                    <a:pt x="949" y="429"/>
                    <a:pt x="943" y="432"/>
                    <a:pt x="939" y="436"/>
                  </a:cubicBezTo>
                  <a:close/>
                  <a:moveTo>
                    <a:pt x="962" y="411"/>
                  </a:moveTo>
                  <a:cubicBezTo>
                    <a:pt x="962" y="415"/>
                    <a:pt x="960" y="419"/>
                    <a:pt x="958" y="421"/>
                  </a:cubicBezTo>
                  <a:cubicBezTo>
                    <a:pt x="958" y="418"/>
                    <a:pt x="957" y="415"/>
                    <a:pt x="957" y="412"/>
                  </a:cubicBezTo>
                  <a:cubicBezTo>
                    <a:pt x="957" y="410"/>
                    <a:pt x="958" y="407"/>
                    <a:pt x="958" y="404"/>
                  </a:cubicBezTo>
                  <a:cubicBezTo>
                    <a:pt x="958" y="403"/>
                    <a:pt x="958" y="403"/>
                    <a:pt x="958" y="403"/>
                  </a:cubicBezTo>
                  <a:cubicBezTo>
                    <a:pt x="959" y="397"/>
                    <a:pt x="959" y="391"/>
                    <a:pt x="959" y="386"/>
                  </a:cubicBezTo>
                  <a:cubicBezTo>
                    <a:pt x="961" y="394"/>
                    <a:pt x="963" y="402"/>
                    <a:pt x="962" y="4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9435" y="2561"/>
              <a:ext cx="207" cy="167"/>
            </a:xfrm>
            <a:custGeom>
              <a:avLst/>
              <a:gdLst>
                <a:gd name="T0" fmla="*/ 73 w 73"/>
                <a:gd name="T1" fmla="*/ 2 h 59"/>
                <a:gd name="T2" fmla="*/ 67 w 73"/>
                <a:gd name="T3" fmla="*/ 3 h 59"/>
                <a:gd name="T4" fmla="*/ 49 w 73"/>
                <a:gd name="T5" fmla="*/ 38 h 59"/>
                <a:gd name="T6" fmla="*/ 4 w 73"/>
                <a:gd name="T7" fmla="*/ 56 h 59"/>
                <a:gd name="T8" fmla="*/ 6 w 73"/>
                <a:gd name="T9" fmla="*/ 58 h 59"/>
                <a:gd name="T10" fmla="*/ 48 w 73"/>
                <a:gd name="T11" fmla="*/ 44 h 59"/>
                <a:gd name="T12" fmla="*/ 73 w 73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9">
                  <a:moveTo>
                    <a:pt x="73" y="2"/>
                  </a:moveTo>
                  <a:cubicBezTo>
                    <a:pt x="73" y="0"/>
                    <a:pt x="68" y="1"/>
                    <a:pt x="67" y="3"/>
                  </a:cubicBezTo>
                  <a:cubicBezTo>
                    <a:pt x="62" y="15"/>
                    <a:pt x="58" y="27"/>
                    <a:pt x="49" y="38"/>
                  </a:cubicBezTo>
                  <a:cubicBezTo>
                    <a:pt x="38" y="52"/>
                    <a:pt x="19" y="50"/>
                    <a:pt x="4" y="56"/>
                  </a:cubicBezTo>
                  <a:cubicBezTo>
                    <a:pt x="0" y="58"/>
                    <a:pt x="4" y="59"/>
                    <a:pt x="6" y="58"/>
                  </a:cubicBezTo>
                  <a:cubicBezTo>
                    <a:pt x="20" y="52"/>
                    <a:pt x="35" y="54"/>
                    <a:pt x="48" y="44"/>
                  </a:cubicBezTo>
                  <a:cubicBezTo>
                    <a:pt x="61" y="34"/>
                    <a:pt x="67" y="16"/>
                    <a:pt x="7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9424" y="2538"/>
              <a:ext cx="130" cy="83"/>
            </a:xfrm>
            <a:custGeom>
              <a:avLst/>
              <a:gdLst>
                <a:gd name="T0" fmla="*/ 42 w 46"/>
                <a:gd name="T1" fmla="*/ 26 h 29"/>
                <a:gd name="T2" fmla="*/ 7 w 46"/>
                <a:gd name="T3" fmla="*/ 2 h 29"/>
                <a:gd name="T4" fmla="*/ 2 w 46"/>
                <a:gd name="T5" fmla="*/ 4 h 29"/>
                <a:gd name="T6" fmla="*/ 40 w 46"/>
                <a:gd name="T7" fmla="*/ 29 h 29"/>
                <a:gd name="T8" fmla="*/ 42 w 46"/>
                <a:gd name="T9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9">
                  <a:moveTo>
                    <a:pt x="42" y="26"/>
                  </a:moveTo>
                  <a:cubicBezTo>
                    <a:pt x="27" y="25"/>
                    <a:pt x="15" y="12"/>
                    <a:pt x="7" y="2"/>
                  </a:cubicBezTo>
                  <a:cubicBezTo>
                    <a:pt x="5" y="0"/>
                    <a:pt x="0" y="2"/>
                    <a:pt x="2" y="4"/>
                  </a:cubicBezTo>
                  <a:cubicBezTo>
                    <a:pt x="11" y="15"/>
                    <a:pt x="24" y="28"/>
                    <a:pt x="40" y="29"/>
                  </a:cubicBezTo>
                  <a:cubicBezTo>
                    <a:pt x="42" y="29"/>
                    <a:pt x="46" y="26"/>
                    <a:pt x="42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9455" y="2527"/>
              <a:ext cx="104" cy="68"/>
            </a:xfrm>
            <a:custGeom>
              <a:avLst/>
              <a:gdLst>
                <a:gd name="T0" fmla="*/ 6 w 37"/>
                <a:gd name="T1" fmla="*/ 1 h 24"/>
                <a:gd name="T2" fmla="*/ 1 w 37"/>
                <a:gd name="T3" fmla="*/ 3 h 24"/>
                <a:gd name="T4" fmla="*/ 31 w 37"/>
                <a:gd name="T5" fmla="*/ 23 h 24"/>
                <a:gd name="T6" fmla="*/ 36 w 37"/>
                <a:gd name="T7" fmla="*/ 22 h 24"/>
                <a:gd name="T8" fmla="*/ 6 w 37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6" y="1"/>
                  </a:moveTo>
                  <a:cubicBezTo>
                    <a:pt x="5" y="0"/>
                    <a:pt x="0" y="3"/>
                    <a:pt x="1" y="3"/>
                  </a:cubicBezTo>
                  <a:cubicBezTo>
                    <a:pt x="10" y="11"/>
                    <a:pt x="21" y="17"/>
                    <a:pt x="31" y="23"/>
                  </a:cubicBezTo>
                  <a:cubicBezTo>
                    <a:pt x="32" y="24"/>
                    <a:pt x="37" y="22"/>
                    <a:pt x="36" y="22"/>
                  </a:cubicBezTo>
                  <a:cubicBezTo>
                    <a:pt x="26" y="15"/>
                    <a:pt x="15" y="9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9503" y="2538"/>
              <a:ext cx="76" cy="46"/>
            </a:xfrm>
            <a:custGeom>
              <a:avLst/>
              <a:gdLst>
                <a:gd name="T0" fmla="*/ 1 w 27"/>
                <a:gd name="T1" fmla="*/ 3 h 16"/>
                <a:gd name="T2" fmla="*/ 21 w 27"/>
                <a:gd name="T3" fmla="*/ 15 h 16"/>
                <a:gd name="T4" fmla="*/ 25 w 27"/>
                <a:gd name="T5" fmla="*/ 13 h 16"/>
                <a:gd name="T6" fmla="*/ 6 w 27"/>
                <a:gd name="T7" fmla="*/ 1 h 16"/>
                <a:gd name="T8" fmla="*/ 1 w 27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1" y="3"/>
                  </a:moveTo>
                  <a:cubicBezTo>
                    <a:pt x="7" y="8"/>
                    <a:pt x="14" y="12"/>
                    <a:pt x="21" y="15"/>
                  </a:cubicBezTo>
                  <a:cubicBezTo>
                    <a:pt x="23" y="16"/>
                    <a:pt x="27" y="14"/>
                    <a:pt x="25" y="13"/>
                  </a:cubicBezTo>
                  <a:cubicBezTo>
                    <a:pt x="18" y="10"/>
                    <a:pt x="12" y="6"/>
                    <a:pt x="6" y="1"/>
                  </a:cubicBezTo>
                  <a:cubicBezTo>
                    <a:pt x="5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9268" y="1623"/>
              <a:ext cx="238" cy="405"/>
            </a:xfrm>
            <a:custGeom>
              <a:avLst/>
              <a:gdLst>
                <a:gd name="T0" fmla="*/ 81 w 84"/>
                <a:gd name="T1" fmla="*/ 18 h 143"/>
                <a:gd name="T2" fmla="*/ 64 w 84"/>
                <a:gd name="T3" fmla="*/ 9 h 143"/>
                <a:gd name="T4" fmla="*/ 64 w 84"/>
                <a:gd name="T5" fmla="*/ 3 h 143"/>
                <a:gd name="T6" fmla="*/ 58 w 84"/>
                <a:gd name="T7" fmla="*/ 4 h 143"/>
                <a:gd name="T8" fmla="*/ 58 w 84"/>
                <a:gd name="T9" fmla="*/ 8 h 143"/>
                <a:gd name="T10" fmla="*/ 54 w 84"/>
                <a:gd name="T11" fmla="*/ 9 h 143"/>
                <a:gd name="T12" fmla="*/ 54 w 84"/>
                <a:gd name="T13" fmla="*/ 8 h 143"/>
                <a:gd name="T14" fmla="*/ 51 w 84"/>
                <a:gd name="T15" fmla="*/ 8 h 143"/>
                <a:gd name="T16" fmla="*/ 45 w 84"/>
                <a:gd name="T17" fmla="*/ 2 h 143"/>
                <a:gd name="T18" fmla="*/ 40 w 84"/>
                <a:gd name="T19" fmla="*/ 3 h 143"/>
                <a:gd name="T20" fmla="*/ 44 w 84"/>
                <a:gd name="T21" fmla="*/ 10 h 143"/>
                <a:gd name="T22" fmla="*/ 50 w 84"/>
                <a:gd name="T23" fmla="*/ 10 h 143"/>
                <a:gd name="T24" fmla="*/ 50 w 84"/>
                <a:gd name="T25" fmla="*/ 11 h 143"/>
                <a:gd name="T26" fmla="*/ 44 w 84"/>
                <a:gd name="T27" fmla="*/ 23 h 143"/>
                <a:gd name="T28" fmla="*/ 42 w 84"/>
                <a:gd name="T29" fmla="*/ 18 h 143"/>
                <a:gd name="T30" fmla="*/ 36 w 84"/>
                <a:gd name="T31" fmla="*/ 20 h 143"/>
                <a:gd name="T32" fmla="*/ 40 w 84"/>
                <a:gd name="T33" fmla="*/ 29 h 143"/>
                <a:gd name="T34" fmla="*/ 44 w 84"/>
                <a:gd name="T35" fmla="*/ 29 h 143"/>
                <a:gd name="T36" fmla="*/ 46 w 84"/>
                <a:gd name="T37" fmla="*/ 36 h 143"/>
                <a:gd name="T38" fmla="*/ 30 w 84"/>
                <a:gd name="T39" fmla="*/ 61 h 143"/>
                <a:gd name="T40" fmla="*/ 47 w 84"/>
                <a:gd name="T41" fmla="*/ 140 h 143"/>
                <a:gd name="T42" fmla="*/ 53 w 84"/>
                <a:gd name="T43" fmla="*/ 139 h 143"/>
                <a:gd name="T44" fmla="*/ 52 w 84"/>
                <a:gd name="T45" fmla="*/ 137 h 143"/>
                <a:gd name="T46" fmla="*/ 57 w 84"/>
                <a:gd name="T47" fmla="*/ 124 h 143"/>
                <a:gd name="T48" fmla="*/ 53 w 84"/>
                <a:gd name="T49" fmla="*/ 123 h 143"/>
                <a:gd name="T50" fmla="*/ 48 w 84"/>
                <a:gd name="T51" fmla="*/ 125 h 143"/>
                <a:gd name="T52" fmla="*/ 48 w 84"/>
                <a:gd name="T53" fmla="*/ 126 h 143"/>
                <a:gd name="T54" fmla="*/ 28 w 84"/>
                <a:gd name="T55" fmla="*/ 94 h 143"/>
                <a:gd name="T56" fmla="*/ 30 w 84"/>
                <a:gd name="T57" fmla="*/ 93 h 143"/>
                <a:gd name="T58" fmla="*/ 35 w 84"/>
                <a:gd name="T59" fmla="*/ 87 h 143"/>
                <a:gd name="T60" fmla="*/ 34 w 84"/>
                <a:gd name="T61" fmla="*/ 86 h 143"/>
                <a:gd name="T62" fmla="*/ 36 w 84"/>
                <a:gd name="T63" fmla="*/ 80 h 143"/>
                <a:gd name="T64" fmla="*/ 31 w 84"/>
                <a:gd name="T65" fmla="*/ 81 h 143"/>
                <a:gd name="T66" fmla="*/ 26 w 84"/>
                <a:gd name="T67" fmla="*/ 91 h 143"/>
                <a:gd name="T68" fmla="*/ 25 w 84"/>
                <a:gd name="T69" fmla="*/ 83 h 143"/>
                <a:gd name="T70" fmla="*/ 29 w 84"/>
                <a:gd name="T71" fmla="*/ 75 h 143"/>
                <a:gd name="T72" fmla="*/ 25 w 84"/>
                <a:gd name="T73" fmla="*/ 75 h 143"/>
                <a:gd name="T74" fmla="*/ 26 w 84"/>
                <a:gd name="T75" fmla="*/ 73 h 143"/>
                <a:gd name="T76" fmla="*/ 52 w 84"/>
                <a:gd name="T77" fmla="*/ 42 h 143"/>
                <a:gd name="T78" fmla="*/ 49 w 84"/>
                <a:gd name="T79" fmla="*/ 21 h 143"/>
                <a:gd name="T80" fmla="*/ 58 w 84"/>
                <a:gd name="T81" fmla="*/ 13 h 143"/>
                <a:gd name="T82" fmla="*/ 58 w 84"/>
                <a:gd name="T83" fmla="*/ 16 h 143"/>
                <a:gd name="T84" fmla="*/ 64 w 84"/>
                <a:gd name="T85" fmla="*/ 15 h 143"/>
                <a:gd name="T86" fmla="*/ 64 w 84"/>
                <a:gd name="T87" fmla="*/ 15 h 143"/>
                <a:gd name="T88" fmla="*/ 77 w 84"/>
                <a:gd name="T89" fmla="*/ 21 h 143"/>
                <a:gd name="T90" fmla="*/ 81 w 84"/>
                <a:gd name="T91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143">
                  <a:moveTo>
                    <a:pt x="81" y="18"/>
                  </a:moveTo>
                  <a:cubicBezTo>
                    <a:pt x="77" y="16"/>
                    <a:pt x="70" y="11"/>
                    <a:pt x="64" y="9"/>
                  </a:cubicBezTo>
                  <a:cubicBezTo>
                    <a:pt x="64" y="7"/>
                    <a:pt x="64" y="5"/>
                    <a:pt x="64" y="3"/>
                  </a:cubicBezTo>
                  <a:cubicBezTo>
                    <a:pt x="64" y="1"/>
                    <a:pt x="58" y="2"/>
                    <a:pt x="58" y="4"/>
                  </a:cubicBezTo>
                  <a:cubicBezTo>
                    <a:pt x="58" y="6"/>
                    <a:pt x="58" y="7"/>
                    <a:pt x="58" y="8"/>
                  </a:cubicBezTo>
                  <a:cubicBezTo>
                    <a:pt x="57" y="8"/>
                    <a:pt x="56" y="8"/>
                    <a:pt x="54" y="9"/>
                  </a:cubicBezTo>
                  <a:cubicBezTo>
                    <a:pt x="55" y="8"/>
                    <a:pt x="55" y="8"/>
                    <a:pt x="54" y="8"/>
                  </a:cubicBezTo>
                  <a:cubicBezTo>
                    <a:pt x="54" y="7"/>
                    <a:pt x="52" y="8"/>
                    <a:pt x="51" y="8"/>
                  </a:cubicBezTo>
                  <a:cubicBezTo>
                    <a:pt x="48" y="9"/>
                    <a:pt x="46" y="4"/>
                    <a:pt x="45" y="2"/>
                  </a:cubicBezTo>
                  <a:cubicBezTo>
                    <a:pt x="45" y="0"/>
                    <a:pt x="40" y="2"/>
                    <a:pt x="40" y="3"/>
                  </a:cubicBezTo>
                  <a:cubicBezTo>
                    <a:pt x="41" y="6"/>
                    <a:pt x="42" y="8"/>
                    <a:pt x="44" y="10"/>
                  </a:cubicBezTo>
                  <a:cubicBezTo>
                    <a:pt x="46" y="11"/>
                    <a:pt x="48" y="11"/>
                    <a:pt x="50" y="1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14"/>
                    <a:pt x="44" y="18"/>
                    <a:pt x="44" y="23"/>
                  </a:cubicBezTo>
                  <a:cubicBezTo>
                    <a:pt x="43" y="22"/>
                    <a:pt x="42" y="20"/>
                    <a:pt x="42" y="18"/>
                  </a:cubicBezTo>
                  <a:cubicBezTo>
                    <a:pt x="41" y="17"/>
                    <a:pt x="36" y="19"/>
                    <a:pt x="36" y="20"/>
                  </a:cubicBezTo>
                  <a:cubicBezTo>
                    <a:pt x="37" y="23"/>
                    <a:pt x="39" y="26"/>
                    <a:pt x="40" y="29"/>
                  </a:cubicBezTo>
                  <a:cubicBezTo>
                    <a:pt x="40" y="30"/>
                    <a:pt x="43" y="29"/>
                    <a:pt x="44" y="29"/>
                  </a:cubicBezTo>
                  <a:cubicBezTo>
                    <a:pt x="45" y="31"/>
                    <a:pt x="46" y="34"/>
                    <a:pt x="46" y="36"/>
                  </a:cubicBezTo>
                  <a:cubicBezTo>
                    <a:pt x="50" y="48"/>
                    <a:pt x="37" y="54"/>
                    <a:pt x="30" y="61"/>
                  </a:cubicBezTo>
                  <a:cubicBezTo>
                    <a:pt x="0" y="87"/>
                    <a:pt x="43" y="113"/>
                    <a:pt x="47" y="140"/>
                  </a:cubicBezTo>
                  <a:cubicBezTo>
                    <a:pt x="48" y="143"/>
                    <a:pt x="53" y="141"/>
                    <a:pt x="53" y="139"/>
                  </a:cubicBezTo>
                  <a:cubicBezTo>
                    <a:pt x="53" y="138"/>
                    <a:pt x="52" y="138"/>
                    <a:pt x="52" y="137"/>
                  </a:cubicBezTo>
                  <a:cubicBezTo>
                    <a:pt x="55" y="133"/>
                    <a:pt x="56" y="129"/>
                    <a:pt x="57" y="124"/>
                  </a:cubicBezTo>
                  <a:cubicBezTo>
                    <a:pt x="58" y="123"/>
                    <a:pt x="55" y="123"/>
                    <a:pt x="53" y="123"/>
                  </a:cubicBezTo>
                  <a:cubicBezTo>
                    <a:pt x="52" y="122"/>
                    <a:pt x="49" y="123"/>
                    <a:pt x="48" y="125"/>
                  </a:cubicBezTo>
                  <a:cubicBezTo>
                    <a:pt x="48" y="125"/>
                    <a:pt x="48" y="126"/>
                    <a:pt x="48" y="126"/>
                  </a:cubicBezTo>
                  <a:cubicBezTo>
                    <a:pt x="42" y="116"/>
                    <a:pt x="33" y="105"/>
                    <a:pt x="28" y="94"/>
                  </a:cubicBezTo>
                  <a:cubicBezTo>
                    <a:pt x="29" y="94"/>
                    <a:pt x="30" y="94"/>
                    <a:pt x="30" y="93"/>
                  </a:cubicBezTo>
                  <a:cubicBezTo>
                    <a:pt x="32" y="91"/>
                    <a:pt x="34" y="89"/>
                    <a:pt x="35" y="87"/>
                  </a:cubicBezTo>
                  <a:cubicBezTo>
                    <a:pt x="36" y="86"/>
                    <a:pt x="34" y="86"/>
                    <a:pt x="34" y="86"/>
                  </a:cubicBezTo>
                  <a:cubicBezTo>
                    <a:pt x="34" y="84"/>
                    <a:pt x="35" y="82"/>
                    <a:pt x="36" y="80"/>
                  </a:cubicBezTo>
                  <a:cubicBezTo>
                    <a:pt x="37" y="79"/>
                    <a:pt x="32" y="79"/>
                    <a:pt x="31" y="81"/>
                  </a:cubicBezTo>
                  <a:cubicBezTo>
                    <a:pt x="29" y="84"/>
                    <a:pt x="28" y="88"/>
                    <a:pt x="26" y="91"/>
                  </a:cubicBezTo>
                  <a:cubicBezTo>
                    <a:pt x="25" y="88"/>
                    <a:pt x="25" y="86"/>
                    <a:pt x="25" y="83"/>
                  </a:cubicBezTo>
                  <a:cubicBezTo>
                    <a:pt x="27" y="82"/>
                    <a:pt x="29" y="78"/>
                    <a:pt x="29" y="75"/>
                  </a:cubicBezTo>
                  <a:cubicBezTo>
                    <a:pt x="29" y="75"/>
                    <a:pt x="27" y="75"/>
                    <a:pt x="25" y="75"/>
                  </a:cubicBezTo>
                  <a:cubicBezTo>
                    <a:pt x="25" y="75"/>
                    <a:pt x="26" y="74"/>
                    <a:pt x="26" y="73"/>
                  </a:cubicBezTo>
                  <a:cubicBezTo>
                    <a:pt x="31" y="61"/>
                    <a:pt x="51" y="56"/>
                    <a:pt x="52" y="42"/>
                  </a:cubicBezTo>
                  <a:cubicBezTo>
                    <a:pt x="53" y="35"/>
                    <a:pt x="49" y="28"/>
                    <a:pt x="49" y="21"/>
                  </a:cubicBezTo>
                  <a:cubicBezTo>
                    <a:pt x="49" y="14"/>
                    <a:pt x="53" y="12"/>
                    <a:pt x="58" y="13"/>
                  </a:cubicBezTo>
                  <a:cubicBezTo>
                    <a:pt x="58" y="14"/>
                    <a:pt x="58" y="15"/>
                    <a:pt x="58" y="16"/>
                  </a:cubicBezTo>
                  <a:cubicBezTo>
                    <a:pt x="58" y="17"/>
                    <a:pt x="64" y="16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70" y="17"/>
                    <a:pt x="75" y="20"/>
                    <a:pt x="77" y="21"/>
                  </a:cubicBezTo>
                  <a:cubicBezTo>
                    <a:pt x="79" y="23"/>
                    <a:pt x="84" y="20"/>
                    <a:pt x="8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8988" y="1529"/>
              <a:ext cx="362" cy="666"/>
            </a:xfrm>
            <a:custGeom>
              <a:avLst/>
              <a:gdLst>
                <a:gd name="T0" fmla="*/ 109 w 128"/>
                <a:gd name="T1" fmla="*/ 155 h 235"/>
                <a:gd name="T2" fmla="*/ 79 w 128"/>
                <a:gd name="T3" fmla="*/ 95 h 235"/>
                <a:gd name="T4" fmla="*/ 104 w 128"/>
                <a:gd name="T5" fmla="*/ 54 h 235"/>
                <a:gd name="T6" fmla="*/ 65 w 128"/>
                <a:gd name="T7" fmla="*/ 7 h 235"/>
                <a:gd name="T8" fmla="*/ 60 w 128"/>
                <a:gd name="T9" fmla="*/ 6 h 235"/>
                <a:gd name="T10" fmla="*/ 62 w 128"/>
                <a:gd name="T11" fmla="*/ 0 h 235"/>
                <a:gd name="T12" fmla="*/ 48 w 128"/>
                <a:gd name="T13" fmla="*/ 15 h 235"/>
                <a:gd name="T14" fmla="*/ 58 w 128"/>
                <a:gd name="T15" fmla="*/ 9 h 235"/>
                <a:gd name="T16" fmla="*/ 53 w 128"/>
                <a:gd name="T17" fmla="*/ 23 h 235"/>
                <a:gd name="T18" fmla="*/ 64 w 128"/>
                <a:gd name="T19" fmla="*/ 12 h 235"/>
                <a:gd name="T20" fmla="*/ 93 w 128"/>
                <a:gd name="T21" fmla="*/ 58 h 235"/>
                <a:gd name="T22" fmla="*/ 94 w 128"/>
                <a:gd name="T23" fmla="*/ 56 h 235"/>
                <a:gd name="T24" fmla="*/ 89 w 128"/>
                <a:gd name="T25" fmla="*/ 55 h 235"/>
                <a:gd name="T26" fmla="*/ 90 w 128"/>
                <a:gd name="T27" fmla="*/ 66 h 235"/>
                <a:gd name="T28" fmla="*/ 86 w 128"/>
                <a:gd name="T29" fmla="*/ 73 h 235"/>
                <a:gd name="T30" fmla="*/ 98 w 128"/>
                <a:gd name="T31" fmla="*/ 63 h 235"/>
                <a:gd name="T32" fmla="*/ 73 w 128"/>
                <a:gd name="T33" fmla="*/ 96 h 235"/>
                <a:gd name="T34" fmla="*/ 78 w 128"/>
                <a:gd name="T35" fmla="*/ 164 h 235"/>
                <a:gd name="T36" fmla="*/ 75 w 128"/>
                <a:gd name="T37" fmla="*/ 157 h 235"/>
                <a:gd name="T38" fmla="*/ 75 w 128"/>
                <a:gd name="T39" fmla="*/ 168 h 235"/>
                <a:gd name="T40" fmla="*/ 76 w 128"/>
                <a:gd name="T41" fmla="*/ 173 h 235"/>
                <a:gd name="T42" fmla="*/ 98 w 128"/>
                <a:gd name="T43" fmla="*/ 203 h 235"/>
                <a:gd name="T44" fmla="*/ 93 w 128"/>
                <a:gd name="T45" fmla="*/ 205 h 235"/>
                <a:gd name="T46" fmla="*/ 102 w 128"/>
                <a:gd name="T47" fmla="*/ 209 h 235"/>
                <a:gd name="T48" fmla="*/ 91 w 128"/>
                <a:gd name="T49" fmla="*/ 227 h 235"/>
                <a:gd name="T50" fmla="*/ 51 w 128"/>
                <a:gd name="T51" fmla="*/ 213 h 235"/>
                <a:gd name="T52" fmla="*/ 41 w 128"/>
                <a:gd name="T53" fmla="*/ 194 h 235"/>
                <a:gd name="T54" fmla="*/ 37 w 128"/>
                <a:gd name="T55" fmla="*/ 198 h 235"/>
                <a:gd name="T56" fmla="*/ 33 w 128"/>
                <a:gd name="T57" fmla="*/ 196 h 235"/>
                <a:gd name="T58" fmla="*/ 26 w 128"/>
                <a:gd name="T59" fmla="*/ 182 h 235"/>
                <a:gd name="T60" fmla="*/ 26 w 128"/>
                <a:gd name="T61" fmla="*/ 195 h 235"/>
                <a:gd name="T62" fmla="*/ 19 w 128"/>
                <a:gd name="T63" fmla="*/ 185 h 235"/>
                <a:gd name="T64" fmla="*/ 21 w 128"/>
                <a:gd name="T65" fmla="*/ 196 h 235"/>
                <a:gd name="T66" fmla="*/ 19 w 128"/>
                <a:gd name="T67" fmla="*/ 198 h 235"/>
                <a:gd name="T68" fmla="*/ 8 w 128"/>
                <a:gd name="T69" fmla="*/ 187 h 235"/>
                <a:gd name="T70" fmla="*/ 14 w 128"/>
                <a:gd name="T71" fmla="*/ 201 h 235"/>
                <a:gd name="T72" fmla="*/ 6 w 128"/>
                <a:gd name="T73" fmla="*/ 216 h 235"/>
                <a:gd name="T74" fmla="*/ 28 w 128"/>
                <a:gd name="T75" fmla="*/ 198 h 235"/>
                <a:gd name="T76" fmla="*/ 35 w 128"/>
                <a:gd name="T77" fmla="*/ 203 h 235"/>
                <a:gd name="T78" fmla="*/ 60 w 128"/>
                <a:gd name="T79" fmla="*/ 228 h 235"/>
                <a:gd name="T80" fmla="*/ 90 w 128"/>
                <a:gd name="T81" fmla="*/ 183 h 235"/>
                <a:gd name="T82" fmla="*/ 84 w 128"/>
                <a:gd name="T83" fmla="*/ 169 h 235"/>
                <a:gd name="T84" fmla="*/ 81 w 128"/>
                <a:gd name="T85" fmla="*/ 16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35">
                  <a:moveTo>
                    <a:pt x="91" y="162"/>
                  </a:moveTo>
                  <a:cubicBezTo>
                    <a:pt x="97" y="161"/>
                    <a:pt x="104" y="159"/>
                    <a:pt x="109" y="155"/>
                  </a:cubicBezTo>
                  <a:cubicBezTo>
                    <a:pt x="119" y="147"/>
                    <a:pt x="113" y="138"/>
                    <a:pt x="106" y="130"/>
                  </a:cubicBezTo>
                  <a:cubicBezTo>
                    <a:pt x="97" y="120"/>
                    <a:pt x="80" y="110"/>
                    <a:pt x="79" y="95"/>
                  </a:cubicBezTo>
                  <a:cubicBezTo>
                    <a:pt x="78" y="84"/>
                    <a:pt x="89" y="81"/>
                    <a:pt x="96" y="76"/>
                  </a:cubicBezTo>
                  <a:cubicBezTo>
                    <a:pt x="103" y="71"/>
                    <a:pt x="103" y="61"/>
                    <a:pt x="104" y="54"/>
                  </a:cubicBezTo>
                  <a:cubicBezTo>
                    <a:pt x="105" y="31"/>
                    <a:pt x="84" y="16"/>
                    <a:pt x="65" y="8"/>
                  </a:cubicBezTo>
                  <a:cubicBezTo>
                    <a:pt x="65" y="8"/>
                    <a:pt x="65" y="7"/>
                    <a:pt x="65" y="7"/>
                  </a:cubicBezTo>
                  <a:cubicBezTo>
                    <a:pt x="66" y="5"/>
                    <a:pt x="62" y="5"/>
                    <a:pt x="61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1" y="5"/>
                    <a:pt x="62" y="3"/>
                    <a:pt x="63" y="2"/>
                  </a:cubicBezTo>
                  <a:cubicBezTo>
                    <a:pt x="64" y="1"/>
                    <a:pt x="63" y="0"/>
                    <a:pt x="62" y="0"/>
                  </a:cubicBezTo>
                  <a:cubicBezTo>
                    <a:pt x="61" y="0"/>
                    <a:pt x="59" y="0"/>
                    <a:pt x="58" y="1"/>
                  </a:cubicBezTo>
                  <a:cubicBezTo>
                    <a:pt x="55" y="6"/>
                    <a:pt x="52" y="11"/>
                    <a:pt x="48" y="15"/>
                  </a:cubicBezTo>
                  <a:cubicBezTo>
                    <a:pt x="45" y="17"/>
                    <a:pt x="51" y="17"/>
                    <a:pt x="52" y="16"/>
                  </a:cubicBezTo>
                  <a:cubicBezTo>
                    <a:pt x="54" y="14"/>
                    <a:pt x="56" y="11"/>
                    <a:pt x="58" y="9"/>
                  </a:cubicBezTo>
                  <a:cubicBezTo>
                    <a:pt x="58" y="9"/>
                    <a:pt x="59" y="10"/>
                    <a:pt x="59" y="10"/>
                  </a:cubicBezTo>
                  <a:cubicBezTo>
                    <a:pt x="58" y="14"/>
                    <a:pt x="56" y="19"/>
                    <a:pt x="53" y="23"/>
                  </a:cubicBezTo>
                  <a:cubicBezTo>
                    <a:pt x="51" y="24"/>
                    <a:pt x="57" y="24"/>
                    <a:pt x="58" y="23"/>
                  </a:cubicBezTo>
                  <a:cubicBezTo>
                    <a:pt x="60" y="19"/>
                    <a:pt x="62" y="16"/>
                    <a:pt x="64" y="12"/>
                  </a:cubicBezTo>
                  <a:cubicBezTo>
                    <a:pt x="82" y="21"/>
                    <a:pt x="98" y="35"/>
                    <a:pt x="98" y="56"/>
                  </a:cubicBezTo>
                  <a:cubicBezTo>
                    <a:pt x="97" y="55"/>
                    <a:pt x="93" y="56"/>
                    <a:pt x="93" y="58"/>
                  </a:cubicBezTo>
                  <a:cubicBezTo>
                    <a:pt x="93" y="59"/>
                    <a:pt x="93" y="60"/>
                    <a:pt x="92" y="61"/>
                  </a:cubicBezTo>
                  <a:cubicBezTo>
                    <a:pt x="92" y="59"/>
                    <a:pt x="93" y="57"/>
                    <a:pt x="94" y="56"/>
                  </a:cubicBezTo>
                  <a:cubicBezTo>
                    <a:pt x="94" y="55"/>
                    <a:pt x="93" y="54"/>
                    <a:pt x="92" y="54"/>
                  </a:cubicBezTo>
                  <a:cubicBezTo>
                    <a:pt x="91" y="53"/>
                    <a:pt x="89" y="54"/>
                    <a:pt x="89" y="55"/>
                  </a:cubicBezTo>
                  <a:cubicBezTo>
                    <a:pt x="87" y="58"/>
                    <a:pt x="86" y="62"/>
                    <a:pt x="88" y="65"/>
                  </a:cubicBezTo>
                  <a:cubicBezTo>
                    <a:pt x="88" y="66"/>
                    <a:pt x="89" y="66"/>
                    <a:pt x="90" y="66"/>
                  </a:cubicBezTo>
                  <a:cubicBezTo>
                    <a:pt x="89" y="67"/>
                    <a:pt x="87" y="69"/>
                    <a:pt x="85" y="69"/>
                  </a:cubicBezTo>
                  <a:cubicBezTo>
                    <a:pt x="82" y="70"/>
                    <a:pt x="83" y="74"/>
                    <a:pt x="86" y="73"/>
                  </a:cubicBezTo>
                  <a:cubicBezTo>
                    <a:pt x="93" y="71"/>
                    <a:pt x="97" y="66"/>
                    <a:pt x="98" y="59"/>
                  </a:cubicBezTo>
                  <a:cubicBezTo>
                    <a:pt x="98" y="60"/>
                    <a:pt x="98" y="61"/>
                    <a:pt x="98" y="63"/>
                  </a:cubicBezTo>
                  <a:cubicBezTo>
                    <a:pt x="96" y="74"/>
                    <a:pt x="89" y="77"/>
                    <a:pt x="80" y="83"/>
                  </a:cubicBezTo>
                  <a:cubicBezTo>
                    <a:pt x="76" y="86"/>
                    <a:pt x="73" y="91"/>
                    <a:pt x="73" y="96"/>
                  </a:cubicBezTo>
                  <a:cubicBezTo>
                    <a:pt x="73" y="114"/>
                    <a:pt x="128" y="142"/>
                    <a:pt x="101" y="157"/>
                  </a:cubicBezTo>
                  <a:cubicBezTo>
                    <a:pt x="96" y="160"/>
                    <a:pt x="83" y="159"/>
                    <a:pt x="78" y="164"/>
                  </a:cubicBezTo>
                  <a:cubicBezTo>
                    <a:pt x="78" y="164"/>
                    <a:pt x="78" y="164"/>
                    <a:pt x="78" y="164"/>
                  </a:cubicBezTo>
                  <a:cubicBezTo>
                    <a:pt x="77" y="162"/>
                    <a:pt x="76" y="159"/>
                    <a:pt x="75" y="157"/>
                  </a:cubicBezTo>
                  <a:cubicBezTo>
                    <a:pt x="73" y="155"/>
                    <a:pt x="68" y="156"/>
                    <a:pt x="69" y="158"/>
                  </a:cubicBezTo>
                  <a:cubicBezTo>
                    <a:pt x="71" y="162"/>
                    <a:pt x="72" y="166"/>
                    <a:pt x="75" y="168"/>
                  </a:cubicBezTo>
                  <a:cubicBezTo>
                    <a:pt x="75" y="169"/>
                    <a:pt x="75" y="169"/>
                    <a:pt x="76" y="169"/>
                  </a:cubicBezTo>
                  <a:cubicBezTo>
                    <a:pt x="76" y="170"/>
                    <a:pt x="76" y="172"/>
                    <a:pt x="76" y="173"/>
                  </a:cubicBezTo>
                  <a:cubicBezTo>
                    <a:pt x="79" y="180"/>
                    <a:pt x="92" y="192"/>
                    <a:pt x="99" y="202"/>
                  </a:cubicBezTo>
                  <a:cubicBezTo>
                    <a:pt x="99" y="202"/>
                    <a:pt x="99" y="203"/>
                    <a:pt x="98" y="203"/>
                  </a:cubicBezTo>
                  <a:cubicBezTo>
                    <a:pt x="98" y="203"/>
                    <a:pt x="98" y="203"/>
                    <a:pt x="98" y="203"/>
                  </a:cubicBezTo>
                  <a:cubicBezTo>
                    <a:pt x="97" y="201"/>
                    <a:pt x="92" y="203"/>
                    <a:pt x="93" y="205"/>
                  </a:cubicBezTo>
                  <a:cubicBezTo>
                    <a:pt x="95" y="207"/>
                    <a:pt x="97" y="208"/>
                    <a:pt x="99" y="209"/>
                  </a:cubicBezTo>
                  <a:cubicBezTo>
                    <a:pt x="100" y="210"/>
                    <a:pt x="101" y="210"/>
                    <a:pt x="102" y="209"/>
                  </a:cubicBezTo>
                  <a:cubicBezTo>
                    <a:pt x="102" y="209"/>
                    <a:pt x="103" y="209"/>
                    <a:pt x="103" y="209"/>
                  </a:cubicBezTo>
                  <a:cubicBezTo>
                    <a:pt x="106" y="216"/>
                    <a:pt x="104" y="223"/>
                    <a:pt x="91" y="227"/>
                  </a:cubicBezTo>
                  <a:cubicBezTo>
                    <a:pt x="75" y="231"/>
                    <a:pt x="62" y="228"/>
                    <a:pt x="53" y="216"/>
                  </a:cubicBezTo>
                  <a:cubicBezTo>
                    <a:pt x="52" y="215"/>
                    <a:pt x="52" y="214"/>
                    <a:pt x="51" y="213"/>
                  </a:cubicBezTo>
                  <a:cubicBezTo>
                    <a:pt x="52" y="213"/>
                    <a:pt x="53" y="212"/>
                    <a:pt x="52" y="212"/>
                  </a:cubicBezTo>
                  <a:cubicBezTo>
                    <a:pt x="46" y="208"/>
                    <a:pt x="44" y="200"/>
                    <a:pt x="41" y="194"/>
                  </a:cubicBezTo>
                  <a:cubicBezTo>
                    <a:pt x="41" y="192"/>
                    <a:pt x="36" y="194"/>
                    <a:pt x="36" y="195"/>
                  </a:cubicBezTo>
                  <a:cubicBezTo>
                    <a:pt x="36" y="196"/>
                    <a:pt x="37" y="197"/>
                    <a:pt x="37" y="198"/>
                  </a:cubicBezTo>
                  <a:cubicBezTo>
                    <a:pt x="36" y="197"/>
                    <a:pt x="35" y="196"/>
                    <a:pt x="33" y="196"/>
                  </a:cubicBezTo>
                  <a:cubicBezTo>
                    <a:pt x="33" y="196"/>
                    <a:pt x="33" y="196"/>
                    <a:pt x="33" y="196"/>
                  </a:cubicBezTo>
                  <a:cubicBezTo>
                    <a:pt x="32" y="191"/>
                    <a:pt x="32" y="186"/>
                    <a:pt x="31" y="181"/>
                  </a:cubicBezTo>
                  <a:cubicBezTo>
                    <a:pt x="31" y="178"/>
                    <a:pt x="26" y="180"/>
                    <a:pt x="26" y="182"/>
                  </a:cubicBezTo>
                  <a:cubicBezTo>
                    <a:pt x="26" y="186"/>
                    <a:pt x="27" y="191"/>
                    <a:pt x="27" y="195"/>
                  </a:cubicBezTo>
                  <a:cubicBezTo>
                    <a:pt x="27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4"/>
                  </a:cubicBezTo>
                  <a:cubicBezTo>
                    <a:pt x="23" y="192"/>
                    <a:pt x="21" y="188"/>
                    <a:pt x="19" y="185"/>
                  </a:cubicBezTo>
                  <a:cubicBezTo>
                    <a:pt x="19" y="183"/>
                    <a:pt x="14" y="185"/>
                    <a:pt x="14" y="186"/>
                  </a:cubicBezTo>
                  <a:cubicBezTo>
                    <a:pt x="16" y="190"/>
                    <a:pt x="18" y="193"/>
                    <a:pt x="21" y="196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20" y="197"/>
                    <a:pt x="19" y="197"/>
                    <a:pt x="19" y="198"/>
                  </a:cubicBezTo>
                  <a:cubicBezTo>
                    <a:pt x="16" y="194"/>
                    <a:pt x="15" y="190"/>
                    <a:pt x="13" y="185"/>
                  </a:cubicBezTo>
                  <a:cubicBezTo>
                    <a:pt x="12" y="183"/>
                    <a:pt x="7" y="185"/>
                    <a:pt x="8" y="187"/>
                  </a:cubicBezTo>
                  <a:cubicBezTo>
                    <a:pt x="10" y="192"/>
                    <a:pt x="11" y="197"/>
                    <a:pt x="14" y="201"/>
                  </a:cubicBezTo>
                  <a:cubicBezTo>
                    <a:pt x="14" y="201"/>
                    <a:pt x="14" y="201"/>
                    <a:pt x="14" y="201"/>
                  </a:cubicBezTo>
                  <a:cubicBezTo>
                    <a:pt x="10" y="206"/>
                    <a:pt x="5" y="212"/>
                    <a:pt x="1" y="217"/>
                  </a:cubicBezTo>
                  <a:cubicBezTo>
                    <a:pt x="0" y="218"/>
                    <a:pt x="5" y="217"/>
                    <a:pt x="6" y="216"/>
                  </a:cubicBezTo>
                  <a:cubicBezTo>
                    <a:pt x="10" y="212"/>
                    <a:pt x="14" y="206"/>
                    <a:pt x="18" y="202"/>
                  </a:cubicBezTo>
                  <a:cubicBezTo>
                    <a:pt x="22" y="198"/>
                    <a:pt x="25" y="197"/>
                    <a:pt x="28" y="198"/>
                  </a:cubicBezTo>
                  <a:cubicBezTo>
                    <a:pt x="29" y="200"/>
                    <a:pt x="30" y="202"/>
                    <a:pt x="31" y="203"/>
                  </a:cubicBezTo>
                  <a:cubicBezTo>
                    <a:pt x="32" y="204"/>
                    <a:pt x="34" y="204"/>
                    <a:pt x="35" y="203"/>
                  </a:cubicBezTo>
                  <a:cubicBezTo>
                    <a:pt x="37" y="204"/>
                    <a:pt x="39" y="206"/>
                    <a:pt x="40" y="208"/>
                  </a:cubicBezTo>
                  <a:cubicBezTo>
                    <a:pt x="47" y="215"/>
                    <a:pt x="51" y="224"/>
                    <a:pt x="60" y="228"/>
                  </a:cubicBezTo>
                  <a:cubicBezTo>
                    <a:pt x="72" y="235"/>
                    <a:pt x="93" y="230"/>
                    <a:pt x="103" y="223"/>
                  </a:cubicBezTo>
                  <a:cubicBezTo>
                    <a:pt x="119" y="211"/>
                    <a:pt x="98" y="192"/>
                    <a:pt x="90" y="183"/>
                  </a:cubicBezTo>
                  <a:cubicBezTo>
                    <a:pt x="86" y="179"/>
                    <a:pt x="83" y="175"/>
                    <a:pt x="81" y="170"/>
                  </a:cubicBezTo>
                  <a:cubicBezTo>
                    <a:pt x="82" y="170"/>
                    <a:pt x="83" y="170"/>
                    <a:pt x="84" y="169"/>
                  </a:cubicBezTo>
                  <a:cubicBezTo>
                    <a:pt x="85" y="168"/>
                    <a:pt x="85" y="167"/>
                    <a:pt x="84" y="166"/>
                  </a:cubicBezTo>
                  <a:cubicBezTo>
                    <a:pt x="83" y="166"/>
                    <a:pt x="82" y="166"/>
                    <a:pt x="81" y="166"/>
                  </a:cubicBezTo>
                  <a:cubicBezTo>
                    <a:pt x="82" y="163"/>
                    <a:pt x="88" y="163"/>
                    <a:pt x="91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9090" y="1716"/>
              <a:ext cx="73" cy="97"/>
            </a:xfrm>
            <a:custGeom>
              <a:avLst/>
              <a:gdLst>
                <a:gd name="T0" fmla="*/ 20 w 26"/>
                <a:gd name="T1" fmla="*/ 3 h 34"/>
                <a:gd name="T2" fmla="*/ 3 w 26"/>
                <a:gd name="T3" fmla="*/ 31 h 34"/>
                <a:gd name="T4" fmla="*/ 6 w 26"/>
                <a:gd name="T5" fmla="*/ 33 h 34"/>
                <a:gd name="T6" fmla="*/ 26 w 26"/>
                <a:gd name="T7" fmla="*/ 2 h 34"/>
                <a:gd name="T8" fmla="*/ 20 w 26"/>
                <a:gd name="T9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4">
                  <a:moveTo>
                    <a:pt x="20" y="3"/>
                  </a:moveTo>
                  <a:cubicBezTo>
                    <a:pt x="18" y="14"/>
                    <a:pt x="12" y="24"/>
                    <a:pt x="3" y="31"/>
                  </a:cubicBezTo>
                  <a:cubicBezTo>
                    <a:pt x="0" y="33"/>
                    <a:pt x="4" y="34"/>
                    <a:pt x="6" y="33"/>
                  </a:cubicBezTo>
                  <a:cubicBezTo>
                    <a:pt x="16" y="26"/>
                    <a:pt x="23" y="15"/>
                    <a:pt x="26" y="2"/>
                  </a:cubicBezTo>
                  <a:cubicBezTo>
                    <a:pt x="26" y="0"/>
                    <a:pt x="21" y="1"/>
                    <a:pt x="2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8195" y="2822"/>
              <a:ext cx="68" cy="60"/>
            </a:xfrm>
            <a:custGeom>
              <a:avLst/>
              <a:gdLst>
                <a:gd name="T0" fmla="*/ 6 w 24"/>
                <a:gd name="T1" fmla="*/ 1 h 21"/>
                <a:gd name="T2" fmla="*/ 2 w 24"/>
                <a:gd name="T3" fmla="*/ 5 h 21"/>
                <a:gd name="T4" fmla="*/ 20 w 24"/>
                <a:gd name="T5" fmla="*/ 21 h 21"/>
                <a:gd name="T6" fmla="*/ 23 w 24"/>
                <a:gd name="T7" fmla="*/ 19 h 21"/>
                <a:gd name="T8" fmla="*/ 22 w 24"/>
                <a:gd name="T9" fmla="*/ 17 h 21"/>
                <a:gd name="T10" fmla="*/ 6 w 24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1">
                  <a:moveTo>
                    <a:pt x="6" y="1"/>
                  </a:moveTo>
                  <a:cubicBezTo>
                    <a:pt x="4" y="0"/>
                    <a:pt x="0" y="2"/>
                    <a:pt x="2" y="5"/>
                  </a:cubicBezTo>
                  <a:cubicBezTo>
                    <a:pt x="8" y="10"/>
                    <a:pt x="10" y="21"/>
                    <a:pt x="20" y="21"/>
                  </a:cubicBezTo>
                  <a:cubicBezTo>
                    <a:pt x="21" y="21"/>
                    <a:pt x="23" y="21"/>
                    <a:pt x="23" y="19"/>
                  </a:cubicBezTo>
                  <a:cubicBezTo>
                    <a:pt x="24" y="18"/>
                    <a:pt x="23" y="17"/>
                    <a:pt x="22" y="17"/>
                  </a:cubicBezTo>
                  <a:cubicBezTo>
                    <a:pt x="14" y="17"/>
                    <a:pt x="11" y="6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8240" y="2819"/>
              <a:ext cx="60" cy="60"/>
            </a:xfrm>
            <a:custGeom>
              <a:avLst/>
              <a:gdLst>
                <a:gd name="T0" fmla="*/ 5 w 21"/>
                <a:gd name="T1" fmla="*/ 3 h 21"/>
                <a:gd name="T2" fmla="*/ 0 w 21"/>
                <a:gd name="T3" fmla="*/ 4 h 21"/>
                <a:gd name="T4" fmla="*/ 16 w 21"/>
                <a:gd name="T5" fmla="*/ 20 h 21"/>
                <a:gd name="T6" fmla="*/ 20 w 21"/>
                <a:gd name="T7" fmla="*/ 19 h 21"/>
                <a:gd name="T8" fmla="*/ 19 w 21"/>
                <a:gd name="T9" fmla="*/ 17 h 21"/>
                <a:gd name="T10" fmla="*/ 5 w 21"/>
                <a:gd name="T1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1">
                  <a:moveTo>
                    <a:pt x="5" y="3"/>
                  </a:moveTo>
                  <a:cubicBezTo>
                    <a:pt x="5" y="0"/>
                    <a:pt x="0" y="2"/>
                    <a:pt x="0" y="4"/>
                  </a:cubicBezTo>
                  <a:cubicBezTo>
                    <a:pt x="2" y="12"/>
                    <a:pt x="9" y="18"/>
                    <a:pt x="16" y="20"/>
                  </a:cubicBezTo>
                  <a:cubicBezTo>
                    <a:pt x="18" y="21"/>
                    <a:pt x="19" y="20"/>
                    <a:pt x="20" y="19"/>
                  </a:cubicBezTo>
                  <a:cubicBezTo>
                    <a:pt x="21" y="18"/>
                    <a:pt x="21" y="17"/>
                    <a:pt x="19" y="17"/>
                  </a:cubicBezTo>
                  <a:cubicBezTo>
                    <a:pt x="13" y="15"/>
                    <a:pt x="7" y="9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8274" y="2819"/>
              <a:ext cx="51" cy="43"/>
            </a:xfrm>
            <a:custGeom>
              <a:avLst/>
              <a:gdLst>
                <a:gd name="T0" fmla="*/ 2 w 18"/>
                <a:gd name="T1" fmla="*/ 4 h 15"/>
                <a:gd name="T2" fmla="*/ 11 w 18"/>
                <a:gd name="T3" fmla="*/ 13 h 15"/>
                <a:gd name="T4" fmla="*/ 16 w 18"/>
                <a:gd name="T5" fmla="*/ 11 h 15"/>
                <a:gd name="T6" fmla="*/ 7 w 18"/>
                <a:gd name="T7" fmla="*/ 2 h 15"/>
                <a:gd name="T8" fmla="*/ 2 w 18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2" y="4"/>
                  </a:moveTo>
                  <a:cubicBezTo>
                    <a:pt x="5" y="7"/>
                    <a:pt x="8" y="10"/>
                    <a:pt x="11" y="13"/>
                  </a:cubicBezTo>
                  <a:cubicBezTo>
                    <a:pt x="12" y="15"/>
                    <a:pt x="18" y="13"/>
                    <a:pt x="16" y="11"/>
                  </a:cubicBezTo>
                  <a:cubicBezTo>
                    <a:pt x="13" y="8"/>
                    <a:pt x="10" y="5"/>
                    <a:pt x="7" y="2"/>
                  </a:cubicBezTo>
                  <a:cubicBezTo>
                    <a:pt x="5" y="0"/>
                    <a:pt x="0" y="2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8294" y="2808"/>
              <a:ext cx="48" cy="37"/>
            </a:xfrm>
            <a:custGeom>
              <a:avLst/>
              <a:gdLst>
                <a:gd name="T0" fmla="*/ 1 w 17"/>
                <a:gd name="T1" fmla="*/ 4 h 13"/>
                <a:gd name="T2" fmla="*/ 11 w 17"/>
                <a:gd name="T3" fmla="*/ 12 h 13"/>
                <a:gd name="T4" fmla="*/ 15 w 17"/>
                <a:gd name="T5" fmla="*/ 10 h 13"/>
                <a:gd name="T6" fmla="*/ 6 w 17"/>
                <a:gd name="T7" fmla="*/ 2 h 13"/>
                <a:gd name="T8" fmla="*/ 1 w 17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" y="4"/>
                  </a:moveTo>
                  <a:cubicBezTo>
                    <a:pt x="4" y="7"/>
                    <a:pt x="7" y="10"/>
                    <a:pt x="11" y="12"/>
                  </a:cubicBezTo>
                  <a:cubicBezTo>
                    <a:pt x="12" y="13"/>
                    <a:pt x="17" y="11"/>
                    <a:pt x="15" y="10"/>
                  </a:cubicBezTo>
                  <a:cubicBezTo>
                    <a:pt x="11" y="8"/>
                    <a:pt x="9" y="4"/>
                    <a:pt x="6" y="2"/>
                  </a:cubicBezTo>
                  <a:cubicBezTo>
                    <a:pt x="5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8320" y="2799"/>
              <a:ext cx="45" cy="40"/>
            </a:xfrm>
            <a:custGeom>
              <a:avLst/>
              <a:gdLst>
                <a:gd name="T0" fmla="*/ 1 w 16"/>
                <a:gd name="T1" fmla="*/ 4 h 14"/>
                <a:gd name="T2" fmla="*/ 10 w 16"/>
                <a:gd name="T3" fmla="*/ 14 h 14"/>
                <a:gd name="T4" fmla="*/ 14 w 16"/>
                <a:gd name="T5" fmla="*/ 14 h 14"/>
                <a:gd name="T6" fmla="*/ 15 w 16"/>
                <a:gd name="T7" fmla="*/ 11 h 14"/>
                <a:gd name="T8" fmla="*/ 6 w 16"/>
                <a:gd name="T9" fmla="*/ 2 h 14"/>
                <a:gd name="T10" fmla="*/ 1 w 16"/>
                <a:gd name="T1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4">
                  <a:moveTo>
                    <a:pt x="1" y="4"/>
                  </a:moveTo>
                  <a:cubicBezTo>
                    <a:pt x="4" y="7"/>
                    <a:pt x="7" y="11"/>
                    <a:pt x="10" y="14"/>
                  </a:cubicBezTo>
                  <a:cubicBezTo>
                    <a:pt x="11" y="14"/>
                    <a:pt x="13" y="14"/>
                    <a:pt x="14" y="14"/>
                  </a:cubicBezTo>
                  <a:cubicBezTo>
                    <a:pt x="14" y="13"/>
                    <a:pt x="16" y="12"/>
                    <a:pt x="15" y="11"/>
                  </a:cubicBezTo>
                  <a:cubicBezTo>
                    <a:pt x="12" y="9"/>
                    <a:pt x="9" y="5"/>
                    <a:pt x="6" y="2"/>
                  </a:cubicBezTo>
                  <a:cubicBezTo>
                    <a:pt x="5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8351" y="2797"/>
              <a:ext cx="42" cy="42"/>
            </a:xfrm>
            <a:custGeom>
              <a:avLst/>
              <a:gdLst>
                <a:gd name="T0" fmla="*/ 14 w 15"/>
                <a:gd name="T1" fmla="*/ 11 h 15"/>
                <a:gd name="T2" fmla="*/ 5 w 15"/>
                <a:gd name="T3" fmla="*/ 1 h 15"/>
                <a:gd name="T4" fmla="*/ 2 w 15"/>
                <a:gd name="T5" fmla="*/ 1 h 15"/>
                <a:gd name="T6" fmla="*/ 1 w 15"/>
                <a:gd name="T7" fmla="*/ 4 h 15"/>
                <a:gd name="T8" fmla="*/ 9 w 15"/>
                <a:gd name="T9" fmla="*/ 13 h 15"/>
                <a:gd name="T10" fmla="*/ 14 w 15"/>
                <a:gd name="T1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14" y="11"/>
                  </a:moveTo>
                  <a:cubicBezTo>
                    <a:pt x="11" y="8"/>
                    <a:pt x="8" y="4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4" y="7"/>
                    <a:pt x="6" y="10"/>
                    <a:pt x="9" y="13"/>
                  </a:cubicBezTo>
                  <a:cubicBezTo>
                    <a:pt x="10" y="15"/>
                    <a:pt x="15" y="13"/>
                    <a:pt x="1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8543" y="2607"/>
              <a:ext cx="31" cy="48"/>
            </a:xfrm>
            <a:custGeom>
              <a:avLst/>
              <a:gdLst>
                <a:gd name="T0" fmla="*/ 4 w 11"/>
                <a:gd name="T1" fmla="*/ 14 h 17"/>
                <a:gd name="T2" fmla="*/ 9 w 11"/>
                <a:gd name="T3" fmla="*/ 15 h 17"/>
                <a:gd name="T4" fmla="*/ 11 w 11"/>
                <a:gd name="T5" fmla="*/ 10 h 17"/>
                <a:gd name="T6" fmla="*/ 9 w 11"/>
                <a:gd name="T7" fmla="*/ 8 h 17"/>
                <a:gd name="T8" fmla="*/ 6 w 11"/>
                <a:gd name="T9" fmla="*/ 2 h 17"/>
                <a:gd name="T10" fmla="*/ 2 w 11"/>
                <a:gd name="T11" fmla="*/ 4 h 17"/>
                <a:gd name="T12" fmla="*/ 4 w 11"/>
                <a:gd name="T13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">
                  <a:moveTo>
                    <a:pt x="4" y="14"/>
                  </a:moveTo>
                  <a:cubicBezTo>
                    <a:pt x="4" y="17"/>
                    <a:pt x="8" y="16"/>
                    <a:pt x="9" y="15"/>
                  </a:cubicBezTo>
                  <a:cubicBezTo>
                    <a:pt x="10" y="13"/>
                    <a:pt x="10" y="12"/>
                    <a:pt x="11" y="10"/>
                  </a:cubicBezTo>
                  <a:cubicBezTo>
                    <a:pt x="11" y="9"/>
                    <a:pt x="10" y="8"/>
                    <a:pt x="9" y="8"/>
                  </a:cubicBezTo>
                  <a:cubicBezTo>
                    <a:pt x="8" y="6"/>
                    <a:pt x="8" y="4"/>
                    <a:pt x="6" y="2"/>
                  </a:cubicBezTo>
                  <a:cubicBezTo>
                    <a:pt x="5" y="0"/>
                    <a:pt x="0" y="2"/>
                    <a:pt x="2" y="4"/>
                  </a:cubicBezTo>
                  <a:cubicBezTo>
                    <a:pt x="3" y="8"/>
                    <a:pt x="4" y="11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8102" y="2703"/>
              <a:ext cx="79" cy="65"/>
            </a:xfrm>
            <a:custGeom>
              <a:avLst/>
              <a:gdLst>
                <a:gd name="T0" fmla="*/ 15 w 28"/>
                <a:gd name="T1" fmla="*/ 21 h 23"/>
                <a:gd name="T2" fmla="*/ 17 w 28"/>
                <a:gd name="T3" fmla="*/ 20 h 23"/>
                <a:gd name="T4" fmla="*/ 23 w 28"/>
                <a:gd name="T5" fmla="*/ 23 h 23"/>
                <a:gd name="T6" fmla="*/ 27 w 28"/>
                <a:gd name="T7" fmla="*/ 22 h 23"/>
                <a:gd name="T8" fmla="*/ 26 w 28"/>
                <a:gd name="T9" fmla="*/ 21 h 23"/>
                <a:gd name="T10" fmla="*/ 21 w 28"/>
                <a:gd name="T11" fmla="*/ 15 h 23"/>
                <a:gd name="T12" fmla="*/ 17 w 28"/>
                <a:gd name="T13" fmla="*/ 7 h 23"/>
                <a:gd name="T14" fmla="*/ 12 w 28"/>
                <a:gd name="T15" fmla="*/ 8 h 23"/>
                <a:gd name="T16" fmla="*/ 16 w 28"/>
                <a:gd name="T17" fmla="*/ 17 h 23"/>
                <a:gd name="T18" fmla="*/ 6 w 28"/>
                <a:gd name="T19" fmla="*/ 2 h 23"/>
                <a:gd name="T20" fmla="*/ 1 w 28"/>
                <a:gd name="T21" fmla="*/ 4 h 23"/>
                <a:gd name="T22" fmla="*/ 15 w 28"/>
                <a:gd name="T23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3">
                  <a:moveTo>
                    <a:pt x="15" y="21"/>
                  </a:moveTo>
                  <a:cubicBezTo>
                    <a:pt x="16" y="21"/>
                    <a:pt x="17" y="21"/>
                    <a:pt x="17" y="20"/>
                  </a:cubicBezTo>
                  <a:cubicBezTo>
                    <a:pt x="19" y="22"/>
                    <a:pt x="21" y="23"/>
                    <a:pt x="23" y="23"/>
                  </a:cubicBezTo>
                  <a:cubicBezTo>
                    <a:pt x="24" y="23"/>
                    <a:pt x="26" y="23"/>
                    <a:pt x="27" y="22"/>
                  </a:cubicBezTo>
                  <a:cubicBezTo>
                    <a:pt x="28" y="22"/>
                    <a:pt x="27" y="21"/>
                    <a:pt x="26" y="21"/>
                  </a:cubicBezTo>
                  <a:cubicBezTo>
                    <a:pt x="24" y="21"/>
                    <a:pt x="22" y="17"/>
                    <a:pt x="21" y="15"/>
                  </a:cubicBezTo>
                  <a:cubicBezTo>
                    <a:pt x="20" y="12"/>
                    <a:pt x="19" y="9"/>
                    <a:pt x="17" y="7"/>
                  </a:cubicBezTo>
                  <a:cubicBezTo>
                    <a:pt x="17" y="5"/>
                    <a:pt x="11" y="7"/>
                    <a:pt x="12" y="8"/>
                  </a:cubicBezTo>
                  <a:cubicBezTo>
                    <a:pt x="13" y="11"/>
                    <a:pt x="14" y="14"/>
                    <a:pt x="16" y="17"/>
                  </a:cubicBezTo>
                  <a:cubicBezTo>
                    <a:pt x="10" y="16"/>
                    <a:pt x="7" y="7"/>
                    <a:pt x="6" y="2"/>
                  </a:cubicBezTo>
                  <a:cubicBezTo>
                    <a:pt x="6" y="0"/>
                    <a:pt x="0" y="1"/>
                    <a:pt x="1" y="4"/>
                  </a:cubicBezTo>
                  <a:cubicBezTo>
                    <a:pt x="2" y="11"/>
                    <a:pt x="6" y="21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8170" y="2728"/>
              <a:ext cx="45" cy="46"/>
            </a:xfrm>
            <a:custGeom>
              <a:avLst/>
              <a:gdLst>
                <a:gd name="T0" fmla="*/ 12 w 16"/>
                <a:gd name="T1" fmla="*/ 16 h 16"/>
                <a:gd name="T2" fmla="*/ 15 w 16"/>
                <a:gd name="T3" fmla="*/ 14 h 16"/>
                <a:gd name="T4" fmla="*/ 14 w 16"/>
                <a:gd name="T5" fmla="*/ 12 h 16"/>
                <a:gd name="T6" fmla="*/ 10 w 16"/>
                <a:gd name="T7" fmla="*/ 9 h 16"/>
                <a:gd name="T8" fmla="*/ 6 w 16"/>
                <a:gd name="T9" fmla="*/ 2 h 16"/>
                <a:gd name="T10" fmla="*/ 1 w 16"/>
                <a:gd name="T11" fmla="*/ 4 h 16"/>
                <a:gd name="T12" fmla="*/ 12 w 1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3" y="16"/>
                    <a:pt x="14" y="15"/>
                    <a:pt x="15" y="14"/>
                  </a:cubicBezTo>
                  <a:cubicBezTo>
                    <a:pt x="16" y="13"/>
                    <a:pt x="15" y="12"/>
                    <a:pt x="14" y="12"/>
                  </a:cubicBezTo>
                  <a:cubicBezTo>
                    <a:pt x="12" y="12"/>
                    <a:pt x="11" y="10"/>
                    <a:pt x="10" y="9"/>
                  </a:cubicBezTo>
                  <a:cubicBezTo>
                    <a:pt x="8" y="7"/>
                    <a:pt x="7" y="5"/>
                    <a:pt x="6" y="2"/>
                  </a:cubicBezTo>
                  <a:cubicBezTo>
                    <a:pt x="5" y="0"/>
                    <a:pt x="0" y="2"/>
                    <a:pt x="1" y="4"/>
                  </a:cubicBezTo>
                  <a:cubicBezTo>
                    <a:pt x="3" y="8"/>
                    <a:pt x="6" y="15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8204" y="2720"/>
              <a:ext cx="67" cy="74"/>
            </a:xfrm>
            <a:custGeom>
              <a:avLst/>
              <a:gdLst>
                <a:gd name="T0" fmla="*/ 17 w 24"/>
                <a:gd name="T1" fmla="*/ 25 h 26"/>
                <a:gd name="T2" fmla="*/ 21 w 24"/>
                <a:gd name="T3" fmla="*/ 22 h 26"/>
                <a:gd name="T4" fmla="*/ 6 w 24"/>
                <a:gd name="T5" fmla="*/ 3 h 26"/>
                <a:gd name="T6" fmla="*/ 1 w 24"/>
                <a:gd name="T7" fmla="*/ 4 h 26"/>
                <a:gd name="T8" fmla="*/ 17 w 24"/>
                <a:gd name="T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6">
                  <a:moveTo>
                    <a:pt x="17" y="25"/>
                  </a:moveTo>
                  <a:cubicBezTo>
                    <a:pt x="20" y="26"/>
                    <a:pt x="24" y="23"/>
                    <a:pt x="21" y="22"/>
                  </a:cubicBezTo>
                  <a:cubicBezTo>
                    <a:pt x="12" y="19"/>
                    <a:pt x="8" y="10"/>
                    <a:pt x="6" y="3"/>
                  </a:cubicBezTo>
                  <a:cubicBezTo>
                    <a:pt x="5" y="0"/>
                    <a:pt x="0" y="2"/>
                    <a:pt x="1" y="4"/>
                  </a:cubicBezTo>
                  <a:cubicBezTo>
                    <a:pt x="3" y="13"/>
                    <a:pt x="8" y="23"/>
                    <a:pt x="1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8243" y="2720"/>
              <a:ext cx="57" cy="65"/>
            </a:xfrm>
            <a:custGeom>
              <a:avLst/>
              <a:gdLst>
                <a:gd name="T0" fmla="*/ 19 w 20"/>
                <a:gd name="T1" fmla="*/ 20 h 23"/>
                <a:gd name="T2" fmla="*/ 6 w 20"/>
                <a:gd name="T3" fmla="*/ 1 h 23"/>
                <a:gd name="T4" fmla="*/ 1 w 20"/>
                <a:gd name="T5" fmla="*/ 3 h 23"/>
                <a:gd name="T6" fmla="*/ 14 w 20"/>
                <a:gd name="T7" fmla="*/ 22 h 23"/>
                <a:gd name="T8" fmla="*/ 19 w 20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19" y="20"/>
                  </a:moveTo>
                  <a:cubicBezTo>
                    <a:pt x="14" y="14"/>
                    <a:pt x="10" y="8"/>
                    <a:pt x="6" y="1"/>
                  </a:cubicBezTo>
                  <a:cubicBezTo>
                    <a:pt x="5" y="0"/>
                    <a:pt x="0" y="2"/>
                    <a:pt x="1" y="3"/>
                  </a:cubicBezTo>
                  <a:cubicBezTo>
                    <a:pt x="5" y="9"/>
                    <a:pt x="9" y="16"/>
                    <a:pt x="14" y="22"/>
                  </a:cubicBezTo>
                  <a:cubicBezTo>
                    <a:pt x="15" y="23"/>
                    <a:pt x="20" y="21"/>
                    <a:pt x="1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8288" y="2731"/>
              <a:ext cx="43" cy="40"/>
            </a:xfrm>
            <a:custGeom>
              <a:avLst/>
              <a:gdLst>
                <a:gd name="T0" fmla="*/ 12 w 15"/>
                <a:gd name="T1" fmla="*/ 12 h 14"/>
                <a:gd name="T2" fmla="*/ 15 w 15"/>
                <a:gd name="T3" fmla="*/ 11 h 14"/>
                <a:gd name="T4" fmla="*/ 12 w 15"/>
                <a:gd name="T5" fmla="*/ 10 h 14"/>
                <a:gd name="T6" fmla="*/ 9 w 15"/>
                <a:gd name="T7" fmla="*/ 8 h 14"/>
                <a:gd name="T8" fmla="*/ 5 w 15"/>
                <a:gd name="T9" fmla="*/ 1 h 14"/>
                <a:gd name="T10" fmla="*/ 0 w 15"/>
                <a:gd name="T11" fmla="*/ 3 h 14"/>
                <a:gd name="T12" fmla="*/ 12 w 15"/>
                <a:gd name="T1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12" y="12"/>
                  </a:moveTo>
                  <a:cubicBezTo>
                    <a:pt x="12" y="12"/>
                    <a:pt x="14" y="12"/>
                    <a:pt x="15" y="11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0"/>
                    <a:pt x="10" y="9"/>
                    <a:pt x="9" y="8"/>
                  </a:cubicBezTo>
                  <a:cubicBezTo>
                    <a:pt x="7" y="6"/>
                    <a:pt x="6" y="4"/>
                    <a:pt x="5" y="1"/>
                  </a:cubicBezTo>
                  <a:cubicBezTo>
                    <a:pt x="5" y="0"/>
                    <a:pt x="0" y="1"/>
                    <a:pt x="0" y="3"/>
                  </a:cubicBezTo>
                  <a:cubicBezTo>
                    <a:pt x="2" y="8"/>
                    <a:pt x="5" y="14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8311" y="2714"/>
              <a:ext cx="37" cy="31"/>
            </a:xfrm>
            <a:custGeom>
              <a:avLst/>
              <a:gdLst>
                <a:gd name="T0" fmla="*/ 12 w 13"/>
                <a:gd name="T1" fmla="*/ 8 h 11"/>
                <a:gd name="T2" fmla="*/ 6 w 13"/>
                <a:gd name="T3" fmla="*/ 1 h 11"/>
                <a:gd name="T4" fmla="*/ 1 w 13"/>
                <a:gd name="T5" fmla="*/ 2 h 11"/>
                <a:gd name="T6" fmla="*/ 7 w 13"/>
                <a:gd name="T7" fmla="*/ 10 h 11"/>
                <a:gd name="T8" fmla="*/ 12 w 13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2" y="8"/>
                  </a:moveTo>
                  <a:cubicBezTo>
                    <a:pt x="10" y="5"/>
                    <a:pt x="8" y="3"/>
                    <a:pt x="6" y="1"/>
                  </a:cubicBezTo>
                  <a:cubicBezTo>
                    <a:pt x="5" y="0"/>
                    <a:pt x="0" y="2"/>
                    <a:pt x="1" y="2"/>
                  </a:cubicBezTo>
                  <a:cubicBezTo>
                    <a:pt x="3" y="5"/>
                    <a:pt x="5" y="7"/>
                    <a:pt x="7" y="10"/>
                  </a:cubicBezTo>
                  <a:cubicBezTo>
                    <a:pt x="8" y="11"/>
                    <a:pt x="13" y="9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8339" y="2703"/>
              <a:ext cx="34" cy="23"/>
            </a:xfrm>
            <a:custGeom>
              <a:avLst/>
              <a:gdLst>
                <a:gd name="T0" fmla="*/ 7 w 12"/>
                <a:gd name="T1" fmla="*/ 8 h 8"/>
                <a:gd name="T2" fmla="*/ 11 w 12"/>
                <a:gd name="T3" fmla="*/ 7 h 8"/>
                <a:gd name="T4" fmla="*/ 10 w 12"/>
                <a:gd name="T5" fmla="*/ 5 h 8"/>
                <a:gd name="T6" fmla="*/ 6 w 12"/>
                <a:gd name="T7" fmla="*/ 1 h 8"/>
                <a:gd name="T8" fmla="*/ 0 w 12"/>
                <a:gd name="T9" fmla="*/ 3 h 8"/>
                <a:gd name="T10" fmla="*/ 7 w 12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7" y="8"/>
                  </a:moveTo>
                  <a:cubicBezTo>
                    <a:pt x="8" y="8"/>
                    <a:pt x="10" y="7"/>
                    <a:pt x="11" y="7"/>
                  </a:cubicBezTo>
                  <a:cubicBezTo>
                    <a:pt x="12" y="6"/>
                    <a:pt x="11" y="5"/>
                    <a:pt x="10" y="5"/>
                  </a:cubicBezTo>
                  <a:cubicBezTo>
                    <a:pt x="8" y="5"/>
                    <a:pt x="7" y="3"/>
                    <a:pt x="6" y="1"/>
                  </a:cubicBezTo>
                  <a:cubicBezTo>
                    <a:pt x="5" y="0"/>
                    <a:pt x="0" y="2"/>
                    <a:pt x="0" y="3"/>
                  </a:cubicBezTo>
                  <a:cubicBezTo>
                    <a:pt x="2" y="5"/>
                    <a:pt x="4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8388" y="2652"/>
              <a:ext cx="28" cy="28"/>
            </a:xfrm>
            <a:custGeom>
              <a:avLst/>
              <a:gdLst>
                <a:gd name="T0" fmla="*/ 1 w 10"/>
                <a:gd name="T1" fmla="*/ 3 h 10"/>
                <a:gd name="T2" fmla="*/ 3 w 10"/>
                <a:gd name="T3" fmla="*/ 9 h 10"/>
                <a:gd name="T4" fmla="*/ 8 w 10"/>
                <a:gd name="T5" fmla="*/ 9 h 10"/>
                <a:gd name="T6" fmla="*/ 10 w 10"/>
                <a:gd name="T7" fmla="*/ 6 h 10"/>
                <a:gd name="T8" fmla="*/ 7 w 10"/>
                <a:gd name="T9" fmla="*/ 5 h 10"/>
                <a:gd name="T10" fmla="*/ 6 w 10"/>
                <a:gd name="T11" fmla="*/ 2 h 10"/>
                <a:gd name="T12" fmla="*/ 1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3"/>
                  </a:moveTo>
                  <a:cubicBezTo>
                    <a:pt x="2" y="5"/>
                    <a:pt x="2" y="7"/>
                    <a:pt x="3" y="9"/>
                  </a:cubicBezTo>
                  <a:cubicBezTo>
                    <a:pt x="5" y="10"/>
                    <a:pt x="6" y="10"/>
                    <a:pt x="8" y="9"/>
                  </a:cubicBezTo>
                  <a:cubicBezTo>
                    <a:pt x="9" y="8"/>
                    <a:pt x="10" y="7"/>
                    <a:pt x="10" y="6"/>
                  </a:cubicBezTo>
                  <a:cubicBezTo>
                    <a:pt x="10" y="5"/>
                    <a:pt x="9" y="4"/>
                    <a:pt x="7" y="5"/>
                  </a:cubicBezTo>
                  <a:cubicBezTo>
                    <a:pt x="7" y="4"/>
                    <a:pt x="7" y="3"/>
                    <a:pt x="6" y="2"/>
                  </a:cubicBezTo>
                  <a:cubicBezTo>
                    <a:pt x="6" y="0"/>
                    <a:pt x="0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8455" y="2578"/>
              <a:ext cx="26" cy="17"/>
            </a:xfrm>
            <a:custGeom>
              <a:avLst/>
              <a:gdLst>
                <a:gd name="T0" fmla="*/ 0 w 9"/>
                <a:gd name="T1" fmla="*/ 3 h 6"/>
                <a:gd name="T2" fmla="*/ 3 w 9"/>
                <a:gd name="T3" fmla="*/ 5 h 6"/>
                <a:gd name="T4" fmla="*/ 8 w 9"/>
                <a:gd name="T5" fmla="*/ 4 h 6"/>
                <a:gd name="T6" fmla="*/ 5 w 9"/>
                <a:gd name="T7" fmla="*/ 1 h 6"/>
                <a:gd name="T8" fmla="*/ 0 w 9"/>
                <a:gd name="T9" fmla="*/ 2 h 6"/>
                <a:gd name="T10" fmla="*/ 0 w 9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cubicBezTo>
                    <a:pt x="1" y="4"/>
                    <a:pt x="2" y="4"/>
                    <a:pt x="3" y="5"/>
                  </a:cubicBezTo>
                  <a:cubicBezTo>
                    <a:pt x="4" y="6"/>
                    <a:pt x="9" y="4"/>
                    <a:pt x="8" y="4"/>
                  </a:cubicBezTo>
                  <a:cubicBezTo>
                    <a:pt x="7" y="3"/>
                    <a:pt x="6" y="2"/>
                    <a:pt x="5" y="1"/>
                  </a:cubicBezTo>
                  <a:cubicBezTo>
                    <a:pt x="4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9537" y="2368"/>
              <a:ext cx="42" cy="49"/>
            </a:xfrm>
            <a:custGeom>
              <a:avLst/>
              <a:gdLst>
                <a:gd name="T0" fmla="*/ 9 w 15"/>
                <a:gd name="T1" fmla="*/ 15 h 17"/>
                <a:gd name="T2" fmla="*/ 14 w 15"/>
                <a:gd name="T3" fmla="*/ 14 h 17"/>
                <a:gd name="T4" fmla="*/ 6 w 15"/>
                <a:gd name="T5" fmla="*/ 1 h 17"/>
                <a:gd name="T6" fmla="*/ 1 w 15"/>
                <a:gd name="T7" fmla="*/ 3 h 17"/>
                <a:gd name="T8" fmla="*/ 9 w 15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7">
                  <a:moveTo>
                    <a:pt x="9" y="15"/>
                  </a:moveTo>
                  <a:cubicBezTo>
                    <a:pt x="9" y="17"/>
                    <a:pt x="15" y="16"/>
                    <a:pt x="14" y="14"/>
                  </a:cubicBezTo>
                  <a:cubicBezTo>
                    <a:pt x="13" y="9"/>
                    <a:pt x="10" y="5"/>
                    <a:pt x="6" y="1"/>
                  </a:cubicBezTo>
                  <a:cubicBezTo>
                    <a:pt x="5" y="0"/>
                    <a:pt x="0" y="2"/>
                    <a:pt x="1" y="3"/>
                  </a:cubicBezTo>
                  <a:cubicBezTo>
                    <a:pt x="5" y="7"/>
                    <a:pt x="7" y="11"/>
                    <a:pt x="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9511" y="2119"/>
              <a:ext cx="85" cy="88"/>
            </a:xfrm>
            <a:custGeom>
              <a:avLst/>
              <a:gdLst>
                <a:gd name="T0" fmla="*/ 6 w 30"/>
                <a:gd name="T1" fmla="*/ 1 h 31"/>
                <a:gd name="T2" fmla="*/ 1 w 30"/>
                <a:gd name="T3" fmla="*/ 3 h 31"/>
                <a:gd name="T4" fmla="*/ 23 w 30"/>
                <a:gd name="T5" fmla="*/ 29 h 31"/>
                <a:gd name="T6" fmla="*/ 29 w 30"/>
                <a:gd name="T7" fmla="*/ 28 h 31"/>
                <a:gd name="T8" fmla="*/ 6 w 30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6" y="1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9" y="11"/>
                    <a:pt x="18" y="19"/>
                    <a:pt x="23" y="29"/>
                  </a:cubicBezTo>
                  <a:cubicBezTo>
                    <a:pt x="24" y="31"/>
                    <a:pt x="30" y="29"/>
                    <a:pt x="29" y="28"/>
                  </a:cubicBezTo>
                  <a:cubicBezTo>
                    <a:pt x="23" y="17"/>
                    <a:pt x="14" y="9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9664" y="1983"/>
              <a:ext cx="54" cy="113"/>
            </a:xfrm>
            <a:custGeom>
              <a:avLst/>
              <a:gdLst>
                <a:gd name="T0" fmla="*/ 18 w 19"/>
                <a:gd name="T1" fmla="*/ 38 h 40"/>
                <a:gd name="T2" fmla="*/ 19 w 19"/>
                <a:gd name="T3" fmla="*/ 35 h 40"/>
                <a:gd name="T4" fmla="*/ 17 w 19"/>
                <a:gd name="T5" fmla="*/ 34 h 40"/>
                <a:gd name="T6" fmla="*/ 6 w 19"/>
                <a:gd name="T7" fmla="*/ 2 h 40"/>
                <a:gd name="T8" fmla="*/ 1 w 19"/>
                <a:gd name="T9" fmla="*/ 4 h 40"/>
                <a:gd name="T10" fmla="*/ 13 w 19"/>
                <a:gd name="T11" fmla="*/ 38 h 40"/>
                <a:gd name="T12" fmla="*/ 18 w 19"/>
                <a:gd name="T13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0">
                  <a:moveTo>
                    <a:pt x="18" y="38"/>
                  </a:moveTo>
                  <a:cubicBezTo>
                    <a:pt x="18" y="37"/>
                    <a:pt x="19" y="36"/>
                    <a:pt x="19" y="35"/>
                  </a:cubicBezTo>
                  <a:cubicBezTo>
                    <a:pt x="19" y="34"/>
                    <a:pt x="18" y="34"/>
                    <a:pt x="17" y="34"/>
                  </a:cubicBezTo>
                  <a:cubicBezTo>
                    <a:pt x="13" y="23"/>
                    <a:pt x="14" y="11"/>
                    <a:pt x="6" y="2"/>
                  </a:cubicBezTo>
                  <a:cubicBezTo>
                    <a:pt x="5" y="0"/>
                    <a:pt x="0" y="2"/>
                    <a:pt x="1" y="4"/>
                  </a:cubicBezTo>
                  <a:cubicBezTo>
                    <a:pt x="9" y="14"/>
                    <a:pt x="7" y="27"/>
                    <a:pt x="13" y="38"/>
                  </a:cubicBezTo>
                  <a:cubicBezTo>
                    <a:pt x="13" y="40"/>
                    <a:pt x="17" y="39"/>
                    <a:pt x="1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9724" y="1917"/>
              <a:ext cx="56" cy="125"/>
            </a:xfrm>
            <a:custGeom>
              <a:avLst/>
              <a:gdLst>
                <a:gd name="T0" fmla="*/ 20 w 20"/>
                <a:gd name="T1" fmla="*/ 41 h 44"/>
                <a:gd name="T2" fmla="*/ 20 w 20"/>
                <a:gd name="T3" fmla="*/ 39 h 44"/>
                <a:gd name="T4" fmla="*/ 20 w 20"/>
                <a:gd name="T5" fmla="*/ 39 h 44"/>
                <a:gd name="T6" fmla="*/ 6 w 20"/>
                <a:gd name="T7" fmla="*/ 2 h 44"/>
                <a:gd name="T8" fmla="*/ 0 w 20"/>
                <a:gd name="T9" fmla="*/ 3 h 44"/>
                <a:gd name="T10" fmla="*/ 15 w 20"/>
                <a:gd name="T11" fmla="*/ 43 h 44"/>
                <a:gd name="T12" fmla="*/ 20 w 20"/>
                <a:gd name="T13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4">
                  <a:moveTo>
                    <a:pt x="20" y="41"/>
                  </a:move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7" y="26"/>
                    <a:pt x="12" y="14"/>
                    <a:pt x="6" y="2"/>
                  </a:cubicBezTo>
                  <a:cubicBezTo>
                    <a:pt x="5" y="0"/>
                    <a:pt x="0" y="2"/>
                    <a:pt x="0" y="3"/>
                  </a:cubicBezTo>
                  <a:cubicBezTo>
                    <a:pt x="7" y="16"/>
                    <a:pt x="13" y="29"/>
                    <a:pt x="15" y="43"/>
                  </a:cubicBezTo>
                  <a:cubicBezTo>
                    <a:pt x="15" y="44"/>
                    <a:pt x="20" y="43"/>
                    <a:pt x="2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9310" y="2436"/>
              <a:ext cx="74" cy="80"/>
            </a:xfrm>
            <a:custGeom>
              <a:avLst/>
              <a:gdLst>
                <a:gd name="T0" fmla="*/ 23 w 26"/>
                <a:gd name="T1" fmla="*/ 2 h 28"/>
                <a:gd name="T2" fmla="*/ 18 w 26"/>
                <a:gd name="T3" fmla="*/ 3 h 28"/>
                <a:gd name="T4" fmla="*/ 16 w 26"/>
                <a:gd name="T5" fmla="*/ 19 h 28"/>
                <a:gd name="T6" fmla="*/ 15 w 26"/>
                <a:gd name="T7" fmla="*/ 21 h 28"/>
                <a:gd name="T8" fmla="*/ 16 w 26"/>
                <a:gd name="T9" fmla="*/ 21 h 28"/>
                <a:gd name="T10" fmla="*/ 14 w 26"/>
                <a:gd name="T11" fmla="*/ 22 h 28"/>
                <a:gd name="T12" fmla="*/ 12 w 26"/>
                <a:gd name="T13" fmla="*/ 20 h 28"/>
                <a:gd name="T14" fmla="*/ 7 w 26"/>
                <a:gd name="T15" fmla="*/ 13 h 28"/>
                <a:gd name="T16" fmla="*/ 2 w 26"/>
                <a:gd name="T17" fmla="*/ 15 h 28"/>
                <a:gd name="T18" fmla="*/ 10 w 26"/>
                <a:gd name="T19" fmla="*/ 25 h 28"/>
                <a:gd name="T20" fmla="*/ 21 w 26"/>
                <a:gd name="T21" fmla="*/ 22 h 28"/>
                <a:gd name="T22" fmla="*/ 20 w 26"/>
                <a:gd name="T23" fmla="*/ 20 h 28"/>
                <a:gd name="T24" fmla="*/ 23 w 26"/>
                <a:gd name="T25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8">
                  <a:moveTo>
                    <a:pt x="23" y="2"/>
                  </a:moveTo>
                  <a:cubicBezTo>
                    <a:pt x="23" y="0"/>
                    <a:pt x="17" y="1"/>
                    <a:pt x="18" y="3"/>
                  </a:cubicBezTo>
                  <a:cubicBezTo>
                    <a:pt x="18" y="8"/>
                    <a:pt x="21" y="16"/>
                    <a:pt x="16" y="19"/>
                  </a:cubicBezTo>
                  <a:cubicBezTo>
                    <a:pt x="15" y="19"/>
                    <a:pt x="14" y="21"/>
                    <a:pt x="15" y="21"/>
                  </a:cubicBezTo>
                  <a:cubicBezTo>
                    <a:pt x="15" y="21"/>
                    <a:pt x="16" y="21"/>
                    <a:pt x="16" y="21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1"/>
                    <a:pt x="12" y="20"/>
                  </a:cubicBezTo>
                  <a:cubicBezTo>
                    <a:pt x="10" y="18"/>
                    <a:pt x="8" y="15"/>
                    <a:pt x="7" y="13"/>
                  </a:cubicBezTo>
                  <a:cubicBezTo>
                    <a:pt x="6" y="11"/>
                    <a:pt x="0" y="13"/>
                    <a:pt x="2" y="15"/>
                  </a:cubicBezTo>
                  <a:cubicBezTo>
                    <a:pt x="4" y="19"/>
                    <a:pt x="7" y="23"/>
                    <a:pt x="10" y="25"/>
                  </a:cubicBezTo>
                  <a:cubicBezTo>
                    <a:pt x="14" y="28"/>
                    <a:pt x="19" y="25"/>
                    <a:pt x="21" y="22"/>
                  </a:cubicBezTo>
                  <a:cubicBezTo>
                    <a:pt x="21" y="21"/>
                    <a:pt x="21" y="20"/>
                    <a:pt x="20" y="20"/>
                  </a:cubicBezTo>
                  <a:cubicBezTo>
                    <a:pt x="26" y="16"/>
                    <a:pt x="24" y="8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9242" y="2391"/>
              <a:ext cx="150" cy="48"/>
            </a:xfrm>
            <a:custGeom>
              <a:avLst/>
              <a:gdLst>
                <a:gd name="T0" fmla="*/ 42 w 53"/>
                <a:gd name="T1" fmla="*/ 1 h 17"/>
                <a:gd name="T2" fmla="*/ 34 w 53"/>
                <a:gd name="T3" fmla="*/ 5 h 17"/>
                <a:gd name="T4" fmla="*/ 4 w 53"/>
                <a:gd name="T5" fmla="*/ 12 h 17"/>
                <a:gd name="T6" fmla="*/ 3 w 53"/>
                <a:gd name="T7" fmla="*/ 14 h 17"/>
                <a:gd name="T8" fmla="*/ 28 w 53"/>
                <a:gd name="T9" fmla="*/ 11 h 17"/>
                <a:gd name="T10" fmla="*/ 38 w 53"/>
                <a:gd name="T11" fmla="*/ 5 h 17"/>
                <a:gd name="T12" fmla="*/ 43 w 53"/>
                <a:gd name="T13" fmla="*/ 15 h 17"/>
                <a:gd name="T14" fmla="*/ 48 w 53"/>
                <a:gd name="T15" fmla="*/ 15 h 17"/>
                <a:gd name="T16" fmla="*/ 42 w 53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7">
                  <a:moveTo>
                    <a:pt x="42" y="1"/>
                  </a:moveTo>
                  <a:cubicBezTo>
                    <a:pt x="39" y="1"/>
                    <a:pt x="36" y="3"/>
                    <a:pt x="34" y="5"/>
                  </a:cubicBezTo>
                  <a:cubicBezTo>
                    <a:pt x="25" y="11"/>
                    <a:pt x="14" y="10"/>
                    <a:pt x="4" y="12"/>
                  </a:cubicBezTo>
                  <a:cubicBezTo>
                    <a:pt x="2" y="12"/>
                    <a:pt x="0" y="15"/>
                    <a:pt x="3" y="14"/>
                  </a:cubicBezTo>
                  <a:cubicBezTo>
                    <a:pt x="11" y="13"/>
                    <a:pt x="20" y="14"/>
                    <a:pt x="28" y="11"/>
                  </a:cubicBezTo>
                  <a:cubicBezTo>
                    <a:pt x="32" y="9"/>
                    <a:pt x="35" y="7"/>
                    <a:pt x="38" y="5"/>
                  </a:cubicBezTo>
                  <a:cubicBezTo>
                    <a:pt x="45" y="0"/>
                    <a:pt x="47" y="11"/>
                    <a:pt x="43" y="15"/>
                  </a:cubicBezTo>
                  <a:cubicBezTo>
                    <a:pt x="42" y="17"/>
                    <a:pt x="47" y="16"/>
                    <a:pt x="48" y="15"/>
                  </a:cubicBezTo>
                  <a:cubicBezTo>
                    <a:pt x="53" y="10"/>
                    <a:pt x="51" y="0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9404" y="2445"/>
              <a:ext cx="48" cy="23"/>
            </a:xfrm>
            <a:custGeom>
              <a:avLst/>
              <a:gdLst>
                <a:gd name="T0" fmla="*/ 16 w 17"/>
                <a:gd name="T1" fmla="*/ 2 h 8"/>
                <a:gd name="T2" fmla="*/ 14 w 17"/>
                <a:gd name="T3" fmla="*/ 0 h 8"/>
                <a:gd name="T4" fmla="*/ 11 w 17"/>
                <a:gd name="T5" fmla="*/ 1 h 8"/>
                <a:gd name="T6" fmla="*/ 5 w 17"/>
                <a:gd name="T7" fmla="*/ 2 h 8"/>
                <a:gd name="T8" fmla="*/ 1 w 17"/>
                <a:gd name="T9" fmla="*/ 3 h 8"/>
                <a:gd name="T10" fmla="*/ 1 w 17"/>
                <a:gd name="T11" fmla="*/ 5 h 8"/>
                <a:gd name="T12" fmla="*/ 16 w 17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6" y="2"/>
                  </a:moveTo>
                  <a:cubicBezTo>
                    <a:pt x="17" y="1"/>
                    <a:pt x="15" y="0"/>
                    <a:pt x="14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10" y="4"/>
                    <a:pt x="7" y="3"/>
                    <a:pt x="5" y="2"/>
                  </a:cubicBezTo>
                  <a:cubicBezTo>
                    <a:pt x="4" y="2"/>
                    <a:pt x="3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ubicBezTo>
                    <a:pt x="6" y="8"/>
                    <a:pt x="13" y="7"/>
                    <a:pt x="1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9296" y="2278"/>
              <a:ext cx="34" cy="48"/>
            </a:xfrm>
            <a:custGeom>
              <a:avLst/>
              <a:gdLst>
                <a:gd name="T0" fmla="*/ 8 w 12"/>
                <a:gd name="T1" fmla="*/ 14 h 17"/>
                <a:gd name="T2" fmla="*/ 11 w 12"/>
                <a:gd name="T3" fmla="*/ 7 h 17"/>
                <a:gd name="T4" fmla="*/ 7 w 12"/>
                <a:gd name="T5" fmla="*/ 7 h 17"/>
                <a:gd name="T6" fmla="*/ 6 w 12"/>
                <a:gd name="T7" fmla="*/ 1 h 17"/>
                <a:gd name="T8" fmla="*/ 1 w 12"/>
                <a:gd name="T9" fmla="*/ 3 h 17"/>
                <a:gd name="T10" fmla="*/ 3 w 12"/>
                <a:gd name="T11" fmla="*/ 15 h 17"/>
                <a:gd name="T12" fmla="*/ 8 w 12"/>
                <a:gd name="T13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7">
                  <a:moveTo>
                    <a:pt x="8" y="14"/>
                  </a:moveTo>
                  <a:cubicBezTo>
                    <a:pt x="10" y="12"/>
                    <a:pt x="11" y="10"/>
                    <a:pt x="11" y="7"/>
                  </a:cubicBezTo>
                  <a:cubicBezTo>
                    <a:pt x="12" y="6"/>
                    <a:pt x="8" y="6"/>
                    <a:pt x="7" y="7"/>
                  </a:cubicBezTo>
                  <a:cubicBezTo>
                    <a:pt x="7" y="5"/>
                    <a:pt x="6" y="3"/>
                    <a:pt x="6" y="1"/>
                  </a:cubicBezTo>
                  <a:cubicBezTo>
                    <a:pt x="6" y="0"/>
                    <a:pt x="0" y="1"/>
                    <a:pt x="1" y="3"/>
                  </a:cubicBezTo>
                  <a:cubicBezTo>
                    <a:pt x="1" y="7"/>
                    <a:pt x="2" y="11"/>
                    <a:pt x="3" y="15"/>
                  </a:cubicBezTo>
                  <a:cubicBezTo>
                    <a:pt x="3" y="17"/>
                    <a:pt x="7" y="15"/>
                    <a:pt x="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7604" y="2496"/>
              <a:ext cx="31" cy="54"/>
            </a:xfrm>
            <a:custGeom>
              <a:avLst/>
              <a:gdLst>
                <a:gd name="T0" fmla="*/ 9 w 11"/>
                <a:gd name="T1" fmla="*/ 14 h 19"/>
                <a:gd name="T2" fmla="*/ 5 w 11"/>
                <a:gd name="T3" fmla="*/ 2 h 19"/>
                <a:gd name="T4" fmla="*/ 0 w 11"/>
                <a:gd name="T5" fmla="*/ 3 h 19"/>
                <a:gd name="T6" fmla="*/ 3 w 11"/>
                <a:gd name="T7" fmla="*/ 12 h 19"/>
                <a:gd name="T8" fmla="*/ 6 w 11"/>
                <a:gd name="T9" fmla="*/ 19 h 19"/>
                <a:gd name="T10" fmla="*/ 11 w 11"/>
                <a:gd name="T11" fmla="*/ 17 h 19"/>
                <a:gd name="T12" fmla="*/ 10 w 11"/>
                <a:gd name="T13" fmla="*/ 15 h 19"/>
                <a:gd name="T14" fmla="*/ 9 w 11"/>
                <a:gd name="T1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9">
                  <a:moveTo>
                    <a:pt x="9" y="14"/>
                  </a:moveTo>
                  <a:cubicBezTo>
                    <a:pt x="8" y="10"/>
                    <a:pt x="6" y="6"/>
                    <a:pt x="5" y="2"/>
                  </a:cubicBezTo>
                  <a:cubicBezTo>
                    <a:pt x="5" y="0"/>
                    <a:pt x="0" y="1"/>
                    <a:pt x="0" y="3"/>
                  </a:cubicBezTo>
                  <a:cubicBezTo>
                    <a:pt x="1" y="6"/>
                    <a:pt x="2" y="9"/>
                    <a:pt x="3" y="12"/>
                  </a:cubicBezTo>
                  <a:cubicBezTo>
                    <a:pt x="3" y="14"/>
                    <a:pt x="4" y="18"/>
                    <a:pt x="6" y="19"/>
                  </a:cubicBezTo>
                  <a:cubicBezTo>
                    <a:pt x="8" y="19"/>
                    <a:pt x="10" y="18"/>
                    <a:pt x="11" y="17"/>
                  </a:cubicBezTo>
                  <a:cubicBezTo>
                    <a:pt x="11" y="16"/>
                    <a:pt x="11" y="16"/>
                    <a:pt x="10" y="15"/>
                  </a:cubicBezTo>
                  <a:cubicBezTo>
                    <a:pt x="10" y="14"/>
                    <a:pt x="10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7626" y="2507"/>
              <a:ext cx="40" cy="34"/>
            </a:xfrm>
            <a:custGeom>
              <a:avLst/>
              <a:gdLst>
                <a:gd name="T0" fmla="*/ 11 w 14"/>
                <a:gd name="T1" fmla="*/ 11 h 12"/>
                <a:gd name="T2" fmla="*/ 13 w 14"/>
                <a:gd name="T3" fmla="*/ 9 h 12"/>
                <a:gd name="T4" fmla="*/ 6 w 14"/>
                <a:gd name="T5" fmla="*/ 1 h 12"/>
                <a:gd name="T6" fmla="*/ 1 w 14"/>
                <a:gd name="T7" fmla="*/ 3 h 12"/>
                <a:gd name="T8" fmla="*/ 8 w 14"/>
                <a:gd name="T9" fmla="*/ 11 h 12"/>
                <a:gd name="T10" fmla="*/ 11 w 14"/>
                <a:gd name="T1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1" y="11"/>
                  </a:moveTo>
                  <a:cubicBezTo>
                    <a:pt x="12" y="11"/>
                    <a:pt x="14" y="10"/>
                    <a:pt x="13" y="9"/>
                  </a:cubicBezTo>
                  <a:cubicBezTo>
                    <a:pt x="10" y="7"/>
                    <a:pt x="9" y="4"/>
                    <a:pt x="6" y="1"/>
                  </a:cubicBezTo>
                  <a:cubicBezTo>
                    <a:pt x="5" y="0"/>
                    <a:pt x="0" y="2"/>
                    <a:pt x="1" y="3"/>
                  </a:cubicBezTo>
                  <a:cubicBezTo>
                    <a:pt x="4" y="6"/>
                    <a:pt x="5" y="9"/>
                    <a:pt x="8" y="11"/>
                  </a:cubicBezTo>
                  <a:cubicBezTo>
                    <a:pt x="9" y="12"/>
                    <a:pt x="10" y="1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7666" y="2490"/>
              <a:ext cx="39" cy="40"/>
            </a:xfrm>
            <a:custGeom>
              <a:avLst/>
              <a:gdLst>
                <a:gd name="T0" fmla="*/ 6 w 14"/>
                <a:gd name="T1" fmla="*/ 2 h 14"/>
                <a:gd name="T2" fmla="*/ 1 w 14"/>
                <a:gd name="T3" fmla="*/ 4 h 14"/>
                <a:gd name="T4" fmla="*/ 8 w 14"/>
                <a:gd name="T5" fmla="*/ 13 h 14"/>
                <a:gd name="T6" fmla="*/ 12 w 14"/>
                <a:gd name="T7" fmla="*/ 11 h 14"/>
                <a:gd name="T8" fmla="*/ 6 w 14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6" y="2"/>
                  </a:moveTo>
                  <a:cubicBezTo>
                    <a:pt x="5" y="0"/>
                    <a:pt x="0" y="2"/>
                    <a:pt x="1" y="4"/>
                  </a:cubicBezTo>
                  <a:cubicBezTo>
                    <a:pt x="3" y="7"/>
                    <a:pt x="5" y="11"/>
                    <a:pt x="8" y="13"/>
                  </a:cubicBezTo>
                  <a:cubicBezTo>
                    <a:pt x="9" y="14"/>
                    <a:pt x="14" y="12"/>
                    <a:pt x="12" y="11"/>
                  </a:cubicBezTo>
                  <a:cubicBezTo>
                    <a:pt x="9" y="9"/>
                    <a:pt x="8" y="5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7717" y="2482"/>
              <a:ext cx="28" cy="22"/>
            </a:xfrm>
            <a:custGeom>
              <a:avLst/>
              <a:gdLst>
                <a:gd name="T0" fmla="*/ 6 w 10"/>
                <a:gd name="T1" fmla="*/ 1 h 8"/>
                <a:gd name="T2" fmla="*/ 0 w 10"/>
                <a:gd name="T3" fmla="*/ 2 h 8"/>
                <a:gd name="T4" fmla="*/ 5 w 10"/>
                <a:gd name="T5" fmla="*/ 8 h 8"/>
                <a:gd name="T6" fmla="*/ 8 w 10"/>
                <a:gd name="T7" fmla="*/ 7 h 8"/>
                <a:gd name="T8" fmla="*/ 10 w 10"/>
                <a:gd name="T9" fmla="*/ 6 h 8"/>
                <a:gd name="T10" fmla="*/ 6 w 10"/>
                <a:gd name="T1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8">
                  <a:moveTo>
                    <a:pt x="6" y="1"/>
                  </a:moveTo>
                  <a:cubicBezTo>
                    <a:pt x="5" y="0"/>
                    <a:pt x="0" y="2"/>
                    <a:pt x="0" y="2"/>
                  </a:cubicBezTo>
                  <a:cubicBezTo>
                    <a:pt x="1" y="5"/>
                    <a:pt x="3" y="6"/>
                    <a:pt x="5" y="8"/>
                  </a:cubicBezTo>
                  <a:cubicBezTo>
                    <a:pt x="5" y="8"/>
                    <a:pt x="7" y="8"/>
                    <a:pt x="8" y="7"/>
                  </a:cubicBezTo>
                  <a:cubicBezTo>
                    <a:pt x="8" y="7"/>
                    <a:pt x="10" y="6"/>
                    <a:pt x="10" y="6"/>
                  </a:cubicBezTo>
                  <a:cubicBezTo>
                    <a:pt x="8" y="5"/>
                    <a:pt x="7" y="3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7754" y="2459"/>
              <a:ext cx="34" cy="40"/>
            </a:xfrm>
            <a:custGeom>
              <a:avLst/>
              <a:gdLst>
                <a:gd name="T0" fmla="*/ 0 w 12"/>
                <a:gd name="T1" fmla="*/ 3 h 14"/>
                <a:gd name="T2" fmla="*/ 6 w 12"/>
                <a:gd name="T3" fmla="*/ 13 h 14"/>
                <a:gd name="T4" fmla="*/ 12 w 12"/>
                <a:gd name="T5" fmla="*/ 11 h 14"/>
                <a:gd name="T6" fmla="*/ 6 w 12"/>
                <a:gd name="T7" fmla="*/ 1 h 14"/>
                <a:gd name="T8" fmla="*/ 0 w 12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3"/>
                  </a:moveTo>
                  <a:cubicBezTo>
                    <a:pt x="3" y="6"/>
                    <a:pt x="4" y="9"/>
                    <a:pt x="6" y="13"/>
                  </a:cubicBezTo>
                  <a:cubicBezTo>
                    <a:pt x="7" y="14"/>
                    <a:pt x="12" y="12"/>
                    <a:pt x="12" y="11"/>
                  </a:cubicBezTo>
                  <a:cubicBezTo>
                    <a:pt x="10" y="8"/>
                    <a:pt x="8" y="4"/>
                    <a:pt x="6" y="1"/>
                  </a:cubicBezTo>
                  <a:cubicBezTo>
                    <a:pt x="5" y="0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7776" y="2442"/>
              <a:ext cx="37" cy="34"/>
            </a:xfrm>
            <a:custGeom>
              <a:avLst/>
              <a:gdLst>
                <a:gd name="T0" fmla="*/ 11 w 13"/>
                <a:gd name="T1" fmla="*/ 11 h 12"/>
                <a:gd name="T2" fmla="*/ 12 w 13"/>
                <a:gd name="T3" fmla="*/ 10 h 12"/>
                <a:gd name="T4" fmla="*/ 13 w 13"/>
                <a:gd name="T5" fmla="*/ 9 h 12"/>
                <a:gd name="T6" fmla="*/ 11 w 13"/>
                <a:gd name="T7" fmla="*/ 7 h 12"/>
                <a:gd name="T8" fmla="*/ 11 w 13"/>
                <a:gd name="T9" fmla="*/ 7 h 12"/>
                <a:gd name="T10" fmla="*/ 10 w 13"/>
                <a:gd name="T11" fmla="*/ 5 h 12"/>
                <a:gd name="T12" fmla="*/ 7 w 13"/>
                <a:gd name="T13" fmla="*/ 1 h 12"/>
                <a:gd name="T14" fmla="*/ 2 w 13"/>
                <a:gd name="T15" fmla="*/ 3 h 12"/>
                <a:gd name="T16" fmla="*/ 7 w 13"/>
                <a:gd name="T17" fmla="*/ 11 h 12"/>
                <a:gd name="T18" fmla="*/ 11 w 13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2">
                  <a:moveTo>
                    <a:pt x="11" y="11"/>
                  </a:moveTo>
                  <a:cubicBezTo>
                    <a:pt x="11" y="11"/>
                    <a:pt x="12" y="11"/>
                    <a:pt x="12" y="10"/>
                  </a:cubicBezTo>
                  <a:cubicBezTo>
                    <a:pt x="12" y="10"/>
                    <a:pt x="12" y="9"/>
                    <a:pt x="13" y="9"/>
                  </a:cubicBezTo>
                  <a:cubicBezTo>
                    <a:pt x="13" y="8"/>
                    <a:pt x="12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0" y="5"/>
                    <a:pt x="10" y="5"/>
                  </a:cubicBezTo>
                  <a:cubicBezTo>
                    <a:pt x="9" y="3"/>
                    <a:pt x="8" y="2"/>
                    <a:pt x="7" y="1"/>
                  </a:cubicBezTo>
                  <a:cubicBezTo>
                    <a:pt x="5" y="0"/>
                    <a:pt x="0" y="2"/>
                    <a:pt x="2" y="3"/>
                  </a:cubicBezTo>
                  <a:cubicBezTo>
                    <a:pt x="4" y="5"/>
                    <a:pt x="6" y="7"/>
                    <a:pt x="7" y="11"/>
                  </a:cubicBezTo>
                  <a:cubicBezTo>
                    <a:pt x="7" y="12"/>
                    <a:pt x="10" y="1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7799" y="2422"/>
              <a:ext cx="45" cy="43"/>
            </a:xfrm>
            <a:custGeom>
              <a:avLst/>
              <a:gdLst>
                <a:gd name="T0" fmla="*/ 13 w 16"/>
                <a:gd name="T1" fmla="*/ 10 h 15"/>
                <a:gd name="T2" fmla="*/ 12 w 16"/>
                <a:gd name="T3" fmla="*/ 10 h 15"/>
                <a:gd name="T4" fmla="*/ 11 w 16"/>
                <a:gd name="T5" fmla="*/ 7 h 15"/>
                <a:gd name="T6" fmla="*/ 6 w 16"/>
                <a:gd name="T7" fmla="*/ 1 h 15"/>
                <a:gd name="T8" fmla="*/ 1 w 16"/>
                <a:gd name="T9" fmla="*/ 4 h 15"/>
                <a:gd name="T10" fmla="*/ 8 w 16"/>
                <a:gd name="T11" fmla="*/ 13 h 15"/>
                <a:gd name="T12" fmla="*/ 12 w 16"/>
                <a:gd name="T13" fmla="*/ 15 h 15"/>
                <a:gd name="T14" fmla="*/ 14 w 16"/>
                <a:gd name="T15" fmla="*/ 14 h 15"/>
                <a:gd name="T16" fmla="*/ 15 w 16"/>
                <a:gd name="T17" fmla="*/ 14 h 15"/>
                <a:gd name="T18" fmla="*/ 14 w 16"/>
                <a:gd name="T19" fmla="*/ 13 h 15"/>
                <a:gd name="T20" fmla="*/ 13 w 16"/>
                <a:gd name="T2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5">
                  <a:moveTo>
                    <a:pt x="13" y="10"/>
                  </a:moveTo>
                  <a:cubicBezTo>
                    <a:pt x="13" y="10"/>
                    <a:pt x="12" y="10"/>
                    <a:pt x="12" y="10"/>
                  </a:cubicBezTo>
                  <a:cubicBezTo>
                    <a:pt x="12" y="9"/>
                    <a:pt x="11" y="8"/>
                    <a:pt x="11" y="7"/>
                  </a:cubicBezTo>
                  <a:cubicBezTo>
                    <a:pt x="9" y="5"/>
                    <a:pt x="8" y="3"/>
                    <a:pt x="6" y="1"/>
                  </a:cubicBezTo>
                  <a:cubicBezTo>
                    <a:pt x="5" y="0"/>
                    <a:pt x="0" y="2"/>
                    <a:pt x="1" y="4"/>
                  </a:cubicBezTo>
                  <a:cubicBezTo>
                    <a:pt x="4" y="7"/>
                    <a:pt x="6" y="10"/>
                    <a:pt x="8" y="13"/>
                  </a:cubicBezTo>
                  <a:cubicBezTo>
                    <a:pt x="9" y="15"/>
                    <a:pt x="10" y="15"/>
                    <a:pt x="12" y="15"/>
                  </a:cubicBezTo>
                  <a:cubicBezTo>
                    <a:pt x="13" y="15"/>
                    <a:pt x="14" y="15"/>
                    <a:pt x="14" y="14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6" y="12"/>
                    <a:pt x="15" y="10"/>
                    <a:pt x="1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7833" y="2394"/>
              <a:ext cx="37" cy="45"/>
            </a:xfrm>
            <a:custGeom>
              <a:avLst/>
              <a:gdLst>
                <a:gd name="T0" fmla="*/ 13 w 13"/>
                <a:gd name="T1" fmla="*/ 14 h 16"/>
                <a:gd name="T2" fmla="*/ 13 w 13"/>
                <a:gd name="T3" fmla="*/ 8 h 16"/>
                <a:gd name="T4" fmla="*/ 10 w 13"/>
                <a:gd name="T5" fmla="*/ 7 h 16"/>
                <a:gd name="T6" fmla="*/ 6 w 13"/>
                <a:gd name="T7" fmla="*/ 2 h 16"/>
                <a:gd name="T8" fmla="*/ 1 w 13"/>
                <a:gd name="T9" fmla="*/ 4 h 16"/>
                <a:gd name="T10" fmla="*/ 8 w 13"/>
                <a:gd name="T11" fmla="*/ 15 h 16"/>
                <a:gd name="T12" fmla="*/ 13 w 13"/>
                <a:gd name="T1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3" y="14"/>
                  </a:moveTo>
                  <a:cubicBezTo>
                    <a:pt x="13" y="12"/>
                    <a:pt x="13" y="10"/>
                    <a:pt x="13" y="8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9" y="5"/>
                    <a:pt x="8" y="4"/>
                    <a:pt x="6" y="2"/>
                  </a:cubicBezTo>
                  <a:cubicBezTo>
                    <a:pt x="5" y="0"/>
                    <a:pt x="0" y="2"/>
                    <a:pt x="1" y="4"/>
                  </a:cubicBezTo>
                  <a:cubicBezTo>
                    <a:pt x="4" y="7"/>
                    <a:pt x="6" y="11"/>
                    <a:pt x="8" y="15"/>
                  </a:cubicBezTo>
                  <a:cubicBezTo>
                    <a:pt x="9" y="16"/>
                    <a:pt x="13" y="16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7785" y="2533"/>
              <a:ext cx="85" cy="40"/>
            </a:xfrm>
            <a:custGeom>
              <a:avLst/>
              <a:gdLst>
                <a:gd name="T0" fmla="*/ 4 w 30"/>
                <a:gd name="T1" fmla="*/ 11 h 14"/>
                <a:gd name="T2" fmla="*/ 3 w 30"/>
                <a:gd name="T3" fmla="*/ 13 h 14"/>
                <a:gd name="T4" fmla="*/ 29 w 30"/>
                <a:gd name="T5" fmla="*/ 1 h 14"/>
                <a:gd name="T6" fmla="*/ 24 w 30"/>
                <a:gd name="T7" fmla="*/ 2 h 14"/>
                <a:gd name="T8" fmla="*/ 4 w 30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4">
                  <a:moveTo>
                    <a:pt x="4" y="11"/>
                  </a:moveTo>
                  <a:cubicBezTo>
                    <a:pt x="2" y="12"/>
                    <a:pt x="0" y="14"/>
                    <a:pt x="3" y="13"/>
                  </a:cubicBezTo>
                  <a:cubicBezTo>
                    <a:pt x="12" y="12"/>
                    <a:pt x="23" y="9"/>
                    <a:pt x="29" y="1"/>
                  </a:cubicBezTo>
                  <a:cubicBezTo>
                    <a:pt x="30" y="0"/>
                    <a:pt x="25" y="1"/>
                    <a:pt x="24" y="2"/>
                  </a:cubicBezTo>
                  <a:cubicBezTo>
                    <a:pt x="19" y="8"/>
                    <a:pt x="12" y="10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7785" y="2513"/>
              <a:ext cx="73" cy="37"/>
            </a:xfrm>
            <a:custGeom>
              <a:avLst/>
              <a:gdLst>
                <a:gd name="T0" fmla="*/ 19 w 26"/>
                <a:gd name="T1" fmla="*/ 1 h 13"/>
                <a:gd name="T2" fmla="*/ 5 w 26"/>
                <a:gd name="T3" fmla="*/ 8 h 13"/>
                <a:gd name="T4" fmla="*/ 1 w 26"/>
                <a:gd name="T5" fmla="*/ 9 h 13"/>
                <a:gd name="T6" fmla="*/ 1 w 26"/>
                <a:gd name="T7" fmla="*/ 11 h 13"/>
                <a:gd name="T8" fmla="*/ 23 w 26"/>
                <a:gd name="T9" fmla="*/ 2 h 13"/>
                <a:gd name="T10" fmla="*/ 19 w 26"/>
                <a:gd name="T1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3">
                  <a:moveTo>
                    <a:pt x="19" y="1"/>
                  </a:moveTo>
                  <a:cubicBezTo>
                    <a:pt x="16" y="4"/>
                    <a:pt x="10" y="10"/>
                    <a:pt x="5" y="8"/>
                  </a:cubicBezTo>
                  <a:cubicBezTo>
                    <a:pt x="4" y="8"/>
                    <a:pt x="2" y="8"/>
                    <a:pt x="1" y="9"/>
                  </a:cubicBezTo>
                  <a:cubicBezTo>
                    <a:pt x="1" y="9"/>
                    <a:pt x="0" y="10"/>
                    <a:pt x="1" y="11"/>
                  </a:cubicBezTo>
                  <a:cubicBezTo>
                    <a:pt x="9" y="13"/>
                    <a:pt x="18" y="7"/>
                    <a:pt x="23" y="2"/>
                  </a:cubicBezTo>
                  <a:cubicBezTo>
                    <a:pt x="26" y="0"/>
                    <a:pt x="2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6"/>
            <p:cNvSpPr>
              <a:spLocks noEditPoints="1"/>
            </p:cNvSpPr>
            <p:nvPr/>
          </p:nvSpPr>
          <p:spPr bwMode="auto">
            <a:xfrm>
              <a:off x="7986" y="2400"/>
              <a:ext cx="353" cy="252"/>
            </a:xfrm>
            <a:custGeom>
              <a:avLst/>
              <a:gdLst>
                <a:gd name="T0" fmla="*/ 9 w 125"/>
                <a:gd name="T1" fmla="*/ 60 h 89"/>
                <a:gd name="T2" fmla="*/ 32 w 125"/>
                <a:gd name="T3" fmla="*/ 80 h 89"/>
                <a:gd name="T4" fmla="*/ 92 w 125"/>
                <a:gd name="T5" fmla="*/ 61 h 89"/>
                <a:gd name="T6" fmla="*/ 118 w 125"/>
                <a:gd name="T7" fmla="*/ 48 h 89"/>
                <a:gd name="T8" fmla="*/ 119 w 125"/>
                <a:gd name="T9" fmla="*/ 44 h 89"/>
                <a:gd name="T10" fmla="*/ 125 w 125"/>
                <a:gd name="T11" fmla="*/ 38 h 89"/>
                <a:gd name="T12" fmla="*/ 119 w 125"/>
                <a:gd name="T13" fmla="*/ 17 h 89"/>
                <a:gd name="T14" fmla="*/ 119 w 125"/>
                <a:gd name="T15" fmla="*/ 39 h 89"/>
                <a:gd name="T16" fmla="*/ 118 w 125"/>
                <a:gd name="T17" fmla="*/ 40 h 89"/>
                <a:gd name="T18" fmla="*/ 113 w 125"/>
                <a:gd name="T19" fmla="*/ 25 h 89"/>
                <a:gd name="T20" fmla="*/ 112 w 125"/>
                <a:gd name="T21" fmla="*/ 46 h 89"/>
                <a:gd name="T22" fmla="*/ 111 w 125"/>
                <a:gd name="T23" fmla="*/ 46 h 89"/>
                <a:gd name="T24" fmla="*/ 101 w 125"/>
                <a:gd name="T25" fmla="*/ 37 h 89"/>
                <a:gd name="T26" fmla="*/ 102 w 125"/>
                <a:gd name="T27" fmla="*/ 57 h 89"/>
                <a:gd name="T28" fmla="*/ 99 w 125"/>
                <a:gd name="T29" fmla="*/ 52 h 89"/>
                <a:gd name="T30" fmla="*/ 92 w 125"/>
                <a:gd name="T31" fmla="*/ 48 h 89"/>
                <a:gd name="T32" fmla="*/ 93 w 125"/>
                <a:gd name="T33" fmla="*/ 52 h 89"/>
                <a:gd name="T34" fmla="*/ 84 w 125"/>
                <a:gd name="T35" fmla="*/ 45 h 89"/>
                <a:gd name="T36" fmla="*/ 82 w 125"/>
                <a:gd name="T37" fmla="*/ 55 h 89"/>
                <a:gd name="T38" fmla="*/ 77 w 125"/>
                <a:gd name="T39" fmla="*/ 47 h 89"/>
                <a:gd name="T40" fmla="*/ 76 w 125"/>
                <a:gd name="T41" fmla="*/ 57 h 89"/>
                <a:gd name="T42" fmla="*/ 52 w 125"/>
                <a:gd name="T43" fmla="*/ 83 h 89"/>
                <a:gd name="T44" fmla="*/ 35 w 125"/>
                <a:gd name="T45" fmla="*/ 38 h 89"/>
                <a:gd name="T46" fmla="*/ 36 w 125"/>
                <a:gd name="T47" fmla="*/ 18 h 89"/>
                <a:gd name="T48" fmla="*/ 31 w 125"/>
                <a:gd name="T49" fmla="*/ 12 h 89"/>
                <a:gd name="T50" fmla="*/ 17 w 125"/>
                <a:gd name="T51" fmla="*/ 4 h 89"/>
                <a:gd name="T52" fmla="*/ 28 w 125"/>
                <a:gd name="T53" fmla="*/ 24 h 89"/>
                <a:gd name="T54" fmla="*/ 23 w 125"/>
                <a:gd name="T55" fmla="*/ 11 h 89"/>
                <a:gd name="T56" fmla="*/ 20 w 125"/>
                <a:gd name="T57" fmla="*/ 8 h 89"/>
                <a:gd name="T58" fmla="*/ 19 w 125"/>
                <a:gd name="T59" fmla="*/ 17 h 89"/>
                <a:gd name="T60" fmla="*/ 29 w 125"/>
                <a:gd name="T61" fmla="*/ 34 h 89"/>
                <a:gd name="T62" fmla="*/ 29 w 125"/>
                <a:gd name="T63" fmla="*/ 42 h 89"/>
                <a:gd name="T64" fmla="*/ 15 w 125"/>
                <a:gd name="T65" fmla="*/ 22 h 89"/>
                <a:gd name="T66" fmla="*/ 24 w 125"/>
                <a:gd name="T67" fmla="*/ 45 h 89"/>
                <a:gd name="T68" fmla="*/ 28 w 125"/>
                <a:gd name="T69" fmla="*/ 46 h 89"/>
                <a:gd name="T70" fmla="*/ 26 w 125"/>
                <a:gd name="T71" fmla="*/ 56 h 89"/>
                <a:gd name="T72" fmla="*/ 11 w 125"/>
                <a:gd name="T73" fmla="*/ 36 h 89"/>
                <a:gd name="T74" fmla="*/ 21 w 125"/>
                <a:gd name="T75" fmla="*/ 59 h 89"/>
                <a:gd name="T76" fmla="*/ 6 w 125"/>
                <a:gd name="T77" fmla="*/ 43 h 89"/>
                <a:gd name="T78" fmla="*/ 18 w 125"/>
                <a:gd name="T79" fmla="*/ 62 h 89"/>
                <a:gd name="T80" fmla="*/ 25 w 125"/>
                <a:gd name="T81" fmla="*/ 64 h 89"/>
                <a:gd name="T82" fmla="*/ 29 w 125"/>
                <a:gd name="T83" fmla="*/ 76 h 89"/>
                <a:gd name="T84" fmla="*/ 96 w 125"/>
                <a:gd name="T85" fmla="*/ 58 h 89"/>
                <a:gd name="T86" fmla="*/ 94 w 125"/>
                <a:gd name="T87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89">
                  <a:moveTo>
                    <a:pt x="15" y="59"/>
                  </a:moveTo>
                  <a:cubicBezTo>
                    <a:pt x="14" y="57"/>
                    <a:pt x="9" y="59"/>
                    <a:pt x="9" y="60"/>
                  </a:cubicBezTo>
                  <a:cubicBezTo>
                    <a:pt x="13" y="69"/>
                    <a:pt x="20" y="78"/>
                    <a:pt x="29" y="80"/>
                  </a:cubicBezTo>
                  <a:cubicBezTo>
                    <a:pt x="30" y="81"/>
                    <a:pt x="31" y="80"/>
                    <a:pt x="32" y="80"/>
                  </a:cubicBezTo>
                  <a:cubicBezTo>
                    <a:pt x="38" y="86"/>
                    <a:pt x="46" y="89"/>
                    <a:pt x="56" y="86"/>
                  </a:cubicBezTo>
                  <a:cubicBezTo>
                    <a:pt x="73" y="80"/>
                    <a:pt x="67" y="53"/>
                    <a:pt x="92" y="61"/>
                  </a:cubicBezTo>
                  <a:cubicBezTo>
                    <a:pt x="102" y="64"/>
                    <a:pt x="109" y="57"/>
                    <a:pt x="114" y="50"/>
                  </a:cubicBezTo>
                  <a:cubicBezTo>
                    <a:pt x="116" y="50"/>
                    <a:pt x="118" y="49"/>
                    <a:pt x="118" y="48"/>
                  </a:cubicBezTo>
                  <a:cubicBezTo>
                    <a:pt x="118" y="47"/>
                    <a:pt x="118" y="47"/>
                    <a:pt x="118" y="46"/>
                  </a:cubicBezTo>
                  <a:cubicBezTo>
                    <a:pt x="118" y="45"/>
                    <a:pt x="119" y="45"/>
                    <a:pt x="119" y="44"/>
                  </a:cubicBezTo>
                  <a:cubicBezTo>
                    <a:pt x="120" y="45"/>
                    <a:pt x="124" y="44"/>
                    <a:pt x="124" y="42"/>
                  </a:cubicBezTo>
                  <a:cubicBezTo>
                    <a:pt x="124" y="41"/>
                    <a:pt x="124" y="39"/>
                    <a:pt x="125" y="38"/>
                  </a:cubicBezTo>
                  <a:cubicBezTo>
                    <a:pt x="125" y="37"/>
                    <a:pt x="125" y="36"/>
                    <a:pt x="124" y="36"/>
                  </a:cubicBezTo>
                  <a:cubicBezTo>
                    <a:pt x="123" y="29"/>
                    <a:pt x="122" y="23"/>
                    <a:pt x="119" y="17"/>
                  </a:cubicBezTo>
                  <a:cubicBezTo>
                    <a:pt x="118" y="15"/>
                    <a:pt x="112" y="17"/>
                    <a:pt x="114" y="20"/>
                  </a:cubicBezTo>
                  <a:cubicBezTo>
                    <a:pt x="117" y="26"/>
                    <a:pt x="118" y="32"/>
                    <a:pt x="119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40"/>
                  </a:cubicBezTo>
                  <a:cubicBezTo>
                    <a:pt x="117" y="39"/>
                    <a:pt x="117" y="39"/>
                    <a:pt x="117" y="38"/>
                  </a:cubicBezTo>
                  <a:cubicBezTo>
                    <a:pt x="116" y="34"/>
                    <a:pt x="115" y="30"/>
                    <a:pt x="113" y="25"/>
                  </a:cubicBezTo>
                  <a:cubicBezTo>
                    <a:pt x="112" y="23"/>
                    <a:pt x="107" y="25"/>
                    <a:pt x="108" y="28"/>
                  </a:cubicBezTo>
                  <a:cubicBezTo>
                    <a:pt x="111" y="34"/>
                    <a:pt x="112" y="40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1" y="46"/>
                    <a:pt x="111" y="46"/>
                  </a:cubicBezTo>
                  <a:cubicBezTo>
                    <a:pt x="110" y="42"/>
                    <a:pt x="108" y="39"/>
                    <a:pt x="106" y="36"/>
                  </a:cubicBezTo>
                  <a:cubicBezTo>
                    <a:pt x="106" y="34"/>
                    <a:pt x="101" y="36"/>
                    <a:pt x="101" y="37"/>
                  </a:cubicBezTo>
                  <a:cubicBezTo>
                    <a:pt x="104" y="42"/>
                    <a:pt x="106" y="47"/>
                    <a:pt x="107" y="53"/>
                  </a:cubicBezTo>
                  <a:cubicBezTo>
                    <a:pt x="105" y="55"/>
                    <a:pt x="103" y="56"/>
                    <a:pt x="102" y="57"/>
                  </a:cubicBezTo>
                  <a:cubicBezTo>
                    <a:pt x="102" y="55"/>
                    <a:pt x="102" y="54"/>
                    <a:pt x="102" y="52"/>
                  </a:cubicBezTo>
                  <a:cubicBezTo>
                    <a:pt x="102" y="52"/>
                    <a:pt x="101" y="52"/>
                    <a:pt x="99" y="52"/>
                  </a:cubicBezTo>
                  <a:cubicBezTo>
                    <a:pt x="99" y="50"/>
                    <a:pt x="98" y="48"/>
                    <a:pt x="97" y="47"/>
                  </a:cubicBezTo>
                  <a:cubicBezTo>
                    <a:pt x="97" y="45"/>
                    <a:pt x="92" y="47"/>
                    <a:pt x="92" y="48"/>
                  </a:cubicBezTo>
                  <a:cubicBezTo>
                    <a:pt x="93" y="50"/>
                    <a:pt x="93" y="51"/>
                    <a:pt x="94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2" y="49"/>
                    <a:pt x="91" y="46"/>
                    <a:pt x="89" y="43"/>
                  </a:cubicBezTo>
                  <a:cubicBezTo>
                    <a:pt x="89" y="42"/>
                    <a:pt x="83" y="44"/>
                    <a:pt x="84" y="45"/>
                  </a:cubicBezTo>
                  <a:cubicBezTo>
                    <a:pt x="85" y="48"/>
                    <a:pt x="87" y="51"/>
                    <a:pt x="88" y="55"/>
                  </a:cubicBezTo>
                  <a:cubicBezTo>
                    <a:pt x="86" y="54"/>
                    <a:pt x="84" y="54"/>
                    <a:pt x="82" y="55"/>
                  </a:cubicBezTo>
                  <a:cubicBezTo>
                    <a:pt x="82" y="55"/>
                    <a:pt x="82" y="55"/>
                    <a:pt x="81" y="55"/>
                  </a:cubicBezTo>
                  <a:cubicBezTo>
                    <a:pt x="80" y="52"/>
                    <a:pt x="79" y="50"/>
                    <a:pt x="77" y="47"/>
                  </a:cubicBezTo>
                  <a:cubicBezTo>
                    <a:pt x="77" y="46"/>
                    <a:pt x="71" y="48"/>
                    <a:pt x="72" y="49"/>
                  </a:cubicBezTo>
                  <a:cubicBezTo>
                    <a:pt x="74" y="51"/>
                    <a:pt x="75" y="54"/>
                    <a:pt x="76" y="57"/>
                  </a:cubicBezTo>
                  <a:cubicBezTo>
                    <a:pt x="71" y="60"/>
                    <a:pt x="68" y="64"/>
                    <a:pt x="65" y="69"/>
                  </a:cubicBezTo>
                  <a:cubicBezTo>
                    <a:pt x="61" y="75"/>
                    <a:pt x="59" y="81"/>
                    <a:pt x="52" y="83"/>
                  </a:cubicBezTo>
                  <a:cubicBezTo>
                    <a:pt x="41" y="87"/>
                    <a:pt x="33" y="74"/>
                    <a:pt x="30" y="66"/>
                  </a:cubicBezTo>
                  <a:cubicBezTo>
                    <a:pt x="28" y="58"/>
                    <a:pt x="34" y="46"/>
                    <a:pt x="35" y="38"/>
                  </a:cubicBezTo>
                  <a:cubicBezTo>
                    <a:pt x="35" y="32"/>
                    <a:pt x="34" y="26"/>
                    <a:pt x="33" y="20"/>
                  </a:cubicBezTo>
                  <a:cubicBezTo>
                    <a:pt x="35" y="20"/>
                    <a:pt x="37" y="19"/>
                    <a:pt x="36" y="18"/>
                  </a:cubicBezTo>
                  <a:cubicBezTo>
                    <a:pt x="35" y="16"/>
                    <a:pt x="33" y="14"/>
                    <a:pt x="32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8" y="8"/>
                    <a:pt x="25" y="5"/>
                    <a:pt x="22" y="2"/>
                  </a:cubicBezTo>
                  <a:cubicBezTo>
                    <a:pt x="21" y="0"/>
                    <a:pt x="16" y="2"/>
                    <a:pt x="17" y="4"/>
                  </a:cubicBezTo>
                  <a:cubicBezTo>
                    <a:pt x="20" y="7"/>
                    <a:pt x="23" y="11"/>
                    <a:pt x="26" y="14"/>
                  </a:cubicBezTo>
                  <a:cubicBezTo>
                    <a:pt x="27" y="17"/>
                    <a:pt x="27" y="21"/>
                    <a:pt x="28" y="24"/>
                  </a:cubicBezTo>
                  <a:cubicBezTo>
                    <a:pt x="27" y="21"/>
                    <a:pt x="26" y="18"/>
                    <a:pt x="24" y="15"/>
                  </a:cubicBezTo>
                  <a:cubicBezTo>
                    <a:pt x="24" y="14"/>
                    <a:pt x="23" y="13"/>
                    <a:pt x="23" y="11"/>
                  </a:cubicBezTo>
                  <a:cubicBezTo>
                    <a:pt x="23" y="11"/>
                    <a:pt x="22" y="10"/>
                    <a:pt x="21" y="10"/>
                  </a:cubicBezTo>
                  <a:cubicBezTo>
                    <a:pt x="21" y="10"/>
                    <a:pt x="21" y="9"/>
                    <a:pt x="20" y="8"/>
                  </a:cubicBezTo>
                  <a:cubicBezTo>
                    <a:pt x="19" y="6"/>
                    <a:pt x="14" y="8"/>
                    <a:pt x="15" y="11"/>
                  </a:cubicBezTo>
                  <a:cubicBezTo>
                    <a:pt x="17" y="13"/>
                    <a:pt x="18" y="15"/>
                    <a:pt x="19" y="17"/>
                  </a:cubicBezTo>
                  <a:cubicBezTo>
                    <a:pt x="21" y="23"/>
                    <a:pt x="22" y="28"/>
                    <a:pt x="25" y="34"/>
                  </a:cubicBezTo>
                  <a:cubicBezTo>
                    <a:pt x="25" y="35"/>
                    <a:pt x="27" y="35"/>
                    <a:pt x="29" y="34"/>
                  </a:cubicBezTo>
                  <a:cubicBezTo>
                    <a:pt x="29" y="37"/>
                    <a:pt x="29" y="40"/>
                    <a:pt x="29" y="43"/>
                  </a:cubicBezTo>
                  <a:cubicBezTo>
                    <a:pt x="29" y="43"/>
                    <a:pt x="29" y="43"/>
                    <a:pt x="29" y="42"/>
                  </a:cubicBezTo>
                  <a:cubicBezTo>
                    <a:pt x="29" y="42"/>
                    <a:pt x="28" y="42"/>
                    <a:pt x="28" y="42"/>
                  </a:cubicBezTo>
                  <a:cubicBezTo>
                    <a:pt x="24" y="35"/>
                    <a:pt x="20" y="29"/>
                    <a:pt x="15" y="22"/>
                  </a:cubicBezTo>
                  <a:cubicBezTo>
                    <a:pt x="15" y="21"/>
                    <a:pt x="10" y="23"/>
                    <a:pt x="10" y="24"/>
                  </a:cubicBezTo>
                  <a:cubicBezTo>
                    <a:pt x="15" y="31"/>
                    <a:pt x="20" y="38"/>
                    <a:pt x="24" y="45"/>
                  </a:cubicBezTo>
                  <a:cubicBezTo>
                    <a:pt x="24" y="45"/>
                    <a:pt x="24" y="46"/>
                    <a:pt x="25" y="47"/>
                  </a:cubicBezTo>
                  <a:cubicBezTo>
                    <a:pt x="25" y="47"/>
                    <a:pt x="27" y="47"/>
                    <a:pt x="28" y="46"/>
                  </a:cubicBezTo>
                  <a:cubicBezTo>
                    <a:pt x="28" y="48"/>
                    <a:pt x="28" y="50"/>
                    <a:pt x="27" y="52"/>
                  </a:cubicBezTo>
                  <a:cubicBezTo>
                    <a:pt x="27" y="54"/>
                    <a:pt x="27" y="55"/>
                    <a:pt x="26" y="56"/>
                  </a:cubicBezTo>
                  <a:cubicBezTo>
                    <a:pt x="22" y="49"/>
                    <a:pt x="18" y="42"/>
                    <a:pt x="16" y="35"/>
                  </a:cubicBezTo>
                  <a:cubicBezTo>
                    <a:pt x="16" y="33"/>
                    <a:pt x="10" y="34"/>
                    <a:pt x="11" y="36"/>
                  </a:cubicBezTo>
                  <a:cubicBezTo>
                    <a:pt x="13" y="44"/>
                    <a:pt x="17" y="51"/>
                    <a:pt x="21" y="58"/>
                  </a:cubicBezTo>
                  <a:cubicBezTo>
                    <a:pt x="21" y="58"/>
                    <a:pt x="21" y="58"/>
                    <a:pt x="21" y="59"/>
                  </a:cubicBezTo>
                  <a:cubicBezTo>
                    <a:pt x="21" y="58"/>
                    <a:pt x="20" y="57"/>
                    <a:pt x="19" y="57"/>
                  </a:cubicBezTo>
                  <a:cubicBezTo>
                    <a:pt x="15" y="52"/>
                    <a:pt x="11" y="48"/>
                    <a:pt x="6" y="43"/>
                  </a:cubicBezTo>
                  <a:cubicBezTo>
                    <a:pt x="5" y="42"/>
                    <a:pt x="0" y="44"/>
                    <a:pt x="1" y="45"/>
                  </a:cubicBezTo>
                  <a:cubicBezTo>
                    <a:pt x="7" y="51"/>
                    <a:pt x="13" y="56"/>
                    <a:pt x="18" y="62"/>
                  </a:cubicBezTo>
                  <a:cubicBezTo>
                    <a:pt x="19" y="64"/>
                    <a:pt x="20" y="65"/>
                    <a:pt x="22" y="65"/>
                  </a:cubicBezTo>
                  <a:cubicBezTo>
                    <a:pt x="23" y="65"/>
                    <a:pt x="24" y="65"/>
                    <a:pt x="25" y="64"/>
                  </a:cubicBezTo>
                  <a:cubicBezTo>
                    <a:pt x="25" y="67"/>
                    <a:pt x="25" y="70"/>
                    <a:pt x="27" y="73"/>
                  </a:cubicBezTo>
                  <a:cubicBezTo>
                    <a:pt x="28" y="74"/>
                    <a:pt x="29" y="75"/>
                    <a:pt x="29" y="76"/>
                  </a:cubicBezTo>
                  <a:cubicBezTo>
                    <a:pt x="23" y="73"/>
                    <a:pt x="17" y="65"/>
                    <a:pt x="15" y="59"/>
                  </a:cubicBezTo>
                  <a:close/>
                  <a:moveTo>
                    <a:pt x="96" y="58"/>
                  </a:moveTo>
                  <a:cubicBezTo>
                    <a:pt x="96" y="58"/>
                    <a:pt x="95" y="57"/>
                    <a:pt x="95" y="57"/>
                  </a:cubicBezTo>
                  <a:cubicBezTo>
                    <a:pt x="95" y="56"/>
                    <a:pt x="94" y="55"/>
                    <a:pt x="94" y="54"/>
                  </a:cubicBezTo>
                  <a:cubicBezTo>
                    <a:pt x="95" y="55"/>
                    <a:pt x="95" y="56"/>
                    <a:pt x="96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8172" y="2309"/>
              <a:ext cx="43" cy="62"/>
            </a:xfrm>
            <a:custGeom>
              <a:avLst/>
              <a:gdLst>
                <a:gd name="T0" fmla="*/ 9 w 15"/>
                <a:gd name="T1" fmla="*/ 22 h 22"/>
                <a:gd name="T2" fmla="*/ 12 w 15"/>
                <a:gd name="T3" fmla="*/ 19 h 22"/>
                <a:gd name="T4" fmla="*/ 9 w 15"/>
                <a:gd name="T5" fmla="*/ 13 h 22"/>
                <a:gd name="T6" fmla="*/ 6 w 15"/>
                <a:gd name="T7" fmla="*/ 2 h 22"/>
                <a:gd name="T8" fmla="*/ 1 w 15"/>
                <a:gd name="T9" fmla="*/ 4 h 22"/>
                <a:gd name="T10" fmla="*/ 5 w 15"/>
                <a:gd name="T11" fmla="*/ 16 h 22"/>
                <a:gd name="T12" fmla="*/ 9 w 15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2">
                  <a:moveTo>
                    <a:pt x="9" y="22"/>
                  </a:moveTo>
                  <a:cubicBezTo>
                    <a:pt x="11" y="22"/>
                    <a:pt x="15" y="20"/>
                    <a:pt x="12" y="19"/>
                  </a:cubicBezTo>
                  <a:cubicBezTo>
                    <a:pt x="11" y="19"/>
                    <a:pt x="10" y="14"/>
                    <a:pt x="9" y="13"/>
                  </a:cubicBezTo>
                  <a:cubicBezTo>
                    <a:pt x="8" y="9"/>
                    <a:pt x="7" y="6"/>
                    <a:pt x="6" y="2"/>
                  </a:cubicBezTo>
                  <a:cubicBezTo>
                    <a:pt x="5" y="0"/>
                    <a:pt x="0" y="2"/>
                    <a:pt x="1" y="4"/>
                  </a:cubicBezTo>
                  <a:cubicBezTo>
                    <a:pt x="2" y="8"/>
                    <a:pt x="3" y="12"/>
                    <a:pt x="5" y="16"/>
                  </a:cubicBezTo>
                  <a:cubicBezTo>
                    <a:pt x="6" y="18"/>
                    <a:pt x="7" y="21"/>
                    <a:pt x="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8934" y="2499"/>
              <a:ext cx="34" cy="59"/>
            </a:xfrm>
            <a:custGeom>
              <a:avLst/>
              <a:gdLst>
                <a:gd name="T0" fmla="*/ 6 w 12"/>
                <a:gd name="T1" fmla="*/ 19 h 21"/>
                <a:gd name="T2" fmla="*/ 11 w 12"/>
                <a:gd name="T3" fmla="*/ 17 h 21"/>
                <a:gd name="T4" fmla="*/ 9 w 12"/>
                <a:gd name="T5" fmla="*/ 11 h 21"/>
                <a:gd name="T6" fmla="*/ 6 w 12"/>
                <a:gd name="T7" fmla="*/ 2 h 21"/>
                <a:gd name="T8" fmla="*/ 1 w 12"/>
                <a:gd name="T9" fmla="*/ 4 h 21"/>
                <a:gd name="T10" fmla="*/ 3 w 12"/>
                <a:gd name="T11" fmla="*/ 13 h 21"/>
                <a:gd name="T12" fmla="*/ 6 w 12"/>
                <a:gd name="T13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1">
                  <a:moveTo>
                    <a:pt x="6" y="19"/>
                  </a:moveTo>
                  <a:cubicBezTo>
                    <a:pt x="7" y="21"/>
                    <a:pt x="12" y="19"/>
                    <a:pt x="11" y="17"/>
                  </a:cubicBezTo>
                  <a:cubicBezTo>
                    <a:pt x="9" y="15"/>
                    <a:pt x="9" y="13"/>
                    <a:pt x="9" y="11"/>
                  </a:cubicBezTo>
                  <a:cubicBezTo>
                    <a:pt x="8" y="8"/>
                    <a:pt x="7" y="5"/>
                    <a:pt x="6" y="2"/>
                  </a:cubicBezTo>
                  <a:cubicBezTo>
                    <a:pt x="5" y="0"/>
                    <a:pt x="0" y="1"/>
                    <a:pt x="1" y="4"/>
                  </a:cubicBezTo>
                  <a:cubicBezTo>
                    <a:pt x="2" y="7"/>
                    <a:pt x="2" y="10"/>
                    <a:pt x="3" y="13"/>
                  </a:cubicBezTo>
                  <a:cubicBezTo>
                    <a:pt x="4" y="15"/>
                    <a:pt x="4" y="17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8973" y="2507"/>
              <a:ext cx="23" cy="51"/>
            </a:xfrm>
            <a:custGeom>
              <a:avLst/>
              <a:gdLst>
                <a:gd name="T0" fmla="*/ 2 w 8"/>
                <a:gd name="T1" fmla="*/ 17 h 18"/>
                <a:gd name="T2" fmla="*/ 7 w 8"/>
                <a:gd name="T3" fmla="*/ 16 h 18"/>
                <a:gd name="T4" fmla="*/ 6 w 8"/>
                <a:gd name="T5" fmla="*/ 10 h 18"/>
                <a:gd name="T6" fmla="*/ 5 w 8"/>
                <a:gd name="T7" fmla="*/ 1 h 18"/>
                <a:gd name="T8" fmla="*/ 0 w 8"/>
                <a:gd name="T9" fmla="*/ 3 h 18"/>
                <a:gd name="T10" fmla="*/ 1 w 8"/>
                <a:gd name="T11" fmla="*/ 10 h 18"/>
                <a:gd name="T12" fmla="*/ 2 w 8"/>
                <a:gd name="T13" fmla="*/ 14 h 18"/>
                <a:gd name="T14" fmla="*/ 2 w 8"/>
                <a:gd name="T15" fmla="*/ 15 h 18"/>
                <a:gd name="T16" fmla="*/ 2 w 8"/>
                <a:gd name="T17" fmla="*/ 16 h 18"/>
                <a:gd name="T18" fmla="*/ 2 w 8"/>
                <a:gd name="T1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2" y="17"/>
                  </a:moveTo>
                  <a:cubicBezTo>
                    <a:pt x="4" y="18"/>
                    <a:pt x="6" y="17"/>
                    <a:pt x="7" y="16"/>
                  </a:cubicBezTo>
                  <a:cubicBezTo>
                    <a:pt x="8" y="15"/>
                    <a:pt x="7" y="11"/>
                    <a:pt x="6" y="10"/>
                  </a:cubicBezTo>
                  <a:cubicBezTo>
                    <a:pt x="6" y="7"/>
                    <a:pt x="5" y="4"/>
                    <a:pt x="5" y="1"/>
                  </a:cubicBezTo>
                  <a:cubicBezTo>
                    <a:pt x="5" y="0"/>
                    <a:pt x="0" y="1"/>
                    <a:pt x="0" y="3"/>
                  </a:cubicBezTo>
                  <a:cubicBezTo>
                    <a:pt x="0" y="5"/>
                    <a:pt x="0" y="8"/>
                    <a:pt x="1" y="10"/>
                  </a:cubicBezTo>
                  <a:cubicBezTo>
                    <a:pt x="1" y="11"/>
                    <a:pt x="1" y="13"/>
                    <a:pt x="2" y="14"/>
                  </a:cubicBezTo>
                  <a:cubicBezTo>
                    <a:pt x="2" y="14"/>
                    <a:pt x="2" y="15"/>
                    <a:pt x="2" y="15"/>
                  </a:cubicBezTo>
                  <a:cubicBezTo>
                    <a:pt x="2" y="15"/>
                    <a:pt x="1" y="15"/>
                    <a:pt x="2" y="16"/>
                  </a:cubicBezTo>
                  <a:cubicBezTo>
                    <a:pt x="2" y="16"/>
                    <a:pt x="2" y="17"/>
                    <a:pt x="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9002" y="2499"/>
              <a:ext cx="22" cy="68"/>
            </a:xfrm>
            <a:custGeom>
              <a:avLst/>
              <a:gdLst>
                <a:gd name="T0" fmla="*/ 2 w 8"/>
                <a:gd name="T1" fmla="*/ 23 h 24"/>
                <a:gd name="T2" fmla="*/ 7 w 8"/>
                <a:gd name="T3" fmla="*/ 23 h 24"/>
                <a:gd name="T4" fmla="*/ 8 w 8"/>
                <a:gd name="T5" fmla="*/ 19 h 24"/>
                <a:gd name="T6" fmla="*/ 7 w 8"/>
                <a:gd name="T7" fmla="*/ 18 h 24"/>
                <a:gd name="T8" fmla="*/ 7 w 8"/>
                <a:gd name="T9" fmla="*/ 18 h 24"/>
                <a:gd name="T10" fmla="*/ 6 w 8"/>
                <a:gd name="T11" fmla="*/ 13 h 24"/>
                <a:gd name="T12" fmla="*/ 5 w 8"/>
                <a:gd name="T13" fmla="*/ 3 h 24"/>
                <a:gd name="T14" fmla="*/ 0 w 8"/>
                <a:gd name="T15" fmla="*/ 3 h 24"/>
                <a:gd name="T16" fmla="*/ 1 w 8"/>
                <a:gd name="T17" fmla="*/ 15 h 24"/>
                <a:gd name="T18" fmla="*/ 2 w 8"/>
                <a:gd name="T19" fmla="*/ 21 h 24"/>
                <a:gd name="T20" fmla="*/ 2 w 8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24">
                  <a:moveTo>
                    <a:pt x="2" y="23"/>
                  </a:moveTo>
                  <a:cubicBezTo>
                    <a:pt x="3" y="24"/>
                    <a:pt x="6" y="24"/>
                    <a:pt x="7" y="23"/>
                  </a:cubicBezTo>
                  <a:cubicBezTo>
                    <a:pt x="8" y="22"/>
                    <a:pt x="8" y="21"/>
                    <a:pt x="8" y="19"/>
                  </a:cubicBezTo>
                  <a:cubicBezTo>
                    <a:pt x="8" y="19"/>
                    <a:pt x="8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6"/>
                    <a:pt x="7" y="15"/>
                    <a:pt x="6" y="13"/>
                  </a:cubicBezTo>
                  <a:cubicBezTo>
                    <a:pt x="6" y="10"/>
                    <a:pt x="5" y="6"/>
                    <a:pt x="5" y="3"/>
                  </a:cubicBezTo>
                  <a:cubicBezTo>
                    <a:pt x="5" y="0"/>
                    <a:pt x="0" y="1"/>
                    <a:pt x="0" y="3"/>
                  </a:cubicBezTo>
                  <a:cubicBezTo>
                    <a:pt x="0" y="7"/>
                    <a:pt x="0" y="11"/>
                    <a:pt x="1" y="15"/>
                  </a:cubicBezTo>
                  <a:cubicBezTo>
                    <a:pt x="1" y="17"/>
                    <a:pt x="2" y="19"/>
                    <a:pt x="2" y="21"/>
                  </a:cubicBezTo>
                  <a:cubicBezTo>
                    <a:pt x="2" y="22"/>
                    <a:pt x="2" y="23"/>
                    <a:pt x="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9039" y="2490"/>
              <a:ext cx="31" cy="66"/>
            </a:xfrm>
            <a:custGeom>
              <a:avLst/>
              <a:gdLst>
                <a:gd name="T0" fmla="*/ 11 w 11"/>
                <a:gd name="T1" fmla="*/ 20 h 23"/>
                <a:gd name="T2" fmla="*/ 11 w 11"/>
                <a:gd name="T3" fmla="*/ 14 h 23"/>
                <a:gd name="T4" fmla="*/ 8 w 11"/>
                <a:gd name="T5" fmla="*/ 12 h 23"/>
                <a:gd name="T6" fmla="*/ 6 w 11"/>
                <a:gd name="T7" fmla="*/ 3 h 23"/>
                <a:gd name="T8" fmla="*/ 1 w 11"/>
                <a:gd name="T9" fmla="*/ 4 h 23"/>
                <a:gd name="T10" fmla="*/ 5 w 11"/>
                <a:gd name="T11" fmla="*/ 21 h 23"/>
                <a:gd name="T12" fmla="*/ 11 w 11"/>
                <a:gd name="T13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3">
                  <a:moveTo>
                    <a:pt x="11" y="20"/>
                  </a:moveTo>
                  <a:cubicBezTo>
                    <a:pt x="11" y="18"/>
                    <a:pt x="11" y="16"/>
                    <a:pt x="11" y="14"/>
                  </a:cubicBezTo>
                  <a:cubicBezTo>
                    <a:pt x="11" y="13"/>
                    <a:pt x="9" y="12"/>
                    <a:pt x="8" y="12"/>
                  </a:cubicBezTo>
                  <a:cubicBezTo>
                    <a:pt x="7" y="9"/>
                    <a:pt x="7" y="6"/>
                    <a:pt x="6" y="3"/>
                  </a:cubicBezTo>
                  <a:cubicBezTo>
                    <a:pt x="6" y="0"/>
                    <a:pt x="0" y="2"/>
                    <a:pt x="1" y="4"/>
                  </a:cubicBezTo>
                  <a:cubicBezTo>
                    <a:pt x="2" y="10"/>
                    <a:pt x="3" y="15"/>
                    <a:pt x="5" y="21"/>
                  </a:cubicBezTo>
                  <a:cubicBezTo>
                    <a:pt x="6" y="23"/>
                    <a:pt x="11" y="22"/>
                    <a:pt x="1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9067" y="2473"/>
              <a:ext cx="40" cy="40"/>
            </a:xfrm>
            <a:custGeom>
              <a:avLst/>
              <a:gdLst>
                <a:gd name="T0" fmla="*/ 12 w 14"/>
                <a:gd name="T1" fmla="*/ 12 h 14"/>
                <a:gd name="T2" fmla="*/ 9 w 14"/>
                <a:gd name="T3" fmla="*/ 9 h 14"/>
                <a:gd name="T4" fmla="*/ 8 w 14"/>
                <a:gd name="T5" fmla="*/ 8 h 14"/>
                <a:gd name="T6" fmla="*/ 6 w 14"/>
                <a:gd name="T7" fmla="*/ 2 h 14"/>
                <a:gd name="T8" fmla="*/ 1 w 14"/>
                <a:gd name="T9" fmla="*/ 4 h 14"/>
                <a:gd name="T10" fmla="*/ 5 w 14"/>
                <a:gd name="T11" fmla="*/ 12 h 14"/>
                <a:gd name="T12" fmla="*/ 12 w 14"/>
                <a:gd name="T1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2" y="12"/>
                  </a:moveTo>
                  <a:cubicBezTo>
                    <a:pt x="14" y="10"/>
                    <a:pt x="11" y="9"/>
                    <a:pt x="9" y="9"/>
                  </a:cubicBezTo>
                  <a:cubicBezTo>
                    <a:pt x="9" y="9"/>
                    <a:pt x="8" y="8"/>
                    <a:pt x="8" y="8"/>
                  </a:cubicBezTo>
                  <a:cubicBezTo>
                    <a:pt x="7" y="6"/>
                    <a:pt x="7" y="4"/>
                    <a:pt x="6" y="2"/>
                  </a:cubicBezTo>
                  <a:cubicBezTo>
                    <a:pt x="5" y="0"/>
                    <a:pt x="0" y="1"/>
                    <a:pt x="1" y="4"/>
                  </a:cubicBezTo>
                  <a:cubicBezTo>
                    <a:pt x="2" y="7"/>
                    <a:pt x="3" y="10"/>
                    <a:pt x="5" y="12"/>
                  </a:cubicBezTo>
                  <a:cubicBezTo>
                    <a:pt x="6" y="14"/>
                    <a:pt x="10" y="14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8968" y="2292"/>
              <a:ext cx="136" cy="113"/>
            </a:xfrm>
            <a:custGeom>
              <a:avLst/>
              <a:gdLst>
                <a:gd name="T0" fmla="*/ 35 w 48"/>
                <a:gd name="T1" fmla="*/ 39 h 40"/>
                <a:gd name="T2" fmla="*/ 6 w 48"/>
                <a:gd name="T3" fmla="*/ 1 h 40"/>
                <a:gd name="T4" fmla="*/ 1 w 48"/>
                <a:gd name="T5" fmla="*/ 3 h 40"/>
                <a:gd name="T6" fmla="*/ 29 w 48"/>
                <a:gd name="T7" fmla="*/ 40 h 40"/>
                <a:gd name="T8" fmla="*/ 35 w 48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0">
                  <a:moveTo>
                    <a:pt x="35" y="39"/>
                  </a:moveTo>
                  <a:cubicBezTo>
                    <a:pt x="48" y="21"/>
                    <a:pt x="21" y="3"/>
                    <a:pt x="6" y="1"/>
                  </a:cubicBezTo>
                  <a:cubicBezTo>
                    <a:pt x="4" y="0"/>
                    <a:pt x="0" y="2"/>
                    <a:pt x="1" y="3"/>
                  </a:cubicBezTo>
                  <a:cubicBezTo>
                    <a:pt x="16" y="5"/>
                    <a:pt x="42" y="23"/>
                    <a:pt x="29" y="40"/>
                  </a:cubicBezTo>
                  <a:cubicBezTo>
                    <a:pt x="29" y="40"/>
                    <a:pt x="34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8804" y="2119"/>
              <a:ext cx="36" cy="48"/>
            </a:xfrm>
            <a:custGeom>
              <a:avLst/>
              <a:gdLst>
                <a:gd name="T0" fmla="*/ 7 w 13"/>
                <a:gd name="T1" fmla="*/ 9 h 17"/>
                <a:gd name="T2" fmla="*/ 5 w 13"/>
                <a:gd name="T3" fmla="*/ 2 h 17"/>
                <a:gd name="T4" fmla="*/ 0 w 13"/>
                <a:gd name="T5" fmla="*/ 4 h 17"/>
                <a:gd name="T6" fmla="*/ 3 w 13"/>
                <a:gd name="T7" fmla="*/ 12 h 17"/>
                <a:gd name="T8" fmla="*/ 6 w 13"/>
                <a:gd name="T9" fmla="*/ 16 h 17"/>
                <a:gd name="T10" fmla="*/ 10 w 13"/>
                <a:gd name="T11" fmla="*/ 14 h 17"/>
                <a:gd name="T12" fmla="*/ 7 w 13"/>
                <a:gd name="T13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7">
                  <a:moveTo>
                    <a:pt x="7" y="9"/>
                  </a:moveTo>
                  <a:cubicBezTo>
                    <a:pt x="7" y="7"/>
                    <a:pt x="6" y="5"/>
                    <a:pt x="5" y="2"/>
                  </a:cubicBezTo>
                  <a:cubicBezTo>
                    <a:pt x="5" y="0"/>
                    <a:pt x="0" y="1"/>
                    <a:pt x="0" y="4"/>
                  </a:cubicBezTo>
                  <a:cubicBezTo>
                    <a:pt x="1" y="6"/>
                    <a:pt x="2" y="9"/>
                    <a:pt x="3" y="12"/>
                  </a:cubicBezTo>
                  <a:cubicBezTo>
                    <a:pt x="4" y="13"/>
                    <a:pt x="4" y="15"/>
                    <a:pt x="6" y="16"/>
                  </a:cubicBezTo>
                  <a:cubicBezTo>
                    <a:pt x="8" y="17"/>
                    <a:pt x="13" y="15"/>
                    <a:pt x="10" y="14"/>
                  </a:cubicBezTo>
                  <a:cubicBezTo>
                    <a:pt x="9" y="13"/>
                    <a:pt x="8" y="10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8829" y="2102"/>
              <a:ext cx="37" cy="39"/>
            </a:xfrm>
            <a:custGeom>
              <a:avLst/>
              <a:gdLst>
                <a:gd name="T0" fmla="*/ 9 w 13"/>
                <a:gd name="T1" fmla="*/ 14 h 14"/>
                <a:gd name="T2" fmla="*/ 13 w 13"/>
                <a:gd name="T3" fmla="*/ 12 h 14"/>
                <a:gd name="T4" fmla="*/ 11 w 13"/>
                <a:gd name="T5" fmla="*/ 10 h 14"/>
                <a:gd name="T6" fmla="*/ 11 w 13"/>
                <a:gd name="T7" fmla="*/ 10 h 14"/>
                <a:gd name="T8" fmla="*/ 11 w 13"/>
                <a:gd name="T9" fmla="*/ 9 h 14"/>
                <a:gd name="T10" fmla="*/ 9 w 13"/>
                <a:gd name="T11" fmla="*/ 8 h 14"/>
                <a:gd name="T12" fmla="*/ 6 w 13"/>
                <a:gd name="T13" fmla="*/ 3 h 14"/>
                <a:gd name="T14" fmla="*/ 1 w 13"/>
                <a:gd name="T15" fmla="*/ 4 h 14"/>
                <a:gd name="T16" fmla="*/ 9 w 1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9" y="14"/>
                  </a:moveTo>
                  <a:cubicBezTo>
                    <a:pt x="11" y="14"/>
                    <a:pt x="12" y="13"/>
                    <a:pt x="13" y="12"/>
                  </a:cubicBezTo>
                  <a:cubicBezTo>
                    <a:pt x="13" y="11"/>
                    <a:pt x="12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0" y="9"/>
                    <a:pt x="10" y="8"/>
                    <a:pt x="9" y="8"/>
                  </a:cubicBezTo>
                  <a:cubicBezTo>
                    <a:pt x="8" y="6"/>
                    <a:pt x="7" y="5"/>
                    <a:pt x="6" y="3"/>
                  </a:cubicBezTo>
                  <a:cubicBezTo>
                    <a:pt x="5" y="0"/>
                    <a:pt x="0" y="2"/>
                    <a:pt x="1" y="4"/>
                  </a:cubicBezTo>
                  <a:cubicBezTo>
                    <a:pt x="3" y="8"/>
                    <a:pt x="5" y="13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8863" y="2082"/>
              <a:ext cx="43" cy="40"/>
            </a:xfrm>
            <a:custGeom>
              <a:avLst/>
              <a:gdLst>
                <a:gd name="T0" fmla="*/ 10 w 15"/>
                <a:gd name="T1" fmla="*/ 13 h 14"/>
                <a:gd name="T2" fmla="*/ 13 w 15"/>
                <a:gd name="T3" fmla="*/ 11 h 14"/>
                <a:gd name="T4" fmla="*/ 14 w 15"/>
                <a:gd name="T5" fmla="*/ 8 h 14"/>
                <a:gd name="T6" fmla="*/ 9 w 15"/>
                <a:gd name="T7" fmla="*/ 7 h 14"/>
                <a:gd name="T8" fmla="*/ 6 w 15"/>
                <a:gd name="T9" fmla="*/ 2 h 14"/>
                <a:gd name="T10" fmla="*/ 1 w 15"/>
                <a:gd name="T11" fmla="*/ 4 h 14"/>
                <a:gd name="T12" fmla="*/ 7 w 15"/>
                <a:gd name="T13" fmla="*/ 13 h 14"/>
                <a:gd name="T14" fmla="*/ 10 w 15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4">
                  <a:moveTo>
                    <a:pt x="10" y="13"/>
                  </a:moveTo>
                  <a:cubicBezTo>
                    <a:pt x="11" y="12"/>
                    <a:pt x="12" y="12"/>
                    <a:pt x="13" y="11"/>
                  </a:cubicBezTo>
                  <a:cubicBezTo>
                    <a:pt x="13" y="10"/>
                    <a:pt x="13" y="9"/>
                    <a:pt x="14" y="8"/>
                  </a:cubicBezTo>
                  <a:cubicBezTo>
                    <a:pt x="15" y="6"/>
                    <a:pt x="11" y="5"/>
                    <a:pt x="9" y="7"/>
                  </a:cubicBezTo>
                  <a:cubicBezTo>
                    <a:pt x="8" y="5"/>
                    <a:pt x="7" y="4"/>
                    <a:pt x="6" y="2"/>
                  </a:cubicBezTo>
                  <a:cubicBezTo>
                    <a:pt x="6" y="0"/>
                    <a:pt x="0" y="1"/>
                    <a:pt x="1" y="4"/>
                  </a:cubicBezTo>
                  <a:cubicBezTo>
                    <a:pt x="2" y="7"/>
                    <a:pt x="5" y="10"/>
                    <a:pt x="7" y="13"/>
                  </a:cubicBezTo>
                  <a:cubicBezTo>
                    <a:pt x="8" y="14"/>
                    <a:pt x="9" y="13"/>
                    <a:pt x="1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9152" y="1571"/>
              <a:ext cx="34" cy="46"/>
            </a:xfrm>
            <a:custGeom>
              <a:avLst/>
              <a:gdLst>
                <a:gd name="T0" fmla="*/ 7 w 12"/>
                <a:gd name="T1" fmla="*/ 2 h 16"/>
                <a:gd name="T2" fmla="*/ 0 w 12"/>
                <a:gd name="T3" fmla="*/ 15 h 16"/>
                <a:gd name="T4" fmla="*/ 5 w 12"/>
                <a:gd name="T5" fmla="*/ 14 h 16"/>
                <a:gd name="T6" fmla="*/ 12 w 12"/>
                <a:gd name="T7" fmla="*/ 1 h 16"/>
                <a:gd name="T8" fmla="*/ 7 w 12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7" y="2"/>
                  </a:moveTo>
                  <a:cubicBezTo>
                    <a:pt x="5" y="6"/>
                    <a:pt x="2" y="11"/>
                    <a:pt x="0" y="15"/>
                  </a:cubicBezTo>
                  <a:cubicBezTo>
                    <a:pt x="0" y="16"/>
                    <a:pt x="5" y="16"/>
                    <a:pt x="5" y="14"/>
                  </a:cubicBezTo>
                  <a:cubicBezTo>
                    <a:pt x="7" y="10"/>
                    <a:pt x="10" y="5"/>
                    <a:pt x="12" y="1"/>
                  </a:cubicBezTo>
                  <a:cubicBezTo>
                    <a:pt x="12" y="0"/>
                    <a:pt x="7" y="0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9177" y="1597"/>
              <a:ext cx="29" cy="28"/>
            </a:xfrm>
            <a:custGeom>
              <a:avLst/>
              <a:gdLst>
                <a:gd name="T0" fmla="*/ 7 w 10"/>
                <a:gd name="T1" fmla="*/ 0 h 10"/>
                <a:gd name="T2" fmla="*/ 4 w 10"/>
                <a:gd name="T3" fmla="*/ 2 h 10"/>
                <a:gd name="T4" fmla="*/ 0 w 10"/>
                <a:gd name="T5" fmla="*/ 9 h 10"/>
                <a:gd name="T6" fmla="*/ 2 w 10"/>
                <a:gd name="T7" fmla="*/ 10 h 10"/>
                <a:gd name="T8" fmla="*/ 6 w 10"/>
                <a:gd name="T9" fmla="*/ 8 h 10"/>
                <a:gd name="T10" fmla="*/ 9 w 10"/>
                <a:gd name="T11" fmla="*/ 1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7" y="1"/>
                    <a:pt x="4" y="1"/>
                    <a:pt x="4" y="2"/>
                  </a:cubicBezTo>
                  <a:cubicBezTo>
                    <a:pt x="3" y="4"/>
                    <a:pt x="2" y="7"/>
                    <a:pt x="0" y="9"/>
                  </a:cubicBezTo>
                  <a:cubicBezTo>
                    <a:pt x="0" y="10"/>
                    <a:pt x="2" y="10"/>
                    <a:pt x="2" y="10"/>
                  </a:cubicBezTo>
                  <a:cubicBezTo>
                    <a:pt x="3" y="9"/>
                    <a:pt x="5" y="9"/>
                    <a:pt x="6" y="8"/>
                  </a:cubicBezTo>
                  <a:cubicBezTo>
                    <a:pt x="7" y="6"/>
                    <a:pt x="8" y="3"/>
                    <a:pt x="9" y="1"/>
                  </a:cubicBezTo>
                  <a:cubicBezTo>
                    <a:pt x="10" y="0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9191" y="1603"/>
              <a:ext cx="34" cy="39"/>
            </a:xfrm>
            <a:custGeom>
              <a:avLst/>
              <a:gdLst>
                <a:gd name="T0" fmla="*/ 10 w 12"/>
                <a:gd name="T1" fmla="*/ 0 h 14"/>
                <a:gd name="T2" fmla="*/ 6 w 12"/>
                <a:gd name="T3" fmla="*/ 2 h 14"/>
                <a:gd name="T4" fmla="*/ 1 w 12"/>
                <a:gd name="T5" fmla="*/ 13 h 14"/>
                <a:gd name="T6" fmla="*/ 3 w 12"/>
                <a:gd name="T7" fmla="*/ 13 h 14"/>
                <a:gd name="T8" fmla="*/ 6 w 12"/>
                <a:gd name="T9" fmla="*/ 12 h 14"/>
                <a:gd name="T10" fmla="*/ 12 w 12"/>
                <a:gd name="T11" fmla="*/ 1 h 14"/>
                <a:gd name="T12" fmla="*/ 10 w 12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10" y="0"/>
                  </a:moveTo>
                  <a:cubicBezTo>
                    <a:pt x="9" y="0"/>
                    <a:pt x="7" y="1"/>
                    <a:pt x="6" y="2"/>
                  </a:cubicBezTo>
                  <a:cubicBezTo>
                    <a:pt x="5" y="5"/>
                    <a:pt x="3" y="9"/>
                    <a:pt x="1" y="13"/>
                  </a:cubicBezTo>
                  <a:cubicBezTo>
                    <a:pt x="0" y="14"/>
                    <a:pt x="3" y="13"/>
                    <a:pt x="3" y="13"/>
                  </a:cubicBezTo>
                  <a:cubicBezTo>
                    <a:pt x="4" y="13"/>
                    <a:pt x="6" y="13"/>
                    <a:pt x="6" y="12"/>
                  </a:cubicBezTo>
                  <a:cubicBezTo>
                    <a:pt x="8" y="8"/>
                    <a:pt x="10" y="4"/>
                    <a:pt x="12" y="1"/>
                  </a:cubicBezTo>
                  <a:cubicBezTo>
                    <a:pt x="12" y="0"/>
                    <a:pt x="10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9208" y="1628"/>
              <a:ext cx="29" cy="34"/>
            </a:xfrm>
            <a:custGeom>
              <a:avLst/>
              <a:gdLst>
                <a:gd name="T0" fmla="*/ 4 w 10"/>
                <a:gd name="T1" fmla="*/ 2 h 12"/>
                <a:gd name="T2" fmla="*/ 0 w 10"/>
                <a:gd name="T3" fmla="*/ 11 h 12"/>
                <a:gd name="T4" fmla="*/ 6 w 10"/>
                <a:gd name="T5" fmla="*/ 10 h 12"/>
                <a:gd name="T6" fmla="*/ 9 w 10"/>
                <a:gd name="T7" fmla="*/ 2 h 12"/>
                <a:gd name="T8" fmla="*/ 4 w 10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4" y="2"/>
                  </a:moveTo>
                  <a:cubicBezTo>
                    <a:pt x="3" y="5"/>
                    <a:pt x="1" y="8"/>
                    <a:pt x="0" y="11"/>
                  </a:cubicBezTo>
                  <a:cubicBezTo>
                    <a:pt x="0" y="12"/>
                    <a:pt x="5" y="12"/>
                    <a:pt x="6" y="10"/>
                  </a:cubicBezTo>
                  <a:cubicBezTo>
                    <a:pt x="7" y="7"/>
                    <a:pt x="8" y="5"/>
                    <a:pt x="9" y="2"/>
                  </a:cubicBezTo>
                  <a:cubicBezTo>
                    <a:pt x="10" y="0"/>
                    <a:pt x="5" y="1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9214" y="1648"/>
              <a:ext cx="34" cy="40"/>
            </a:xfrm>
            <a:custGeom>
              <a:avLst/>
              <a:gdLst>
                <a:gd name="T0" fmla="*/ 9 w 12"/>
                <a:gd name="T1" fmla="*/ 1 h 14"/>
                <a:gd name="T2" fmla="*/ 6 w 12"/>
                <a:gd name="T3" fmla="*/ 2 h 14"/>
                <a:gd name="T4" fmla="*/ 4 w 12"/>
                <a:gd name="T5" fmla="*/ 14 h 14"/>
                <a:gd name="T6" fmla="*/ 9 w 12"/>
                <a:gd name="T7" fmla="*/ 12 h 14"/>
                <a:gd name="T8" fmla="*/ 11 w 12"/>
                <a:gd name="T9" fmla="*/ 1 h 14"/>
                <a:gd name="T10" fmla="*/ 9 w 12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9" y="1"/>
                  </a:moveTo>
                  <a:cubicBezTo>
                    <a:pt x="8" y="1"/>
                    <a:pt x="6" y="1"/>
                    <a:pt x="6" y="2"/>
                  </a:cubicBezTo>
                  <a:cubicBezTo>
                    <a:pt x="4" y="5"/>
                    <a:pt x="0" y="12"/>
                    <a:pt x="4" y="14"/>
                  </a:cubicBezTo>
                  <a:cubicBezTo>
                    <a:pt x="6" y="14"/>
                    <a:pt x="10" y="12"/>
                    <a:pt x="9" y="12"/>
                  </a:cubicBezTo>
                  <a:cubicBezTo>
                    <a:pt x="6" y="10"/>
                    <a:pt x="10" y="3"/>
                    <a:pt x="11" y="1"/>
                  </a:cubicBezTo>
                  <a:cubicBezTo>
                    <a:pt x="12" y="0"/>
                    <a:pt x="9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9141" y="2107"/>
              <a:ext cx="76" cy="69"/>
            </a:xfrm>
            <a:custGeom>
              <a:avLst/>
              <a:gdLst>
                <a:gd name="T0" fmla="*/ 19 w 27"/>
                <a:gd name="T1" fmla="*/ 8 h 24"/>
                <a:gd name="T2" fmla="*/ 13 w 27"/>
                <a:gd name="T3" fmla="*/ 10 h 24"/>
                <a:gd name="T4" fmla="*/ 15 w 27"/>
                <a:gd name="T5" fmla="*/ 14 h 24"/>
                <a:gd name="T6" fmla="*/ 12 w 27"/>
                <a:gd name="T7" fmla="*/ 13 h 24"/>
                <a:gd name="T8" fmla="*/ 8 w 27"/>
                <a:gd name="T9" fmla="*/ 10 h 24"/>
                <a:gd name="T10" fmla="*/ 6 w 27"/>
                <a:gd name="T11" fmla="*/ 3 h 24"/>
                <a:gd name="T12" fmla="*/ 0 w 27"/>
                <a:gd name="T13" fmla="*/ 4 h 24"/>
                <a:gd name="T14" fmla="*/ 13 w 27"/>
                <a:gd name="T15" fmla="*/ 17 h 24"/>
                <a:gd name="T16" fmla="*/ 15 w 27"/>
                <a:gd name="T17" fmla="*/ 15 h 24"/>
                <a:gd name="T18" fmla="*/ 23 w 27"/>
                <a:gd name="T19" fmla="*/ 24 h 24"/>
                <a:gd name="T20" fmla="*/ 27 w 27"/>
                <a:gd name="T21" fmla="*/ 22 h 24"/>
                <a:gd name="T22" fmla="*/ 25 w 27"/>
                <a:gd name="T23" fmla="*/ 20 h 24"/>
                <a:gd name="T24" fmla="*/ 19 w 27"/>
                <a:gd name="T2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24">
                  <a:moveTo>
                    <a:pt x="19" y="8"/>
                  </a:moveTo>
                  <a:cubicBezTo>
                    <a:pt x="18" y="6"/>
                    <a:pt x="13" y="7"/>
                    <a:pt x="13" y="10"/>
                  </a:cubicBezTo>
                  <a:cubicBezTo>
                    <a:pt x="14" y="11"/>
                    <a:pt x="14" y="13"/>
                    <a:pt x="15" y="14"/>
                  </a:cubicBezTo>
                  <a:cubicBezTo>
                    <a:pt x="14" y="13"/>
                    <a:pt x="13" y="13"/>
                    <a:pt x="12" y="13"/>
                  </a:cubicBezTo>
                  <a:cubicBezTo>
                    <a:pt x="10" y="14"/>
                    <a:pt x="9" y="11"/>
                    <a:pt x="8" y="10"/>
                  </a:cubicBezTo>
                  <a:cubicBezTo>
                    <a:pt x="7" y="8"/>
                    <a:pt x="6" y="5"/>
                    <a:pt x="6" y="3"/>
                  </a:cubicBezTo>
                  <a:cubicBezTo>
                    <a:pt x="5" y="0"/>
                    <a:pt x="0" y="1"/>
                    <a:pt x="0" y="4"/>
                  </a:cubicBezTo>
                  <a:cubicBezTo>
                    <a:pt x="1" y="10"/>
                    <a:pt x="5" y="20"/>
                    <a:pt x="13" y="17"/>
                  </a:cubicBezTo>
                  <a:cubicBezTo>
                    <a:pt x="14" y="17"/>
                    <a:pt x="15" y="16"/>
                    <a:pt x="15" y="15"/>
                  </a:cubicBezTo>
                  <a:cubicBezTo>
                    <a:pt x="17" y="19"/>
                    <a:pt x="19" y="23"/>
                    <a:pt x="23" y="24"/>
                  </a:cubicBezTo>
                  <a:cubicBezTo>
                    <a:pt x="25" y="24"/>
                    <a:pt x="26" y="23"/>
                    <a:pt x="27" y="22"/>
                  </a:cubicBezTo>
                  <a:cubicBezTo>
                    <a:pt x="27" y="21"/>
                    <a:pt x="26" y="20"/>
                    <a:pt x="25" y="20"/>
                  </a:cubicBezTo>
                  <a:cubicBezTo>
                    <a:pt x="21" y="20"/>
                    <a:pt x="20" y="11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9211" y="2124"/>
              <a:ext cx="43" cy="43"/>
            </a:xfrm>
            <a:custGeom>
              <a:avLst/>
              <a:gdLst>
                <a:gd name="T0" fmla="*/ 6 w 15"/>
                <a:gd name="T1" fmla="*/ 1 h 15"/>
                <a:gd name="T2" fmla="*/ 0 w 15"/>
                <a:gd name="T3" fmla="*/ 3 h 15"/>
                <a:gd name="T4" fmla="*/ 8 w 15"/>
                <a:gd name="T5" fmla="*/ 15 h 15"/>
                <a:gd name="T6" fmla="*/ 9 w 15"/>
                <a:gd name="T7" fmla="*/ 15 h 15"/>
                <a:gd name="T8" fmla="*/ 14 w 15"/>
                <a:gd name="T9" fmla="*/ 13 h 15"/>
                <a:gd name="T10" fmla="*/ 15 w 15"/>
                <a:gd name="T11" fmla="*/ 11 h 15"/>
                <a:gd name="T12" fmla="*/ 13 w 15"/>
                <a:gd name="T13" fmla="*/ 10 h 15"/>
                <a:gd name="T14" fmla="*/ 11 w 15"/>
                <a:gd name="T15" fmla="*/ 11 h 15"/>
                <a:gd name="T16" fmla="*/ 6 w 15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6" y="1"/>
                  </a:moveTo>
                  <a:cubicBezTo>
                    <a:pt x="5" y="0"/>
                    <a:pt x="0" y="2"/>
                    <a:pt x="0" y="3"/>
                  </a:cubicBezTo>
                  <a:cubicBezTo>
                    <a:pt x="2" y="7"/>
                    <a:pt x="5" y="11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1" y="15"/>
                    <a:pt x="12" y="14"/>
                    <a:pt x="14" y="13"/>
                  </a:cubicBezTo>
                  <a:cubicBezTo>
                    <a:pt x="14" y="13"/>
                    <a:pt x="14" y="11"/>
                    <a:pt x="15" y="11"/>
                  </a:cubicBezTo>
                  <a:cubicBezTo>
                    <a:pt x="15" y="10"/>
                    <a:pt x="13" y="10"/>
                    <a:pt x="13" y="10"/>
                  </a:cubicBezTo>
                  <a:cubicBezTo>
                    <a:pt x="12" y="10"/>
                    <a:pt x="12" y="10"/>
                    <a:pt x="11" y="11"/>
                  </a:cubicBezTo>
                  <a:cubicBezTo>
                    <a:pt x="9" y="8"/>
                    <a:pt x="7" y="5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9242" y="2119"/>
              <a:ext cx="34" cy="37"/>
            </a:xfrm>
            <a:custGeom>
              <a:avLst/>
              <a:gdLst>
                <a:gd name="T0" fmla="*/ 8 w 12"/>
                <a:gd name="T1" fmla="*/ 7 h 13"/>
                <a:gd name="T2" fmla="*/ 6 w 12"/>
                <a:gd name="T3" fmla="*/ 2 h 13"/>
                <a:gd name="T4" fmla="*/ 0 w 12"/>
                <a:gd name="T5" fmla="*/ 4 h 13"/>
                <a:gd name="T6" fmla="*/ 4 w 12"/>
                <a:gd name="T7" fmla="*/ 12 h 13"/>
                <a:gd name="T8" fmla="*/ 6 w 12"/>
                <a:gd name="T9" fmla="*/ 13 h 13"/>
                <a:gd name="T10" fmla="*/ 10 w 12"/>
                <a:gd name="T11" fmla="*/ 11 h 13"/>
                <a:gd name="T12" fmla="*/ 11 w 12"/>
                <a:gd name="T13" fmla="*/ 10 h 13"/>
                <a:gd name="T14" fmla="*/ 11 w 12"/>
                <a:gd name="T15" fmla="*/ 9 h 13"/>
                <a:gd name="T16" fmla="*/ 8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8" y="7"/>
                  </a:move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0" y="2"/>
                    <a:pt x="0" y="4"/>
                  </a:cubicBezTo>
                  <a:cubicBezTo>
                    <a:pt x="1" y="7"/>
                    <a:pt x="3" y="9"/>
                    <a:pt x="4" y="12"/>
                  </a:cubicBezTo>
                  <a:cubicBezTo>
                    <a:pt x="4" y="13"/>
                    <a:pt x="5" y="13"/>
                    <a:pt x="6" y="13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0" y="11"/>
                    <a:pt x="10" y="10"/>
                    <a:pt x="11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2" y="7"/>
                    <a:pt x="10" y="6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9172" y="1997"/>
              <a:ext cx="39" cy="59"/>
            </a:xfrm>
            <a:custGeom>
              <a:avLst/>
              <a:gdLst>
                <a:gd name="T0" fmla="*/ 6 w 14"/>
                <a:gd name="T1" fmla="*/ 2 h 21"/>
                <a:gd name="T2" fmla="*/ 1 w 14"/>
                <a:gd name="T3" fmla="*/ 3 h 21"/>
                <a:gd name="T4" fmla="*/ 8 w 14"/>
                <a:gd name="T5" fmla="*/ 19 h 21"/>
                <a:gd name="T6" fmla="*/ 13 w 14"/>
                <a:gd name="T7" fmla="*/ 18 h 21"/>
                <a:gd name="T8" fmla="*/ 6 w 14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6" y="2"/>
                  </a:moveTo>
                  <a:cubicBezTo>
                    <a:pt x="5" y="0"/>
                    <a:pt x="0" y="1"/>
                    <a:pt x="1" y="3"/>
                  </a:cubicBezTo>
                  <a:cubicBezTo>
                    <a:pt x="3" y="9"/>
                    <a:pt x="5" y="14"/>
                    <a:pt x="8" y="19"/>
                  </a:cubicBezTo>
                  <a:cubicBezTo>
                    <a:pt x="9" y="21"/>
                    <a:pt x="14" y="20"/>
                    <a:pt x="13" y="18"/>
                  </a:cubicBezTo>
                  <a:cubicBezTo>
                    <a:pt x="11" y="13"/>
                    <a:pt x="8" y="7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9206" y="1940"/>
              <a:ext cx="39" cy="34"/>
            </a:xfrm>
            <a:custGeom>
              <a:avLst/>
              <a:gdLst>
                <a:gd name="T0" fmla="*/ 12 w 14"/>
                <a:gd name="T1" fmla="*/ 6 h 12"/>
                <a:gd name="T2" fmla="*/ 9 w 14"/>
                <a:gd name="T3" fmla="*/ 7 h 12"/>
                <a:gd name="T4" fmla="*/ 6 w 14"/>
                <a:gd name="T5" fmla="*/ 1 h 12"/>
                <a:gd name="T6" fmla="*/ 0 w 14"/>
                <a:gd name="T7" fmla="*/ 2 h 12"/>
                <a:gd name="T8" fmla="*/ 6 w 14"/>
                <a:gd name="T9" fmla="*/ 11 h 12"/>
                <a:gd name="T10" fmla="*/ 11 w 14"/>
                <a:gd name="T11" fmla="*/ 10 h 12"/>
                <a:gd name="T12" fmla="*/ 13 w 14"/>
                <a:gd name="T13" fmla="*/ 7 h 12"/>
                <a:gd name="T14" fmla="*/ 12 w 14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2">
                  <a:moveTo>
                    <a:pt x="12" y="6"/>
                  </a:moveTo>
                  <a:cubicBezTo>
                    <a:pt x="11" y="6"/>
                    <a:pt x="10" y="6"/>
                    <a:pt x="9" y="7"/>
                  </a:cubicBezTo>
                  <a:cubicBezTo>
                    <a:pt x="8" y="5"/>
                    <a:pt x="7" y="3"/>
                    <a:pt x="6" y="1"/>
                  </a:cubicBezTo>
                  <a:cubicBezTo>
                    <a:pt x="5" y="0"/>
                    <a:pt x="0" y="1"/>
                    <a:pt x="0" y="2"/>
                  </a:cubicBezTo>
                  <a:cubicBezTo>
                    <a:pt x="2" y="6"/>
                    <a:pt x="4" y="8"/>
                    <a:pt x="6" y="11"/>
                  </a:cubicBezTo>
                  <a:cubicBezTo>
                    <a:pt x="7" y="12"/>
                    <a:pt x="10" y="11"/>
                    <a:pt x="11" y="10"/>
                  </a:cubicBezTo>
                  <a:cubicBezTo>
                    <a:pt x="12" y="9"/>
                    <a:pt x="12" y="8"/>
                    <a:pt x="13" y="7"/>
                  </a:cubicBezTo>
                  <a:cubicBezTo>
                    <a:pt x="14" y="6"/>
                    <a:pt x="12" y="6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9240" y="1923"/>
              <a:ext cx="45" cy="31"/>
            </a:xfrm>
            <a:custGeom>
              <a:avLst/>
              <a:gdLst>
                <a:gd name="T0" fmla="*/ 7 w 16"/>
                <a:gd name="T1" fmla="*/ 5 h 11"/>
                <a:gd name="T2" fmla="*/ 6 w 16"/>
                <a:gd name="T3" fmla="*/ 1 h 11"/>
                <a:gd name="T4" fmla="*/ 0 w 16"/>
                <a:gd name="T5" fmla="*/ 3 h 11"/>
                <a:gd name="T6" fmla="*/ 4 w 16"/>
                <a:gd name="T7" fmla="*/ 11 h 11"/>
                <a:gd name="T8" fmla="*/ 8 w 16"/>
                <a:gd name="T9" fmla="*/ 11 h 11"/>
                <a:gd name="T10" fmla="*/ 10 w 16"/>
                <a:gd name="T11" fmla="*/ 10 h 11"/>
                <a:gd name="T12" fmla="*/ 12 w 16"/>
                <a:gd name="T13" fmla="*/ 11 h 11"/>
                <a:gd name="T14" fmla="*/ 15 w 16"/>
                <a:gd name="T15" fmla="*/ 9 h 11"/>
                <a:gd name="T16" fmla="*/ 16 w 16"/>
                <a:gd name="T17" fmla="*/ 7 h 11"/>
                <a:gd name="T18" fmla="*/ 14 w 16"/>
                <a:gd name="T19" fmla="*/ 6 h 11"/>
                <a:gd name="T20" fmla="*/ 12 w 16"/>
                <a:gd name="T21" fmla="*/ 7 h 11"/>
                <a:gd name="T22" fmla="*/ 12 w 16"/>
                <a:gd name="T23" fmla="*/ 6 h 11"/>
                <a:gd name="T24" fmla="*/ 7 w 16"/>
                <a:gd name="T2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1">
                  <a:moveTo>
                    <a:pt x="7" y="5"/>
                  </a:moveTo>
                  <a:cubicBezTo>
                    <a:pt x="7" y="4"/>
                    <a:pt x="6" y="3"/>
                    <a:pt x="6" y="1"/>
                  </a:cubicBezTo>
                  <a:cubicBezTo>
                    <a:pt x="5" y="0"/>
                    <a:pt x="0" y="1"/>
                    <a:pt x="0" y="3"/>
                  </a:cubicBezTo>
                  <a:cubicBezTo>
                    <a:pt x="1" y="6"/>
                    <a:pt x="2" y="8"/>
                    <a:pt x="4" y="11"/>
                  </a:cubicBezTo>
                  <a:cubicBezTo>
                    <a:pt x="5" y="11"/>
                    <a:pt x="7" y="11"/>
                    <a:pt x="8" y="11"/>
                  </a:cubicBezTo>
                  <a:cubicBezTo>
                    <a:pt x="9" y="10"/>
                    <a:pt x="9" y="10"/>
                    <a:pt x="10" y="10"/>
                  </a:cubicBezTo>
                  <a:cubicBezTo>
                    <a:pt x="10" y="10"/>
                    <a:pt x="11" y="11"/>
                    <a:pt x="12" y="11"/>
                  </a:cubicBezTo>
                  <a:cubicBezTo>
                    <a:pt x="13" y="11"/>
                    <a:pt x="15" y="10"/>
                    <a:pt x="15" y="9"/>
                  </a:cubicBezTo>
                  <a:cubicBezTo>
                    <a:pt x="16" y="9"/>
                    <a:pt x="16" y="8"/>
                    <a:pt x="16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3" y="6"/>
                    <a:pt x="13" y="6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4"/>
                    <a:pt x="8" y="4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9200" y="1489"/>
              <a:ext cx="31" cy="60"/>
            </a:xfrm>
            <a:custGeom>
              <a:avLst/>
              <a:gdLst>
                <a:gd name="T0" fmla="*/ 1 w 11"/>
                <a:gd name="T1" fmla="*/ 2 h 21"/>
                <a:gd name="T2" fmla="*/ 5 w 11"/>
                <a:gd name="T3" fmla="*/ 20 h 21"/>
                <a:gd name="T4" fmla="*/ 11 w 11"/>
                <a:gd name="T5" fmla="*/ 18 h 21"/>
                <a:gd name="T6" fmla="*/ 6 w 11"/>
                <a:gd name="T7" fmla="*/ 1 h 21"/>
                <a:gd name="T8" fmla="*/ 1 w 11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1">
                  <a:moveTo>
                    <a:pt x="1" y="2"/>
                  </a:moveTo>
                  <a:cubicBezTo>
                    <a:pt x="2" y="8"/>
                    <a:pt x="3" y="14"/>
                    <a:pt x="5" y="20"/>
                  </a:cubicBezTo>
                  <a:cubicBezTo>
                    <a:pt x="6" y="21"/>
                    <a:pt x="11" y="19"/>
                    <a:pt x="11" y="18"/>
                  </a:cubicBezTo>
                  <a:cubicBezTo>
                    <a:pt x="9" y="13"/>
                    <a:pt x="8" y="7"/>
                    <a:pt x="6" y="1"/>
                  </a:cubicBezTo>
                  <a:cubicBezTo>
                    <a:pt x="6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9322" y="1764"/>
              <a:ext cx="36" cy="23"/>
            </a:xfrm>
            <a:custGeom>
              <a:avLst/>
              <a:gdLst>
                <a:gd name="T0" fmla="*/ 6 w 13"/>
                <a:gd name="T1" fmla="*/ 1 h 8"/>
                <a:gd name="T2" fmla="*/ 2 w 13"/>
                <a:gd name="T3" fmla="*/ 1 h 8"/>
                <a:gd name="T4" fmla="*/ 1 w 13"/>
                <a:gd name="T5" fmla="*/ 3 h 8"/>
                <a:gd name="T6" fmla="*/ 9 w 13"/>
                <a:gd name="T7" fmla="*/ 8 h 8"/>
                <a:gd name="T8" fmla="*/ 12 w 13"/>
                <a:gd name="T9" fmla="*/ 6 h 8"/>
                <a:gd name="T10" fmla="*/ 11 w 13"/>
                <a:gd name="T11" fmla="*/ 4 h 8"/>
                <a:gd name="T12" fmla="*/ 6 w 13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">
                  <a:moveTo>
                    <a:pt x="6" y="1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0" y="2"/>
                    <a:pt x="1" y="3"/>
                  </a:cubicBezTo>
                  <a:cubicBezTo>
                    <a:pt x="3" y="5"/>
                    <a:pt x="6" y="7"/>
                    <a:pt x="9" y="8"/>
                  </a:cubicBezTo>
                  <a:cubicBezTo>
                    <a:pt x="10" y="8"/>
                    <a:pt x="12" y="7"/>
                    <a:pt x="12" y="6"/>
                  </a:cubicBezTo>
                  <a:cubicBezTo>
                    <a:pt x="13" y="5"/>
                    <a:pt x="12" y="4"/>
                    <a:pt x="11" y="4"/>
                  </a:cubicBezTo>
                  <a:cubicBezTo>
                    <a:pt x="9" y="4"/>
                    <a:pt x="7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9344" y="1708"/>
              <a:ext cx="37" cy="28"/>
            </a:xfrm>
            <a:custGeom>
              <a:avLst/>
              <a:gdLst>
                <a:gd name="T0" fmla="*/ 10 w 13"/>
                <a:gd name="T1" fmla="*/ 9 h 10"/>
                <a:gd name="T2" fmla="*/ 12 w 13"/>
                <a:gd name="T3" fmla="*/ 6 h 10"/>
                <a:gd name="T4" fmla="*/ 6 w 13"/>
                <a:gd name="T5" fmla="*/ 1 h 10"/>
                <a:gd name="T6" fmla="*/ 3 w 13"/>
                <a:gd name="T7" fmla="*/ 0 h 10"/>
                <a:gd name="T8" fmla="*/ 1 w 13"/>
                <a:gd name="T9" fmla="*/ 3 h 10"/>
                <a:gd name="T10" fmla="*/ 7 w 13"/>
                <a:gd name="T11" fmla="*/ 9 h 10"/>
                <a:gd name="T12" fmla="*/ 10 w 13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10" y="9"/>
                  </a:moveTo>
                  <a:cubicBezTo>
                    <a:pt x="11" y="9"/>
                    <a:pt x="13" y="7"/>
                    <a:pt x="12" y="6"/>
                  </a:cubicBezTo>
                  <a:cubicBezTo>
                    <a:pt x="10" y="4"/>
                    <a:pt x="8" y="3"/>
                    <a:pt x="6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0" y="2"/>
                    <a:pt x="1" y="3"/>
                  </a:cubicBezTo>
                  <a:cubicBezTo>
                    <a:pt x="3" y="5"/>
                    <a:pt x="5" y="7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9472" y="1688"/>
              <a:ext cx="28" cy="59"/>
            </a:xfrm>
            <a:custGeom>
              <a:avLst/>
              <a:gdLst>
                <a:gd name="T0" fmla="*/ 8 w 10"/>
                <a:gd name="T1" fmla="*/ 3 h 21"/>
                <a:gd name="T2" fmla="*/ 3 w 10"/>
                <a:gd name="T3" fmla="*/ 4 h 21"/>
                <a:gd name="T4" fmla="*/ 7 w 10"/>
                <a:gd name="T5" fmla="*/ 20 h 21"/>
                <a:gd name="T6" fmla="*/ 10 w 10"/>
                <a:gd name="T7" fmla="*/ 18 h 21"/>
                <a:gd name="T8" fmla="*/ 8 w 10"/>
                <a:gd name="T9" fmla="*/ 16 h 21"/>
                <a:gd name="T10" fmla="*/ 8 w 10"/>
                <a:gd name="T11" fmla="*/ 15 h 21"/>
                <a:gd name="T12" fmla="*/ 8 w 10"/>
                <a:gd name="T13" fmla="*/ 11 h 21"/>
                <a:gd name="T14" fmla="*/ 8 w 10"/>
                <a:gd name="T1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8" y="3"/>
                  </a:moveTo>
                  <a:cubicBezTo>
                    <a:pt x="8" y="0"/>
                    <a:pt x="3" y="1"/>
                    <a:pt x="3" y="4"/>
                  </a:cubicBezTo>
                  <a:cubicBezTo>
                    <a:pt x="3" y="7"/>
                    <a:pt x="0" y="21"/>
                    <a:pt x="7" y="20"/>
                  </a:cubicBezTo>
                  <a:cubicBezTo>
                    <a:pt x="8" y="20"/>
                    <a:pt x="10" y="19"/>
                    <a:pt x="10" y="18"/>
                  </a:cubicBezTo>
                  <a:cubicBezTo>
                    <a:pt x="10" y="17"/>
                    <a:pt x="9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4"/>
                    <a:pt x="8" y="12"/>
                    <a:pt x="8" y="11"/>
                  </a:cubicBezTo>
                  <a:cubicBezTo>
                    <a:pt x="8" y="8"/>
                    <a:pt x="8" y="6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9506" y="1818"/>
              <a:ext cx="51" cy="136"/>
            </a:xfrm>
            <a:custGeom>
              <a:avLst/>
              <a:gdLst>
                <a:gd name="T0" fmla="*/ 1 w 18"/>
                <a:gd name="T1" fmla="*/ 4 h 48"/>
                <a:gd name="T2" fmla="*/ 12 w 18"/>
                <a:gd name="T3" fmla="*/ 46 h 48"/>
                <a:gd name="T4" fmla="*/ 17 w 18"/>
                <a:gd name="T5" fmla="*/ 45 h 48"/>
                <a:gd name="T6" fmla="*/ 6 w 18"/>
                <a:gd name="T7" fmla="*/ 3 h 48"/>
                <a:gd name="T8" fmla="*/ 1 w 18"/>
                <a:gd name="T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8">
                  <a:moveTo>
                    <a:pt x="1" y="4"/>
                  </a:moveTo>
                  <a:cubicBezTo>
                    <a:pt x="6" y="18"/>
                    <a:pt x="12" y="31"/>
                    <a:pt x="12" y="46"/>
                  </a:cubicBezTo>
                  <a:cubicBezTo>
                    <a:pt x="12" y="48"/>
                    <a:pt x="17" y="48"/>
                    <a:pt x="17" y="45"/>
                  </a:cubicBezTo>
                  <a:cubicBezTo>
                    <a:pt x="18" y="30"/>
                    <a:pt x="11" y="17"/>
                    <a:pt x="6" y="3"/>
                  </a:cubicBezTo>
                  <a:cubicBezTo>
                    <a:pt x="6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9545" y="1813"/>
              <a:ext cx="65" cy="124"/>
            </a:xfrm>
            <a:custGeom>
              <a:avLst/>
              <a:gdLst>
                <a:gd name="T0" fmla="*/ 1 w 23"/>
                <a:gd name="T1" fmla="*/ 8 h 44"/>
                <a:gd name="T2" fmla="*/ 11 w 23"/>
                <a:gd name="T3" fmla="*/ 34 h 44"/>
                <a:gd name="T4" fmla="*/ 11 w 23"/>
                <a:gd name="T5" fmla="*/ 33 h 44"/>
                <a:gd name="T6" fmla="*/ 5 w 23"/>
                <a:gd name="T7" fmla="*/ 35 h 44"/>
                <a:gd name="T8" fmla="*/ 12 w 23"/>
                <a:gd name="T9" fmla="*/ 43 h 44"/>
                <a:gd name="T10" fmla="*/ 17 w 23"/>
                <a:gd name="T11" fmla="*/ 41 h 44"/>
                <a:gd name="T12" fmla="*/ 13 w 23"/>
                <a:gd name="T13" fmla="*/ 19 h 44"/>
                <a:gd name="T14" fmla="*/ 18 w 23"/>
                <a:gd name="T15" fmla="*/ 27 h 44"/>
                <a:gd name="T16" fmla="*/ 23 w 23"/>
                <a:gd name="T17" fmla="*/ 25 h 44"/>
                <a:gd name="T18" fmla="*/ 23 w 23"/>
                <a:gd name="T19" fmla="*/ 20 h 44"/>
                <a:gd name="T20" fmla="*/ 19 w 23"/>
                <a:gd name="T21" fmla="*/ 20 h 44"/>
                <a:gd name="T22" fmla="*/ 9 w 23"/>
                <a:gd name="T23" fmla="*/ 2 h 44"/>
                <a:gd name="T24" fmla="*/ 4 w 23"/>
                <a:gd name="T25" fmla="*/ 4 h 44"/>
                <a:gd name="T26" fmla="*/ 5 w 23"/>
                <a:gd name="T27" fmla="*/ 6 h 44"/>
                <a:gd name="T28" fmla="*/ 1 w 23"/>
                <a:gd name="T2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44">
                  <a:moveTo>
                    <a:pt x="1" y="8"/>
                  </a:moveTo>
                  <a:cubicBezTo>
                    <a:pt x="6" y="16"/>
                    <a:pt x="10" y="25"/>
                    <a:pt x="11" y="34"/>
                  </a:cubicBezTo>
                  <a:cubicBezTo>
                    <a:pt x="11" y="34"/>
                    <a:pt x="11" y="34"/>
                    <a:pt x="11" y="33"/>
                  </a:cubicBezTo>
                  <a:cubicBezTo>
                    <a:pt x="10" y="32"/>
                    <a:pt x="5" y="33"/>
                    <a:pt x="5" y="35"/>
                  </a:cubicBezTo>
                  <a:cubicBezTo>
                    <a:pt x="7" y="38"/>
                    <a:pt x="9" y="41"/>
                    <a:pt x="12" y="43"/>
                  </a:cubicBezTo>
                  <a:cubicBezTo>
                    <a:pt x="13" y="44"/>
                    <a:pt x="17" y="43"/>
                    <a:pt x="17" y="41"/>
                  </a:cubicBezTo>
                  <a:cubicBezTo>
                    <a:pt x="18" y="34"/>
                    <a:pt x="16" y="26"/>
                    <a:pt x="13" y="19"/>
                  </a:cubicBezTo>
                  <a:cubicBezTo>
                    <a:pt x="14" y="22"/>
                    <a:pt x="16" y="24"/>
                    <a:pt x="18" y="27"/>
                  </a:cubicBezTo>
                  <a:cubicBezTo>
                    <a:pt x="19" y="28"/>
                    <a:pt x="22" y="27"/>
                    <a:pt x="23" y="25"/>
                  </a:cubicBezTo>
                  <a:cubicBezTo>
                    <a:pt x="23" y="23"/>
                    <a:pt x="23" y="22"/>
                    <a:pt x="23" y="20"/>
                  </a:cubicBezTo>
                  <a:cubicBezTo>
                    <a:pt x="23" y="19"/>
                    <a:pt x="21" y="19"/>
                    <a:pt x="19" y="20"/>
                  </a:cubicBezTo>
                  <a:cubicBezTo>
                    <a:pt x="16" y="14"/>
                    <a:pt x="12" y="8"/>
                    <a:pt x="9" y="2"/>
                  </a:cubicBezTo>
                  <a:cubicBezTo>
                    <a:pt x="8" y="0"/>
                    <a:pt x="3" y="2"/>
                    <a:pt x="4" y="4"/>
                  </a:cubicBezTo>
                  <a:cubicBezTo>
                    <a:pt x="4" y="4"/>
                    <a:pt x="5" y="5"/>
                    <a:pt x="5" y="6"/>
                  </a:cubicBezTo>
                  <a:cubicBezTo>
                    <a:pt x="3" y="6"/>
                    <a:pt x="0" y="7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9602" y="1818"/>
              <a:ext cx="45" cy="97"/>
            </a:xfrm>
            <a:custGeom>
              <a:avLst/>
              <a:gdLst>
                <a:gd name="T0" fmla="*/ 10 w 16"/>
                <a:gd name="T1" fmla="*/ 32 h 34"/>
                <a:gd name="T2" fmla="*/ 5 w 16"/>
                <a:gd name="T3" fmla="*/ 1 h 34"/>
                <a:gd name="T4" fmla="*/ 0 w 16"/>
                <a:gd name="T5" fmla="*/ 2 h 34"/>
                <a:gd name="T6" fmla="*/ 5 w 16"/>
                <a:gd name="T7" fmla="*/ 33 h 34"/>
                <a:gd name="T8" fmla="*/ 10 w 16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4">
                  <a:moveTo>
                    <a:pt x="10" y="32"/>
                  </a:moveTo>
                  <a:cubicBezTo>
                    <a:pt x="16" y="22"/>
                    <a:pt x="10" y="11"/>
                    <a:pt x="5" y="1"/>
                  </a:cubicBezTo>
                  <a:cubicBezTo>
                    <a:pt x="5" y="0"/>
                    <a:pt x="0" y="1"/>
                    <a:pt x="0" y="2"/>
                  </a:cubicBezTo>
                  <a:cubicBezTo>
                    <a:pt x="4" y="12"/>
                    <a:pt x="11" y="23"/>
                    <a:pt x="5" y="33"/>
                  </a:cubicBezTo>
                  <a:cubicBezTo>
                    <a:pt x="4" y="34"/>
                    <a:pt x="9" y="33"/>
                    <a:pt x="1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9336" y="2017"/>
              <a:ext cx="73" cy="170"/>
            </a:xfrm>
            <a:custGeom>
              <a:avLst/>
              <a:gdLst>
                <a:gd name="T0" fmla="*/ 26 w 26"/>
                <a:gd name="T1" fmla="*/ 28 h 60"/>
                <a:gd name="T2" fmla="*/ 15 w 26"/>
                <a:gd name="T3" fmla="*/ 2 h 60"/>
                <a:gd name="T4" fmla="*/ 10 w 26"/>
                <a:gd name="T5" fmla="*/ 3 h 60"/>
                <a:gd name="T6" fmla="*/ 18 w 26"/>
                <a:gd name="T7" fmla="*/ 22 h 60"/>
                <a:gd name="T8" fmla="*/ 18 w 26"/>
                <a:gd name="T9" fmla="*/ 22 h 60"/>
                <a:gd name="T10" fmla="*/ 20 w 26"/>
                <a:gd name="T11" fmla="*/ 29 h 60"/>
                <a:gd name="T12" fmla="*/ 20 w 26"/>
                <a:gd name="T13" fmla="*/ 30 h 60"/>
                <a:gd name="T14" fmla="*/ 19 w 26"/>
                <a:gd name="T15" fmla="*/ 44 h 60"/>
                <a:gd name="T16" fmla="*/ 17 w 26"/>
                <a:gd name="T17" fmla="*/ 49 h 60"/>
                <a:gd name="T18" fmla="*/ 14 w 26"/>
                <a:gd name="T19" fmla="*/ 42 h 60"/>
                <a:gd name="T20" fmla="*/ 13 w 26"/>
                <a:gd name="T21" fmla="*/ 36 h 60"/>
                <a:gd name="T22" fmla="*/ 12 w 26"/>
                <a:gd name="T23" fmla="*/ 36 h 60"/>
                <a:gd name="T24" fmla="*/ 11 w 26"/>
                <a:gd name="T25" fmla="*/ 31 h 60"/>
                <a:gd name="T26" fmla="*/ 6 w 26"/>
                <a:gd name="T27" fmla="*/ 8 h 60"/>
                <a:gd name="T28" fmla="*/ 0 w 26"/>
                <a:gd name="T29" fmla="*/ 9 h 60"/>
                <a:gd name="T30" fmla="*/ 5 w 26"/>
                <a:gd name="T31" fmla="*/ 30 h 60"/>
                <a:gd name="T32" fmla="*/ 5 w 26"/>
                <a:gd name="T33" fmla="*/ 30 h 60"/>
                <a:gd name="T34" fmla="*/ 5 w 26"/>
                <a:gd name="T35" fmla="*/ 32 h 60"/>
                <a:gd name="T36" fmla="*/ 2 w 26"/>
                <a:gd name="T37" fmla="*/ 41 h 60"/>
                <a:gd name="T38" fmla="*/ 7 w 26"/>
                <a:gd name="T39" fmla="*/ 42 h 60"/>
                <a:gd name="T40" fmla="*/ 8 w 26"/>
                <a:gd name="T41" fmla="*/ 41 h 60"/>
                <a:gd name="T42" fmla="*/ 9 w 26"/>
                <a:gd name="T43" fmla="*/ 44 h 60"/>
                <a:gd name="T44" fmla="*/ 12 w 26"/>
                <a:gd name="T45" fmla="*/ 51 h 60"/>
                <a:gd name="T46" fmla="*/ 12 w 26"/>
                <a:gd name="T47" fmla="*/ 51 h 60"/>
                <a:gd name="T48" fmla="*/ 12 w 26"/>
                <a:gd name="T49" fmla="*/ 51 h 60"/>
                <a:gd name="T50" fmla="*/ 13 w 26"/>
                <a:gd name="T51" fmla="*/ 51 h 60"/>
                <a:gd name="T52" fmla="*/ 17 w 26"/>
                <a:gd name="T53" fmla="*/ 51 h 60"/>
                <a:gd name="T54" fmla="*/ 9 w 26"/>
                <a:gd name="T55" fmla="*/ 57 h 60"/>
                <a:gd name="T56" fmla="*/ 6 w 26"/>
                <a:gd name="T57" fmla="*/ 59 h 60"/>
                <a:gd name="T58" fmla="*/ 25 w 26"/>
                <a:gd name="T59" fmla="*/ 29 h 60"/>
                <a:gd name="T60" fmla="*/ 26 w 26"/>
                <a:gd name="T6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" h="60">
                  <a:moveTo>
                    <a:pt x="26" y="28"/>
                  </a:moveTo>
                  <a:cubicBezTo>
                    <a:pt x="23" y="19"/>
                    <a:pt x="20" y="10"/>
                    <a:pt x="15" y="2"/>
                  </a:cubicBezTo>
                  <a:cubicBezTo>
                    <a:pt x="14" y="0"/>
                    <a:pt x="9" y="2"/>
                    <a:pt x="10" y="3"/>
                  </a:cubicBezTo>
                  <a:cubicBezTo>
                    <a:pt x="13" y="9"/>
                    <a:pt x="16" y="15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4"/>
                    <a:pt x="20" y="27"/>
                    <a:pt x="20" y="29"/>
                  </a:cubicBezTo>
                  <a:cubicBezTo>
                    <a:pt x="20" y="29"/>
                    <a:pt x="20" y="29"/>
                    <a:pt x="20" y="30"/>
                  </a:cubicBezTo>
                  <a:cubicBezTo>
                    <a:pt x="20" y="34"/>
                    <a:pt x="20" y="39"/>
                    <a:pt x="19" y="44"/>
                  </a:cubicBezTo>
                  <a:cubicBezTo>
                    <a:pt x="18" y="45"/>
                    <a:pt x="18" y="47"/>
                    <a:pt x="17" y="49"/>
                  </a:cubicBezTo>
                  <a:cubicBezTo>
                    <a:pt x="16" y="47"/>
                    <a:pt x="15" y="44"/>
                    <a:pt x="14" y="42"/>
                  </a:cubicBezTo>
                  <a:cubicBezTo>
                    <a:pt x="14" y="40"/>
                    <a:pt x="13" y="38"/>
                    <a:pt x="13" y="36"/>
                  </a:cubicBezTo>
                  <a:cubicBezTo>
                    <a:pt x="13" y="36"/>
                    <a:pt x="13" y="36"/>
                    <a:pt x="12" y="36"/>
                  </a:cubicBezTo>
                  <a:cubicBezTo>
                    <a:pt x="12" y="34"/>
                    <a:pt x="11" y="32"/>
                    <a:pt x="11" y="31"/>
                  </a:cubicBezTo>
                  <a:cubicBezTo>
                    <a:pt x="11" y="23"/>
                    <a:pt x="8" y="16"/>
                    <a:pt x="6" y="8"/>
                  </a:cubicBezTo>
                  <a:cubicBezTo>
                    <a:pt x="5" y="5"/>
                    <a:pt x="0" y="7"/>
                    <a:pt x="0" y="9"/>
                  </a:cubicBezTo>
                  <a:cubicBezTo>
                    <a:pt x="3" y="16"/>
                    <a:pt x="5" y="23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5"/>
                    <a:pt x="4" y="38"/>
                    <a:pt x="2" y="41"/>
                  </a:cubicBezTo>
                  <a:cubicBezTo>
                    <a:pt x="1" y="44"/>
                    <a:pt x="6" y="44"/>
                    <a:pt x="7" y="42"/>
                  </a:cubicBezTo>
                  <a:cubicBezTo>
                    <a:pt x="8" y="42"/>
                    <a:pt x="8" y="41"/>
                    <a:pt x="8" y="41"/>
                  </a:cubicBezTo>
                  <a:cubicBezTo>
                    <a:pt x="8" y="42"/>
                    <a:pt x="9" y="43"/>
                    <a:pt x="9" y="44"/>
                  </a:cubicBezTo>
                  <a:cubicBezTo>
                    <a:pt x="10" y="46"/>
                    <a:pt x="11" y="49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12" y="51"/>
                    <a:pt x="13" y="51"/>
                  </a:cubicBezTo>
                  <a:cubicBezTo>
                    <a:pt x="13" y="52"/>
                    <a:pt x="15" y="51"/>
                    <a:pt x="17" y="51"/>
                  </a:cubicBezTo>
                  <a:cubicBezTo>
                    <a:pt x="15" y="54"/>
                    <a:pt x="13" y="57"/>
                    <a:pt x="9" y="57"/>
                  </a:cubicBezTo>
                  <a:cubicBezTo>
                    <a:pt x="8" y="57"/>
                    <a:pt x="3" y="59"/>
                    <a:pt x="6" y="59"/>
                  </a:cubicBezTo>
                  <a:cubicBezTo>
                    <a:pt x="22" y="60"/>
                    <a:pt x="26" y="43"/>
                    <a:pt x="25" y="29"/>
                  </a:cubicBezTo>
                  <a:cubicBezTo>
                    <a:pt x="26" y="29"/>
                    <a:pt x="26" y="29"/>
                    <a:pt x="2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6"/>
            <p:cNvSpPr>
              <a:spLocks noEditPoints="1"/>
            </p:cNvSpPr>
            <p:nvPr/>
          </p:nvSpPr>
          <p:spPr bwMode="auto">
            <a:xfrm>
              <a:off x="9384" y="1900"/>
              <a:ext cx="45" cy="60"/>
            </a:xfrm>
            <a:custGeom>
              <a:avLst/>
              <a:gdLst>
                <a:gd name="T0" fmla="*/ 7 w 16"/>
                <a:gd name="T1" fmla="*/ 19 h 21"/>
                <a:gd name="T2" fmla="*/ 11 w 16"/>
                <a:gd name="T3" fmla="*/ 18 h 21"/>
                <a:gd name="T4" fmla="*/ 15 w 16"/>
                <a:gd name="T5" fmla="*/ 10 h 21"/>
                <a:gd name="T6" fmla="*/ 10 w 16"/>
                <a:gd name="T7" fmla="*/ 10 h 21"/>
                <a:gd name="T8" fmla="*/ 12 w 16"/>
                <a:gd name="T9" fmla="*/ 6 h 21"/>
                <a:gd name="T10" fmla="*/ 10 w 16"/>
                <a:gd name="T11" fmla="*/ 4 h 21"/>
                <a:gd name="T12" fmla="*/ 11 w 16"/>
                <a:gd name="T13" fmla="*/ 3 h 21"/>
                <a:gd name="T14" fmla="*/ 6 w 16"/>
                <a:gd name="T15" fmla="*/ 2 h 21"/>
                <a:gd name="T16" fmla="*/ 1 w 16"/>
                <a:gd name="T17" fmla="*/ 16 h 21"/>
                <a:gd name="T18" fmla="*/ 6 w 16"/>
                <a:gd name="T19" fmla="*/ 16 h 21"/>
                <a:gd name="T20" fmla="*/ 6 w 16"/>
                <a:gd name="T21" fmla="*/ 16 h 21"/>
                <a:gd name="T22" fmla="*/ 7 w 16"/>
                <a:gd name="T23" fmla="*/ 19 h 21"/>
                <a:gd name="T24" fmla="*/ 9 w 16"/>
                <a:gd name="T25" fmla="*/ 12 h 21"/>
                <a:gd name="T26" fmla="*/ 9 w 16"/>
                <a:gd name="T27" fmla="*/ 12 h 21"/>
                <a:gd name="T28" fmla="*/ 10 w 16"/>
                <a:gd name="T29" fmla="*/ 11 h 21"/>
                <a:gd name="T30" fmla="*/ 9 w 16"/>
                <a:gd name="T31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1">
                  <a:moveTo>
                    <a:pt x="7" y="19"/>
                  </a:moveTo>
                  <a:cubicBezTo>
                    <a:pt x="7" y="21"/>
                    <a:pt x="11" y="19"/>
                    <a:pt x="11" y="18"/>
                  </a:cubicBezTo>
                  <a:cubicBezTo>
                    <a:pt x="13" y="16"/>
                    <a:pt x="14" y="13"/>
                    <a:pt x="15" y="10"/>
                  </a:cubicBezTo>
                  <a:cubicBezTo>
                    <a:pt x="16" y="8"/>
                    <a:pt x="11" y="9"/>
                    <a:pt x="10" y="10"/>
                  </a:cubicBezTo>
                  <a:cubicBezTo>
                    <a:pt x="11" y="9"/>
                    <a:pt x="12" y="7"/>
                    <a:pt x="12" y="6"/>
                  </a:cubicBezTo>
                  <a:cubicBezTo>
                    <a:pt x="13" y="4"/>
                    <a:pt x="12" y="4"/>
                    <a:pt x="10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2" y="0"/>
                    <a:pt x="6" y="0"/>
                    <a:pt x="6" y="2"/>
                  </a:cubicBezTo>
                  <a:cubicBezTo>
                    <a:pt x="4" y="7"/>
                    <a:pt x="2" y="11"/>
                    <a:pt x="1" y="16"/>
                  </a:cubicBezTo>
                  <a:cubicBezTo>
                    <a:pt x="0" y="19"/>
                    <a:pt x="5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8"/>
                    <a:pt x="7" y="19"/>
                  </a:cubicBezTo>
                  <a:close/>
                  <a:moveTo>
                    <a:pt x="9" y="12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0" y="11"/>
                    <a:pt x="10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9370" y="1883"/>
              <a:ext cx="45" cy="40"/>
            </a:xfrm>
            <a:custGeom>
              <a:avLst/>
              <a:gdLst>
                <a:gd name="T0" fmla="*/ 2 w 16"/>
                <a:gd name="T1" fmla="*/ 2 h 14"/>
                <a:gd name="T2" fmla="*/ 0 w 16"/>
                <a:gd name="T3" fmla="*/ 12 h 14"/>
                <a:gd name="T4" fmla="*/ 5 w 16"/>
                <a:gd name="T5" fmla="*/ 11 h 14"/>
                <a:gd name="T6" fmla="*/ 15 w 16"/>
                <a:gd name="T7" fmla="*/ 1 h 14"/>
                <a:gd name="T8" fmla="*/ 10 w 16"/>
                <a:gd name="T9" fmla="*/ 2 h 14"/>
                <a:gd name="T10" fmla="*/ 6 w 16"/>
                <a:gd name="T11" fmla="*/ 6 h 14"/>
                <a:gd name="T12" fmla="*/ 7 w 16"/>
                <a:gd name="T13" fmla="*/ 1 h 14"/>
                <a:gd name="T14" fmla="*/ 2 w 16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4">
                  <a:moveTo>
                    <a:pt x="2" y="2"/>
                  </a:moveTo>
                  <a:cubicBezTo>
                    <a:pt x="1" y="5"/>
                    <a:pt x="0" y="9"/>
                    <a:pt x="0" y="12"/>
                  </a:cubicBezTo>
                  <a:cubicBezTo>
                    <a:pt x="1" y="14"/>
                    <a:pt x="5" y="12"/>
                    <a:pt x="5" y="11"/>
                  </a:cubicBezTo>
                  <a:cubicBezTo>
                    <a:pt x="9" y="8"/>
                    <a:pt x="12" y="5"/>
                    <a:pt x="15" y="1"/>
                  </a:cubicBezTo>
                  <a:cubicBezTo>
                    <a:pt x="16" y="0"/>
                    <a:pt x="11" y="0"/>
                    <a:pt x="10" y="2"/>
                  </a:cubicBezTo>
                  <a:cubicBezTo>
                    <a:pt x="9" y="3"/>
                    <a:pt x="7" y="5"/>
                    <a:pt x="6" y="6"/>
                  </a:cubicBezTo>
                  <a:cubicBezTo>
                    <a:pt x="6" y="4"/>
                    <a:pt x="7" y="3"/>
                    <a:pt x="7" y="1"/>
                  </a:cubicBezTo>
                  <a:cubicBezTo>
                    <a:pt x="8" y="0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7513" y="1645"/>
              <a:ext cx="122" cy="131"/>
            </a:xfrm>
            <a:custGeom>
              <a:avLst/>
              <a:gdLst>
                <a:gd name="T0" fmla="*/ 6 w 43"/>
                <a:gd name="T1" fmla="*/ 45 h 46"/>
                <a:gd name="T2" fmla="*/ 41 w 43"/>
                <a:gd name="T3" fmla="*/ 1 h 46"/>
                <a:gd name="T4" fmla="*/ 37 w 43"/>
                <a:gd name="T5" fmla="*/ 1 h 46"/>
                <a:gd name="T6" fmla="*/ 0 w 43"/>
                <a:gd name="T7" fmla="*/ 45 h 46"/>
                <a:gd name="T8" fmla="*/ 6 w 43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6">
                  <a:moveTo>
                    <a:pt x="6" y="45"/>
                  </a:moveTo>
                  <a:cubicBezTo>
                    <a:pt x="13" y="27"/>
                    <a:pt x="25" y="11"/>
                    <a:pt x="41" y="1"/>
                  </a:cubicBezTo>
                  <a:cubicBezTo>
                    <a:pt x="43" y="0"/>
                    <a:pt x="38" y="0"/>
                    <a:pt x="37" y="1"/>
                  </a:cubicBezTo>
                  <a:cubicBezTo>
                    <a:pt x="20" y="11"/>
                    <a:pt x="8" y="28"/>
                    <a:pt x="0" y="45"/>
                  </a:cubicBezTo>
                  <a:cubicBezTo>
                    <a:pt x="0" y="46"/>
                    <a:pt x="5" y="46"/>
                    <a:pt x="6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8045" y="1330"/>
              <a:ext cx="127" cy="57"/>
            </a:xfrm>
            <a:custGeom>
              <a:avLst/>
              <a:gdLst>
                <a:gd name="T0" fmla="*/ 6 w 45"/>
                <a:gd name="T1" fmla="*/ 19 h 20"/>
                <a:gd name="T2" fmla="*/ 42 w 45"/>
                <a:gd name="T3" fmla="*/ 2 h 20"/>
                <a:gd name="T4" fmla="*/ 40 w 45"/>
                <a:gd name="T5" fmla="*/ 1 h 20"/>
                <a:gd name="T6" fmla="*/ 1 w 45"/>
                <a:gd name="T7" fmla="*/ 19 h 20"/>
                <a:gd name="T8" fmla="*/ 6 w 45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0">
                  <a:moveTo>
                    <a:pt x="6" y="19"/>
                  </a:moveTo>
                  <a:cubicBezTo>
                    <a:pt x="17" y="11"/>
                    <a:pt x="29" y="7"/>
                    <a:pt x="42" y="2"/>
                  </a:cubicBezTo>
                  <a:cubicBezTo>
                    <a:pt x="45" y="1"/>
                    <a:pt x="42" y="0"/>
                    <a:pt x="40" y="1"/>
                  </a:cubicBezTo>
                  <a:cubicBezTo>
                    <a:pt x="26" y="6"/>
                    <a:pt x="13" y="11"/>
                    <a:pt x="1" y="19"/>
                  </a:cubicBezTo>
                  <a:cubicBezTo>
                    <a:pt x="0" y="20"/>
                    <a:pt x="5" y="20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7816" y="1574"/>
              <a:ext cx="20" cy="23"/>
            </a:xfrm>
            <a:custGeom>
              <a:avLst/>
              <a:gdLst>
                <a:gd name="T0" fmla="*/ 7 w 7"/>
                <a:gd name="T1" fmla="*/ 4 h 8"/>
                <a:gd name="T2" fmla="*/ 6 w 7"/>
                <a:gd name="T3" fmla="*/ 2 h 8"/>
                <a:gd name="T4" fmla="*/ 1 w 7"/>
                <a:gd name="T5" fmla="*/ 3 h 8"/>
                <a:gd name="T6" fmla="*/ 1 w 7"/>
                <a:gd name="T7" fmla="*/ 5 h 8"/>
                <a:gd name="T8" fmla="*/ 7 w 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6" y="3"/>
                    <a:pt x="6" y="3"/>
                    <a:pt x="6" y="2"/>
                  </a:cubicBezTo>
                  <a:cubicBezTo>
                    <a:pt x="6" y="0"/>
                    <a:pt x="0" y="1"/>
                    <a:pt x="1" y="3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8"/>
                    <a:pt x="7" y="7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7841" y="1554"/>
              <a:ext cx="23" cy="23"/>
            </a:xfrm>
            <a:custGeom>
              <a:avLst/>
              <a:gdLst>
                <a:gd name="T0" fmla="*/ 8 w 8"/>
                <a:gd name="T1" fmla="*/ 4 h 8"/>
                <a:gd name="T2" fmla="*/ 6 w 8"/>
                <a:gd name="T3" fmla="*/ 1 h 8"/>
                <a:gd name="T4" fmla="*/ 1 w 8"/>
                <a:gd name="T5" fmla="*/ 3 h 8"/>
                <a:gd name="T6" fmla="*/ 3 w 8"/>
                <a:gd name="T7" fmla="*/ 6 h 8"/>
                <a:gd name="T8" fmla="*/ 8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3"/>
                    <a:pt x="7" y="2"/>
                    <a:pt x="6" y="1"/>
                  </a:cubicBez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8"/>
                    <a:pt x="8" y="6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7918" y="1503"/>
              <a:ext cx="14" cy="29"/>
            </a:xfrm>
            <a:custGeom>
              <a:avLst/>
              <a:gdLst>
                <a:gd name="T0" fmla="*/ 5 w 5"/>
                <a:gd name="T1" fmla="*/ 7 h 10"/>
                <a:gd name="T2" fmla="*/ 5 w 5"/>
                <a:gd name="T3" fmla="*/ 3 h 10"/>
                <a:gd name="T4" fmla="*/ 0 w 5"/>
                <a:gd name="T5" fmla="*/ 3 h 10"/>
                <a:gd name="T6" fmla="*/ 0 w 5"/>
                <a:gd name="T7" fmla="*/ 7 h 10"/>
                <a:gd name="T8" fmla="*/ 5 w 5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5" y="7"/>
                  </a:moveTo>
                  <a:cubicBezTo>
                    <a:pt x="5" y="5"/>
                    <a:pt x="5" y="4"/>
                    <a:pt x="5" y="3"/>
                  </a:cubicBezTo>
                  <a:cubicBezTo>
                    <a:pt x="5" y="0"/>
                    <a:pt x="0" y="1"/>
                    <a:pt x="0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0" y="10"/>
                    <a:pt x="5" y="9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3"/>
            <p:cNvSpPr>
              <a:spLocks/>
            </p:cNvSpPr>
            <p:nvPr/>
          </p:nvSpPr>
          <p:spPr bwMode="auto">
            <a:xfrm>
              <a:off x="7969" y="1475"/>
              <a:ext cx="19" cy="34"/>
            </a:xfrm>
            <a:custGeom>
              <a:avLst/>
              <a:gdLst>
                <a:gd name="T0" fmla="*/ 6 w 7"/>
                <a:gd name="T1" fmla="*/ 8 h 12"/>
                <a:gd name="T2" fmla="*/ 5 w 7"/>
                <a:gd name="T3" fmla="*/ 2 h 12"/>
                <a:gd name="T4" fmla="*/ 0 w 7"/>
                <a:gd name="T5" fmla="*/ 3 h 12"/>
                <a:gd name="T6" fmla="*/ 1 w 7"/>
                <a:gd name="T7" fmla="*/ 10 h 12"/>
                <a:gd name="T8" fmla="*/ 6 w 7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2">
                  <a:moveTo>
                    <a:pt x="6" y="8"/>
                  </a:moveTo>
                  <a:cubicBezTo>
                    <a:pt x="5" y="7"/>
                    <a:pt x="5" y="4"/>
                    <a:pt x="5" y="2"/>
                  </a:cubicBezTo>
                  <a:cubicBezTo>
                    <a:pt x="5" y="0"/>
                    <a:pt x="0" y="1"/>
                    <a:pt x="0" y="3"/>
                  </a:cubicBezTo>
                  <a:cubicBezTo>
                    <a:pt x="0" y="6"/>
                    <a:pt x="0" y="8"/>
                    <a:pt x="1" y="10"/>
                  </a:cubicBezTo>
                  <a:cubicBezTo>
                    <a:pt x="2" y="12"/>
                    <a:pt x="7" y="10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8003" y="1458"/>
              <a:ext cx="31" cy="26"/>
            </a:xfrm>
            <a:custGeom>
              <a:avLst/>
              <a:gdLst>
                <a:gd name="T0" fmla="*/ 9 w 11"/>
                <a:gd name="T1" fmla="*/ 6 h 9"/>
                <a:gd name="T2" fmla="*/ 6 w 11"/>
                <a:gd name="T3" fmla="*/ 2 h 9"/>
                <a:gd name="T4" fmla="*/ 1 w 11"/>
                <a:gd name="T5" fmla="*/ 3 h 9"/>
                <a:gd name="T6" fmla="*/ 4 w 11"/>
                <a:gd name="T7" fmla="*/ 8 h 9"/>
                <a:gd name="T8" fmla="*/ 9 w 11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9" y="6"/>
                  </a:moveTo>
                  <a:cubicBezTo>
                    <a:pt x="8" y="5"/>
                    <a:pt x="7" y="3"/>
                    <a:pt x="6" y="2"/>
                  </a:cubicBezTo>
                  <a:cubicBezTo>
                    <a:pt x="5" y="0"/>
                    <a:pt x="0" y="2"/>
                    <a:pt x="1" y="3"/>
                  </a:cubicBezTo>
                  <a:cubicBezTo>
                    <a:pt x="1" y="5"/>
                    <a:pt x="3" y="7"/>
                    <a:pt x="4" y="8"/>
                  </a:cubicBezTo>
                  <a:cubicBezTo>
                    <a:pt x="6" y="9"/>
                    <a:pt x="11" y="7"/>
                    <a:pt x="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8068" y="1438"/>
              <a:ext cx="28" cy="20"/>
            </a:xfrm>
            <a:custGeom>
              <a:avLst/>
              <a:gdLst>
                <a:gd name="T0" fmla="*/ 0 w 10"/>
                <a:gd name="T1" fmla="*/ 3 h 7"/>
                <a:gd name="T2" fmla="*/ 2 w 10"/>
                <a:gd name="T3" fmla="*/ 7 h 7"/>
                <a:gd name="T4" fmla="*/ 7 w 10"/>
                <a:gd name="T5" fmla="*/ 7 h 7"/>
                <a:gd name="T6" fmla="*/ 9 w 10"/>
                <a:gd name="T7" fmla="*/ 4 h 7"/>
                <a:gd name="T8" fmla="*/ 6 w 10"/>
                <a:gd name="T9" fmla="*/ 4 h 7"/>
                <a:gd name="T10" fmla="*/ 6 w 10"/>
                <a:gd name="T11" fmla="*/ 4 h 7"/>
                <a:gd name="T12" fmla="*/ 6 w 10"/>
                <a:gd name="T13" fmla="*/ 4 h 7"/>
                <a:gd name="T14" fmla="*/ 6 w 10"/>
                <a:gd name="T15" fmla="*/ 2 h 7"/>
                <a:gd name="T16" fmla="*/ 0 w 10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7">
                  <a:moveTo>
                    <a:pt x="0" y="3"/>
                  </a:moveTo>
                  <a:cubicBezTo>
                    <a:pt x="0" y="4"/>
                    <a:pt x="1" y="6"/>
                    <a:pt x="2" y="7"/>
                  </a:cubicBezTo>
                  <a:cubicBezTo>
                    <a:pt x="3" y="7"/>
                    <a:pt x="5" y="7"/>
                    <a:pt x="7" y="7"/>
                  </a:cubicBezTo>
                  <a:cubicBezTo>
                    <a:pt x="8" y="6"/>
                    <a:pt x="10" y="6"/>
                    <a:pt x="9" y="4"/>
                  </a:cubicBezTo>
                  <a:cubicBezTo>
                    <a:pt x="9" y="3"/>
                    <a:pt x="7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8136" y="1399"/>
              <a:ext cx="22" cy="31"/>
            </a:xfrm>
            <a:custGeom>
              <a:avLst/>
              <a:gdLst>
                <a:gd name="T0" fmla="*/ 6 w 8"/>
                <a:gd name="T1" fmla="*/ 7 h 11"/>
                <a:gd name="T2" fmla="*/ 5 w 8"/>
                <a:gd name="T3" fmla="*/ 2 h 11"/>
                <a:gd name="T4" fmla="*/ 0 w 8"/>
                <a:gd name="T5" fmla="*/ 3 h 11"/>
                <a:gd name="T6" fmla="*/ 1 w 8"/>
                <a:gd name="T7" fmla="*/ 9 h 11"/>
                <a:gd name="T8" fmla="*/ 6 w 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6" y="7"/>
                  </a:moveTo>
                  <a:cubicBezTo>
                    <a:pt x="5" y="6"/>
                    <a:pt x="5" y="4"/>
                    <a:pt x="5" y="2"/>
                  </a:cubicBezTo>
                  <a:cubicBezTo>
                    <a:pt x="5" y="0"/>
                    <a:pt x="0" y="1"/>
                    <a:pt x="0" y="3"/>
                  </a:cubicBezTo>
                  <a:cubicBezTo>
                    <a:pt x="0" y="6"/>
                    <a:pt x="0" y="8"/>
                    <a:pt x="1" y="9"/>
                  </a:cubicBezTo>
                  <a:cubicBezTo>
                    <a:pt x="3" y="11"/>
                    <a:pt x="8" y="9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8175" y="1379"/>
              <a:ext cx="37" cy="22"/>
            </a:xfrm>
            <a:custGeom>
              <a:avLst/>
              <a:gdLst>
                <a:gd name="T0" fmla="*/ 11 w 13"/>
                <a:gd name="T1" fmla="*/ 4 h 8"/>
                <a:gd name="T2" fmla="*/ 7 w 13"/>
                <a:gd name="T3" fmla="*/ 2 h 8"/>
                <a:gd name="T4" fmla="*/ 2 w 13"/>
                <a:gd name="T5" fmla="*/ 5 h 8"/>
                <a:gd name="T6" fmla="*/ 11 w 13"/>
                <a:gd name="T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11" y="4"/>
                  </a:moveTo>
                  <a:cubicBezTo>
                    <a:pt x="13" y="2"/>
                    <a:pt x="9" y="1"/>
                    <a:pt x="7" y="2"/>
                  </a:cubicBezTo>
                  <a:cubicBezTo>
                    <a:pt x="5" y="0"/>
                    <a:pt x="0" y="2"/>
                    <a:pt x="2" y="5"/>
                  </a:cubicBezTo>
                  <a:cubicBezTo>
                    <a:pt x="4" y="8"/>
                    <a:pt x="8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8223" y="1356"/>
              <a:ext cx="26" cy="17"/>
            </a:xfrm>
            <a:custGeom>
              <a:avLst/>
              <a:gdLst>
                <a:gd name="T0" fmla="*/ 6 w 9"/>
                <a:gd name="T1" fmla="*/ 2 h 6"/>
                <a:gd name="T2" fmla="*/ 1 w 9"/>
                <a:gd name="T3" fmla="*/ 3 h 6"/>
                <a:gd name="T4" fmla="*/ 4 w 9"/>
                <a:gd name="T5" fmla="*/ 5 h 6"/>
                <a:gd name="T6" fmla="*/ 8 w 9"/>
                <a:gd name="T7" fmla="*/ 4 h 6"/>
                <a:gd name="T8" fmla="*/ 6 w 9"/>
                <a:gd name="T9" fmla="*/ 2 h 6"/>
                <a:gd name="T10" fmla="*/ 6 w 9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">
                  <a:moveTo>
                    <a:pt x="6" y="2"/>
                  </a:moveTo>
                  <a:cubicBezTo>
                    <a:pt x="6" y="0"/>
                    <a:pt x="0" y="1"/>
                    <a:pt x="1" y="3"/>
                  </a:cubicBezTo>
                  <a:cubicBezTo>
                    <a:pt x="1" y="5"/>
                    <a:pt x="3" y="5"/>
                    <a:pt x="4" y="5"/>
                  </a:cubicBezTo>
                  <a:cubicBezTo>
                    <a:pt x="5" y="6"/>
                    <a:pt x="7" y="5"/>
                    <a:pt x="8" y="4"/>
                  </a:cubicBezTo>
                  <a:cubicBezTo>
                    <a:pt x="9" y="3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8260" y="1350"/>
              <a:ext cx="28" cy="26"/>
            </a:xfrm>
            <a:custGeom>
              <a:avLst/>
              <a:gdLst>
                <a:gd name="T0" fmla="*/ 5 w 10"/>
                <a:gd name="T1" fmla="*/ 8 h 9"/>
                <a:gd name="T2" fmla="*/ 9 w 10"/>
                <a:gd name="T3" fmla="*/ 2 h 9"/>
                <a:gd name="T4" fmla="*/ 8 w 10"/>
                <a:gd name="T5" fmla="*/ 0 h 9"/>
                <a:gd name="T6" fmla="*/ 4 w 10"/>
                <a:gd name="T7" fmla="*/ 2 h 9"/>
                <a:gd name="T8" fmla="*/ 1 w 10"/>
                <a:gd name="T9" fmla="*/ 7 h 9"/>
                <a:gd name="T10" fmla="*/ 1 w 10"/>
                <a:gd name="T11" fmla="*/ 9 h 9"/>
                <a:gd name="T12" fmla="*/ 5 w 10"/>
                <a:gd name="T13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8"/>
                  </a:moveTo>
                  <a:cubicBezTo>
                    <a:pt x="7" y="6"/>
                    <a:pt x="8" y="4"/>
                    <a:pt x="9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0"/>
                    <a:pt x="5" y="1"/>
                    <a:pt x="4" y="2"/>
                  </a:cubicBezTo>
                  <a:cubicBezTo>
                    <a:pt x="3" y="3"/>
                    <a:pt x="2" y="5"/>
                    <a:pt x="1" y="7"/>
                  </a:cubicBezTo>
                  <a:cubicBezTo>
                    <a:pt x="0" y="8"/>
                    <a:pt x="0" y="8"/>
                    <a:pt x="1" y="9"/>
                  </a:cubicBezTo>
                  <a:cubicBezTo>
                    <a:pt x="2" y="9"/>
                    <a:pt x="4" y="9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7703" y="1654"/>
              <a:ext cx="25" cy="37"/>
            </a:xfrm>
            <a:custGeom>
              <a:avLst/>
              <a:gdLst>
                <a:gd name="T0" fmla="*/ 3 w 9"/>
                <a:gd name="T1" fmla="*/ 12 h 13"/>
                <a:gd name="T2" fmla="*/ 6 w 9"/>
                <a:gd name="T3" fmla="*/ 11 h 13"/>
                <a:gd name="T4" fmla="*/ 8 w 9"/>
                <a:gd name="T5" fmla="*/ 1 h 13"/>
                <a:gd name="T6" fmla="*/ 3 w 9"/>
                <a:gd name="T7" fmla="*/ 2 h 13"/>
                <a:gd name="T8" fmla="*/ 1 w 9"/>
                <a:gd name="T9" fmla="*/ 12 h 13"/>
                <a:gd name="T10" fmla="*/ 3 w 9"/>
                <a:gd name="T1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3">
                  <a:moveTo>
                    <a:pt x="3" y="12"/>
                  </a:moveTo>
                  <a:cubicBezTo>
                    <a:pt x="4" y="12"/>
                    <a:pt x="5" y="12"/>
                    <a:pt x="6" y="11"/>
                  </a:cubicBezTo>
                  <a:cubicBezTo>
                    <a:pt x="8" y="8"/>
                    <a:pt x="9" y="4"/>
                    <a:pt x="8" y="1"/>
                  </a:cubicBezTo>
                  <a:cubicBezTo>
                    <a:pt x="8" y="0"/>
                    <a:pt x="2" y="1"/>
                    <a:pt x="3" y="2"/>
                  </a:cubicBezTo>
                  <a:cubicBezTo>
                    <a:pt x="3" y="6"/>
                    <a:pt x="3" y="9"/>
                    <a:pt x="1" y="12"/>
                  </a:cubicBezTo>
                  <a:cubicBezTo>
                    <a:pt x="0" y="13"/>
                    <a:pt x="3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7660" y="1679"/>
              <a:ext cx="17" cy="20"/>
            </a:xfrm>
            <a:custGeom>
              <a:avLst/>
              <a:gdLst>
                <a:gd name="T0" fmla="*/ 2 w 6"/>
                <a:gd name="T1" fmla="*/ 7 h 7"/>
                <a:gd name="T2" fmla="*/ 6 w 6"/>
                <a:gd name="T3" fmla="*/ 6 h 7"/>
                <a:gd name="T4" fmla="*/ 6 w 6"/>
                <a:gd name="T5" fmla="*/ 2 h 7"/>
                <a:gd name="T6" fmla="*/ 1 w 6"/>
                <a:gd name="T7" fmla="*/ 3 h 7"/>
                <a:gd name="T8" fmla="*/ 1 w 6"/>
                <a:gd name="T9" fmla="*/ 6 h 7"/>
                <a:gd name="T10" fmla="*/ 2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2" y="7"/>
                  </a:moveTo>
                  <a:cubicBezTo>
                    <a:pt x="3" y="7"/>
                    <a:pt x="5" y="7"/>
                    <a:pt x="6" y="6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0"/>
                    <a:pt x="1" y="1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1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7572" y="1736"/>
              <a:ext cx="34" cy="31"/>
            </a:xfrm>
            <a:custGeom>
              <a:avLst/>
              <a:gdLst>
                <a:gd name="T0" fmla="*/ 1 w 12"/>
                <a:gd name="T1" fmla="*/ 9 h 11"/>
                <a:gd name="T2" fmla="*/ 2 w 12"/>
                <a:gd name="T3" fmla="*/ 11 h 11"/>
                <a:gd name="T4" fmla="*/ 9 w 12"/>
                <a:gd name="T5" fmla="*/ 9 h 11"/>
                <a:gd name="T6" fmla="*/ 12 w 12"/>
                <a:gd name="T7" fmla="*/ 3 h 11"/>
                <a:gd name="T8" fmla="*/ 7 w 12"/>
                <a:gd name="T9" fmla="*/ 3 h 11"/>
                <a:gd name="T10" fmla="*/ 6 w 12"/>
                <a:gd name="T11" fmla="*/ 7 h 11"/>
                <a:gd name="T12" fmla="*/ 5 w 12"/>
                <a:gd name="T13" fmla="*/ 7 h 11"/>
                <a:gd name="T14" fmla="*/ 5 w 12"/>
                <a:gd name="T15" fmla="*/ 7 h 11"/>
                <a:gd name="T16" fmla="*/ 5 w 12"/>
                <a:gd name="T17" fmla="*/ 7 h 11"/>
                <a:gd name="T18" fmla="*/ 5 w 12"/>
                <a:gd name="T19" fmla="*/ 8 h 11"/>
                <a:gd name="T20" fmla="*/ 4 w 12"/>
                <a:gd name="T21" fmla="*/ 7 h 11"/>
                <a:gd name="T22" fmla="*/ 1 w 12"/>
                <a:gd name="T2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1">
                  <a:moveTo>
                    <a:pt x="1" y="9"/>
                  </a:moveTo>
                  <a:cubicBezTo>
                    <a:pt x="0" y="10"/>
                    <a:pt x="1" y="11"/>
                    <a:pt x="2" y="11"/>
                  </a:cubicBezTo>
                  <a:cubicBezTo>
                    <a:pt x="5" y="11"/>
                    <a:pt x="7" y="11"/>
                    <a:pt x="9" y="9"/>
                  </a:cubicBezTo>
                  <a:cubicBezTo>
                    <a:pt x="11" y="7"/>
                    <a:pt x="12" y="5"/>
                    <a:pt x="12" y="3"/>
                  </a:cubicBezTo>
                  <a:cubicBezTo>
                    <a:pt x="12" y="0"/>
                    <a:pt x="7" y="1"/>
                    <a:pt x="7" y="3"/>
                  </a:cubicBezTo>
                  <a:cubicBezTo>
                    <a:pt x="7" y="4"/>
                    <a:pt x="6" y="6"/>
                    <a:pt x="6" y="7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3" y="7"/>
                    <a:pt x="1" y="8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7530" y="1776"/>
              <a:ext cx="31" cy="37"/>
            </a:xfrm>
            <a:custGeom>
              <a:avLst/>
              <a:gdLst>
                <a:gd name="T0" fmla="*/ 1 w 11"/>
                <a:gd name="T1" fmla="*/ 11 h 13"/>
                <a:gd name="T2" fmla="*/ 1 w 11"/>
                <a:gd name="T3" fmla="*/ 13 h 13"/>
                <a:gd name="T4" fmla="*/ 4 w 11"/>
                <a:gd name="T5" fmla="*/ 12 h 13"/>
                <a:gd name="T6" fmla="*/ 10 w 11"/>
                <a:gd name="T7" fmla="*/ 1 h 13"/>
                <a:gd name="T8" fmla="*/ 5 w 11"/>
                <a:gd name="T9" fmla="*/ 3 h 13"/>
                <a:gd name="T10" fmla="*/ 1 w 11"/>
                <a:gd name="T1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" y="11"/>
                  </a:moveTo>
                  <a:cubicBezTo>
                    <a:pt x="1" y="11"/>
                    <a:pt x="0" y="12"/>
                    <a:pt x="1" y="13"/>
                  </a:cubicBezTo>
                  <a:cubicBezTo>
                    <a:pt x="2" y="13"/>
                    <a:pt x="3" y="13"/>
                    <a:pt x="4" y="12"/>
                  </a:cubicBezTo>
                  <a:cubicBezTo>
                    <a:pt x="9" y="10"/>
                    <a:pt x="11" y="6"/>
                    <a:pt x="10" y="1"/>
                  </a:cubicBezTo>
                  <a:cubicBezTo>
                    <a:pt x="10" y="0"/>
                    <a:pt x="5" y="1"/>
                    <a:pt x="5" y="3"/>
                  </a:cubicBezTo>
                  <a:cubicBezTo>
                    <a:pt x="6" y="6"/>
                    <a:pt x="5" y="9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7354" y="1968"/>
              <a:ext cx="20" cy="66"/>
            </a:xfrm>
            <a:custGeom>
              <a:avLst/>
              <a:gdLst>
                <a:gd name="T0" fmla="*/ 2 w 7"/>
                <a:gd name="T1" fmla="*/ 3 h 23"/>
                <a:gd name="T2" fmla="*/ 0 w 7"/>
                <a:gd name="T3" fmla="*/ 22 h 23"/>
                <a:gd name="T4" fmla="*/ 6 w 7"/>
                <a:gd name="T5" fmla="*/ 20 h 23"/>
                <a:gd name="T6" fmla="*/ 7 w 7"/>
                <a:gd name="T7" fmla="*/ 2 h 23"/>
                <a:gd name="T8" fmla="*/ 2 w 7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3"/>
                  </a:moveTo>
                  <a:cubicBezTo>
                    <a:pt x="1" y="9"/>
                    <a:pt x="0" y="15"/>
                    <a:pt x="0" y="22"/>
                  </a:cubicBezTo>
                  <a:cubicBezTo>
                    <a:pt x="0" y="23"/>
                    <a:pt x="6" y="22"/>
                    <a:pt x="6" y="20"/>
                  </a:cubicBezTo>
                  <a:cubicBezTo>
                    <a:pt x="6" y="14"/>
                    <a:pt x="7" y="8"/>
                    <a:pt x="7" y="2"/>
                  </a:cubicBezTo>
                  <a:cubicBezTo>
                    <a:pt x="7" y="0"/>
                    <a:pt x="2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8464" y="1316"/>
              <a:ext cx="14" cy="31"/>
            </a:xfrm>
            <a:custGeom>
              <a:avLst/>
              <a:gdLst>
                <a:gd name="T0" fmla="*/ 0 w 5"/>
                <a:gd name="T1" fmla="*/ 3 h 11"/>
                <a:gd name="T2" fmla="*/ 0 w 5"/>
                <a:gd name="T3" fmla="*/ 10 h 11"/>
                <a:gd name="T4" fmla="*/ 5 w 5"/>
                <a:gd name="T5" fmla="*/ 8 h 11"/>
                <a:gd name="T6" fmla="*/ 5 w 5"/>
                <a:gd name="T7" fmla="*/ 1 h 11"/>
                <a:gd name="T8" fmla="*/ 0 w 5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3"/>
                  </a:move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5" y="10"/>
                    <a:pt x="5" y="8"/>
                  </a:cubicBezTo>
                  <a:cubicBezTo>
                    <a:pt x="5" y="6"/>
                    <a:pt x="5" y="4"/>
                    <a:pt x="5" y="1"/>
                  </a:cubicBezTo>
                  <a:cubicBezTo>
                    <a:pt x="5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8521" y="1308"/>
              <a:ext cx="19" cy="20"/>
            </a:xfrm>
            <a:custGeom>
              <a:avLst/>
              <a:gdLst>
                <a:gd name="T0" fmla="*/ 0 w 7"/>
                <a:gd name="T1" fmla="*/ 4 h 7"/>
                <a:gd name="T2" fmla="*/ 1 w 7"/>
                <a:gd name="T3" fmla="*/ 6 h 7"/>
                <a:gd name="T4" fmla="*/ 5 w 7"/>
                <a:gd name="T5" fmla="*/ 6 h 7"/>
                <a:gd name="T6" fmla="*/ 6 w 7"/>
                <a:gd name="T7" fmla="*/ 3 h 7"/>
                <a:gd name="T8" fmla="*/ 6 w 7"/>
                <a:gd name="T9" fmla="*/ 2 h 7"/>
                <a:gd name="T10" fmla="*/ 0 w 7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0" y="4"/>
                  </a:move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4" y="7"/>
                    <a:pt x="5" y="6"/>
                  </a:cubicBezTo>
                  <a:cubicBezTo>
                    <a:pt x="6" y="6"/>
                    <a:pt x="7" y="4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5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8617" y="1296"/>
              <a:ext cx="31" cy="17"/>
            </a:xfrm>
            <a:custGeom>
              <a:avLst/>
              <a:gdLst>
                <a:gd name="T0" fmla="*/ 7 w 11"/>
                <a:gd name="T1" fmla="*/ 2 h 6"/>
                <a:gd name="T2" fmla="*/ 7 w 11"/>
                <a:gd name="T3" fmla="*/ 1 h 6"/>
                <a:gd name="T4" fmla="*/ 2 w 11"/>
                <a:gd name="T5" fmla="*/ 3 h 6"/>
                <a:gd name="T6" fmla="*/ 9 w 11"/>
                <a:gd name="T7" fmla="*/ 4 h 6"/>
                <a:gd name="T8" fmla="*/ 10 w 11"/>
                <a:gd name="T9" fmla="*/ 2 h 6"/>
                <a:gd name="T10" fmla="*/ 7 w 11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7" y="2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0" y="1"/>
                    <a:pt x="2" y="3"/>
                  </a:cubicBezTo>
                  <a:cubicBezTo>
                    <a:pt x="3" y="6"/>
                    <a:pt x="7" y="5"/>
                    <a:pt x="9" y="4"/>
                  </a:cubicBezTo>
                  <a:cubicBezTo>
                    <a:pt x="9" y="4"/>
                    <a:pt x="11" y="3"/>
                    <a:pt x="10" y="2"/>
                  </a:cubicBezTo>
                  <a:cubicBezTo>
                    <a:pt x="9" y="1"/>
                    <a:pt x="8" y="1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8713" y="1285"/>
              <a:ext cx="34" cy="11"/>
            </a:xfrm>
            <a:custGeom>
              <a:avLst/>
              <a:gdLst>
                <a:gd name="T0" fmla="*/ 8 w 12"/>
                <a:gd name="T1" fmla="*/ 1 h 4"/>
                <a:gd name="T2" fmla="*/ 4 w 12"/>
                <a:gd name="T3" fmla="*/ 2 h 4"/>
                <a:gd name="T4" fmla="*/ 0 w 12"/>
                <a:gd name="T5" fmla="*/ 3 h 4"/>
                <a:gd name="T6" fmla="*/ 1 w 12"/>
                <a:gd name="T7" fmla="*/ 4 h 4"/>
                <a:gd name="T8" fmla="*/ 9 w 12"/>
                <a:gd name="T9" fmla="*/ 3 h 4"/>
                <a:gd name="T10" fmla="*/ 11 w 12"/>
                <a:gd name="T11" fmla="*/ 1 h 4"/>
                <a:gd name="T12" fmla="*/ 8 w 12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8" y="1"/>
                  </a:moveTo>
                  <a:cubicBezTo>
                    <a:pt x="7" y="2"/>
                    <a:pt x="6" y="2"/>
                    <a:pt x="4" y="2"/>
                  </a:cubicBezTo>
                  <a:cubicBezTo>
                    <a:pt x="3" y="2"/>
                    <a:pt x="2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4" y="4"/>
                    <a:pt x="6" y="4"/>
                    <a:pt x="9" y="3"/>
                  </a:cubicBezTo>
                  <a:cubicBezTo>
                    <a:pt x="9" y="3"/>
                    <a:pt x="12" y="2"/>
                    <a:pt x="11" y="1"/>
                  </a:cubicBezTo>
                  <a:cubicBezTo>
                    <a:pt x="11" y="0"/>
                    <a:pt x="9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8784" y="1291"/>
              <a:ext cx="37" cy="8"/>
            </a:xfrm>
            <a:custGeom>
              <a:avLst/>
              <a:gdLst>
                <a:gd name="T0" fmla="*/ 10 w 13"/>
                <a:gd name="T1" fmla="*/ 1 h 3"/>
                <a:gd name="T2" fmla="*/ 6 w 13"/>
                <a:gd name="T3" fmla="*/ 0 h 3"/>
                <a:gd name="T4" fmla="*/ 2 w 13"/>
                <a:gd name="T5" fmla="*/ 1 h 3"/>
                <a:gd name="T6" fmla="*/ 2 w 13"/>
                <a:gd name="T7" fmla="*/ 2 h 3"/>
                <a:gd name="T8" fmla="*/ 10 w 13"/>
                <a:gd name="T9" fmla="*/ 2 h 3"/>
                <a:gd name="T10" fmla="*/ 13 w 13"/>
                <a:gd name="T11" fmla="*/ 1 h 3"/>
                <a:gd name="T12" fmla="*/ 10 w 13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10" y="1"/>
                  </a:moveTo>
                  <a:cubicBezTo>
                    <a:pt x="8" y="1"/>
                    <a:pt x="7" y="1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2" y="1"/>
                    <a:pt x="0" y="2"/>
                    <a:pt x="2" y="2"/>
                  </a:cubicBezTo>
                  <a:cubicBezTo>
                    <a:pt x="4" y="3"/>
                    <a:pt x="7" y="3"/>
                    <a:pt x="10" y="2"/>
                  </a:cubicBezTo>
                  <a:cubicBezTo>
                    <a:pt x="11" y="2"/>
                    <a:pt x="13" y="2"/>
                    <a:pt x="13" y="1"/>
                  </a:cubicBezTo>
                  <a:cubicBezTo>
                    <a:pt x="12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0"/>
            <p:cNvSpPr>
              <a:spLocks/>
            </p:cNvSpPr>
            <p:nvPr/>
          </p:nvSpPr>
          <p:spPr bwMode="auto">
            <a:xfrm>
              <a:off x="8843" y="1299"/>
              <a:ext cx="23" cy="26"/>
            </a:xfrm>
            <a:custGeom>
              <a:avLst/>
              <a:gdLst>
                <a:gd name="T0" fmla="*/ 7 w 8"/>
                <a:gd name="T1" fmla="*/ 6 h 9"/>
                <a:gd name="T2" fmla="*/ 5 w 8"/>
                <a:gd name="T3" fmla="*/ 1 h 9"/>
                <a:gd name="T4" fmla="*/ 0 w 8"/>
                <a:gd name="T5" fmla="*/ 3 h 9"/>
                <a:gd name="T6" fmla="*/ 2 w 8"/>
                <a:gd name="T7" fmla="*/ 8 h 9"/>
                <a:gd name="T8" fmla="*/ 7 w 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7" y="6"/>
                  </a:moveTo>
                  <a:cubicBezTo>
                    <a:pt x="6" y="4"/>
                    <a:pt x="5" y="3"/>
                    <a:pt x="5" y="1"/>
                  </a:cubicBezTo>
                  <a:cubicBezTo>
                    <a:pt x="5" y="0"/>
                    <a:pt x="0" y="1"/>
                    <a:pt x="0" y="3"/>
                  </a:cubicBezTo>
                  <a:cubicBezTo>
                    <a:pt x="0" y="5"/>
                    <a:pt x="1" y="6"/>
                    <a:pt x="2" y="8"/>
                  </a:cubicBezTo>
                  <a:cubicBezTo>
                    <a:pt x="3" y="9"/>
                    <a:pt x="8" y="7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8877" y="1325"/>
              <a:ext cx="26" cy="22"/>
            </a:xfrm>
            <a:custGeom>
              <a:avLst/>
              <a:gdLst>
                <a:gd name="T0" fmla="*/ 5 w 9"/>
                <a:gd name="T1" fmla="*/ 0 h 8"/>
                <a:gd name="T2" fmla="*/ 1 w 9"/>
                <a:gd name="T3" fmla="*/ 2 h 8"/>
                <a:gd name="T4" fmla="*/ 3 w 9"/>
                <a:gd name="T5" fmla="*/ 8 h 8"/>
                <a:gd name="T6" fmla="*/ 7 w 9"/>
                <a:gd name="T7" fmla="*/ 8 h 8"/>
                <a:gd name="T8" fmla="*/ 7 w 9"/>
                <a:gd name="T9" fmla="*/ 5 h 8"/>
                <a:gd name="T10" fmla="*/ 6 w 9"/>
                <a:gd name="T11" fmla="*/ 2 h 8"/>
                <a:gd name="T12" fmla="*/ 5 w 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5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0" y="4"/>
                    <a:pt x="0" y="7"/>
                    <a:pt x="3" y="8"/>
                  </a:cubicBezTo>
                  <a:cubicBezTo>
                    <a:pt x="4" y="8"/>
                    <a:pt x="6" y="8"/>
                    <a:pt x="7" y="8"/>
                  </a:cubicBezTo>
                  <a:cubicBezTo>
                    <a:pt x="8" y="7"/>
                    <a:pt x="9" y="6"/>
                    <a:pt x="7" y="5"/>
                  </a:cubicBezTo>
                  <a:cubicBezTo>
                    <a:pt x="6" y="5"/>
                    <a:pt x="5" y="3"/>
                    <a:pt x="6" y="2"/>
                  </a:cubicBezTo>
                  <a:cubicBezTo>
                    <a:pt x="7" y="1"/>
                    <a:pt x="6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8917" y="1336"/>
              <a:ext cx="28" cy="43"/>
            </a:xfrm>
            <a:custGeom>
              <a:avLst/>
              <a:gdLst>
                <a:gd name="T0" fmla="*/ 0 w 10"/>
                <a:gd name="T1" fmla="*/ 2 h 15"/>
                <a:gd name="T2" fmla="*/ 0 w 10"/>
                <a:gd name="T3" fmla="*/ 11 h 15"/>
                <a:gd name="T4" fmla="*/ 2 w 10"/>
                <a:gd name="T5" fmla="*/ 14 h 15"/>
                <a:gd name="T6" fmla="*/ 5 w 10"/>
                <a:gd name="T7" fmla="*/ 14 h 15"/>
                <a:gd name="T8" fmla="*/ 9 w 10"/>
                <a:gd name="T9" fmla="*/ 13 h 15"/>
                <a:gd name="T10" fmla="*/ 7 w 10"/>
                <a:gd name="T11" fmla="*/ 12 h 15"/>
                <a:gd name="T12" fmla="*/ 6 w 10"/>
                <a:gd name="T13" fmla="*/ 11 h 15"/>
                <a:gd name="T14" fmla="*/ 5 w 10"/>
                <a:gd name="T15" fmla="*/ 8 h 15"/>
                <a:gd name="T16" fmla="*/ 6 w 10"/>
                <a:gd name="T17" fmla="*/ 2 h 15"/>
                <a:gd name="T18" fmla="*/ 0 w 10"/>
                <a:gd name="T1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5">
                  <a:moveTo>
                    <a:pt x="0" y="2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0" y="13"/>
                    <a:pt x="0" y="13"/>
                    <a:pt x="2" y="14"/>
                  </a:cubicBezTo>
                  <a:cubicBezTo>
                    <a:pt x="3" y="15"/>
                    <a:pt x="4" y="14"/>
                    <a:pt x="5" y="14"/>
                  </a:cubicBezTo>
                  <a:cubicBezTo>
                    <a:pt x="6" y="14"/>
                    <a:pt x="8" y="14"/>
                    <a:pt x="9" y="13"/>
                  </a:cubicBezTo>
                  <a:cubicBezTo>
                    <a:pt x="10" y="12"/>
                    <a:pt x="8" y="11"/>
                    <a:pt x="7" y="12"/>
                  </a:cubicBezTo>
                  <a:cubicBezTo>
                    <a:pt x="7" y="12"/>
                    <a:pt x="6" y="12"/>
                    <a:pt x="6" y="11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5" y="6"/>
                    <a:pt x="5" y="4"/>
                    <a:pt x="6" y="2"/>
                  </a:cubicBezTo>
                  <a:cubicBezTo>
                    <a:pt x="6" y="0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9016" y="1364"/>
              <a:ext cx="40" cy="35"/>
            </a:xfrm>
            <a:custGeom>
              <a:avLst/>
              <a:gdLst>
                <a:gd name="T0" fmla="*/ 12 w 14"/>
                <a:gd name="T1" fmla="*/ 11 h 12"/>
                <a:gd name="T2" fmla="*/ 14 w 14"/>
                <a:gd name="T3" fmla="*/ 9 h 12"/>
                <a:gd name="T4" fmla="*/ 11 w 14"/>
                <a:gd name="T5" fmla="*/ 9 h 12"/>
                <a:gd name="T6" fmla="*/ 6 w 14"/>
                <a:gd name="T7" fmla="*/ 2 h 12"/>
                <a:gd name="T8" fmla="*/ 0 w 14"/>
                <a:gd name="T9" fmla="*/ 3 h 12"/>
                <a:gd name="T10" fmla="*/ 4 w 14"/>
                <a:gd name="T11" fmla="*/ 10 h 12"/>
                <a:gd name="T12" fmla="*/ 12 w 14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12" y="11"/>
                  </a:moveTo>
                  <a:cubicBezTo>
                    <a:pt x="12" y="11"/>
                    <a:pt x="14" y="10"/>
                    <a:pt x="14" y="9"/>
                  </a:cubicBezTo>
                  <a:cubicBezTo>
                    <a:pt x="14" y="8"/>
                    <a:pt x="12" y="8"/>
                    <a:pt x="11" y="9"/>
                  </a:cubicBezTo>
                  <a:cubicBezTo>
                    <a:pt x="8" y="9"/>
                    <a:pt x="6" y="4"/>
                    <a:pt x="6" y="2"/>
                  </a:cubicBezTo>
                  <a:cubicBezTo>
                    <a:pt x="5" y="0"/>
                    <a:pt x="0" y="1"/>
                    <a:pt x="0" y="3"/>
                  </a:cubicBezTo>
                  <a:cubicBezTo>
                    <a:pt x="1" y="6"/>
                    <a:pt x="2" y="8"/>
                    <a:pt x="4" y="10"/>
                  </a:cubicBezTo>
                  <a:cubicBezTo>
                    <a:pt x="6" y="12"/>
                    <a:pt x="9" y="12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9138" y="1418"/>
              <a:ext cx="14" cy="46"/>
            </a:xfrm>
            <a:custGeom>
              <a:avLst/>
              <a:gdLst>
                <a:gd name="T0" fmla="*/ 5 w 5"/>
                <a:gd name="T1" fmla="*/ 14 h 16"/>
                <a:gd name="T2" fmla="*/ 5 w 5"/>
                <a:gd name="T3" fmla="*/ 0 h 16"/>
                <a:gd name="T4" fmla="*/ 0 w 5"/>
                <a:gd name="T5" fmla="*/ 2 h 16"/>
                <a:gd name="T6" fmla="*/ 0 w 5"/>
                <a:gd name="T7" fmla="*/ 15 h 16"/>
                <a:gd name="T8" fmla="*/ 5 w 5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6">
                  <a:moveTo>
                    <a:pt x="5" y="14"/>
                  </a:moveTo>
                  <a:cubicBezTo>
                    <a:pt x="5" y="9"/>
                    <a:pt x="5" y="5"/>
                    <a:pt x="5" y="0"/>
                  </a:cubicBezTo>
                  <a:cubicBezTo>
                    <a:pt x="5" y="0"/>
                    <a:pt x="0" y="0"/>
                    <a:pt x="0" y="2"/>
                  </a:cubicBezTo>
                  <a:cubicBezTo>
                    <a:pt x="0" y="6"/>
                    <a:pt x="0" y="11"/>
                    <a:pt x="0" y="15"/>
                  </a:cubicBezTo>
                  <a:cubicBezTo>
                    <a:pt x="0" y="16"/>
                    <a:pt x="5" y="15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9169" y="1433"/>
              <a:ext cx="25" cy="48"/>
            </a:xfrm>
            <a:custGeom>
              <a:avLst/>
              <a:gdLst>
                <a:gd name="T0" fmla="*/ 7 w 9"/>
                <a:gd name="T1" fmla="*/ 13 h 17"/>
                <a:gd name="T2" fmla="*/ 6 w 9"/>
                <a:gd name="T3" fmla="*/ 9 h 17"/>
                <a:gd name="T4" fmla="*/ 5 w 9"/>
                <a:gd name="T5" fmla="*/ 2 h 17"/>
                <a:gd name="T6" fmla="*/ 0 w 9"/>
                <a:gd name="T7" fmla="*/ 4 h 17"/>
                <a:gd name="T8" fmla="*/ 1 w 9"/>
                <a:gd name="T9" fmla="*/ 10 h 17"/>
                <a:gd name="T10" fmla="*/ 2 w 9"/>
                <a:gd name="T11" fmla="*/ 15 h 17"/>
                <a:gd name="T12" fmla="*/ 7 w 9"/>
                <a:gd name="T13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7">
                  <a:moveTo>
                    <a:pt x="7" y="13"/>
                  </a:moveTo>
                  <a:cubicBezTo>
                    <a:pt x="6" y="12"/>
                    <a:pt x="6" y="10"/>
                    <a:pt x="6" y="9"/>
                  </a:cubicBezTo>
                  <a:cubicBezTo>
                    <a:pt x="6" y="7"/>
                    <a:pt x="6" y="5"/>
                    <a:pt x="5" y="2"/>
                  </a:cubicBezTo>
                  <a:cubicBezTo>
                    <a:pt x="5" y="0"/>
                    <a:pt x="0" y="1"/>
                    <a:pt x="0" y="4"/>
                  </a:cubicBezTo>
                  <a:cubicBezTo>
                    <a:pt x="0" y="6"/>
                    <a:pt x="1" y="8"/>
                    <a:pt x="1" y="10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17"/>
                    <a:pt x="9" y="15"/>
                    <a:pt x="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9223" y="1481"/>
              <a:ext cx="2" cy="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7"/>
            <p:cNvSpPr>
              <a:spLocks/>
            </p:cNvSpPr>
            <p:nvPr/>
          </p:nvSpPr>
          <p:spPr bwMode="auto">
            <a:xfrm>
              <a:off x="9200" y="1455"/>
              <a:ext cx="31" cy="29"/>
            </a:xfrm>
            <a:custGeom>
              <a:avLst/>
              <a:gdLst>
                <a:gd name="T0" fmla="*/ 1 w 11"/>
                <a:gd name="T1" fmla="*/ 2 h 10"/>
                <a:gd name="T2" fmla="*/ 2 w 11"/>
                <a:gd name="T3" fmla="*/ 9 h 10"/>
                <a:gd name="T4" fmla="*/ 5 w 11"/>
                <a:gd name="T5" fmla="*/ 10 h 10"/>
                <a:gd name="T6" fmla="*/ 7 w 11"/>
                <a:gd name="T7" fmla="*/ 10 h 10"/>
                <a:gd name="T8" fmla="*/ 8 w 11"/>
                <a:gd name="T9" fmla="*/ 10 h 10"/>
                <a:gd name="T10" fmla="*/ 8 w 11"/>
                <a:gd name="T11" fmla="*/ 10 h 10"/>
                <a:gd name="T12" fmla="*/ 8 w 11"/>
                <a:gd name="T13" fmla="*/ 10 h 10"/>
                <a:gd name="T14" fmla="*/ 11 w 11"/>
                <a:gd name="T15" fmla="*/ 8 h 10"/>
                <a:gd name="T16" fmla="*/ 9 w 11"/>
                <a:gd name="T17" fmla="*/ 7 h 10"/>
                <a:gd name="T18" fmla="*/ 7 w 11"/>
                <a:gd name="T19" fmla="*/ 7 h 10"/>
                <a:gd name="T20" fmla="*/ 6 w 11"/>
                <a:gd name="T21" fmla="*/ 2 h 10"/>
                <a:gd name="T22" fmla="*/ 1 w 11"/>
                <a:gd name="T2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0">
                  <a:moveTo>
                    <a:pt x="1" y="2"/>
                  </a:moveTo>
                  <a:cubicBezTo>
                    <a:pt x="0" y="5"/>
                    <a:pt x="1" y="7"/>
                    <a:pt x="2" y="9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1" y="9"/>
                    <a:pt x="11" y="8"/>
                  </a:cubicBezTo>
                  <a:cubicBezTo>
                    <a:pt x="11" y="7"/>
                    <a:pt x="9" y="7"/>
                    <a:pt x="9" y="7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6" y="6"/>
                    <a:pt x="6" y="4"/>
                    <a:pt x="6" y="2"/>
                  </a:cubicBezTo>
                  <a:cubicBezTo>
                    <a:pt x="7" y="0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28"/>
            <p:cNvSpPr>
              <a:spLocks/>
            </p:cNvSpPr>
            <p:nvPr/>
          </p:nvSpPr>
          <p:spPr bwMode="auto">
            <a:xfrm>
              <a:off x="9245" y="1481"/>
              <a:ext cx="40" cy="82"/>
            </a:xfrm>
            <a:custGeom>
              <a:avLst/>
              <a:gdLst>
                <a:gd name="T0" fmla="*/ 1 w 14"/>
                <a:gd name="T1" fmla="*/ 3 h 29"/>
                <a:gd name="T2" fmla="*/ 2 w 14"/>
                <a:gd name="T3" fmla="*/ 12 h 29"/>
                <a:gd name="T4" fmla="*/ 3 w 14"/>
                <a:gd name="T5" fmla="*/ 12 h 29"/>
                <a:gd name="T6" fmla="*/ 2 w 14"/>
                <a:gd name="T7" fmla="*/ 14 h 29"/>
                <a:gd name="T8" fmla="*/ 7 w 14"/>
                <a:gd name="T9" fmla="*/ 28 h 29"/>
                <a:gd name="T10" fmla="*/ 12 w 14"/>
                <a:gd name="T11" fmla="*/ 26 h 29"/>
                <a:gd name="T12" fmla="*/ 7 w 14"/>
                <a:gd name="T13" fmla="*/ 12 h 29"/>
                <a:gd name="T14" fmla="*/ 7 w 14"/>
                <a:gd name="T15" fmla="*/ 12 h 29"/>
                <a:gd name="T16" fmla="*/ 14 w 14"/>
                <a:gd name="T17" fmla="*/ 8 h 29"/>
                <a:gd name="T18" fmla="*/ 13 w 14"/>
                <a:gd name="T19" fmla="*/ 7 h 29"/>
                <a:gd name="T20" fmla="*/ 10 w 14"/>
                <a:gd name="T21" fmla="*/ 8 h 29"/>
                <a:gd name="T22" fmla="*/ 7 w 14"/>
                <a:gd name="T23" fmla="*/ 9 h 29"/>
                <a:gd name="T24" fmla="*/ 6 w 14"/>
                <a:gd name="T25" fmla="*/ 2 h 29"/>
                <a:gd name="T26" fmla="*/ 1 w 14"/>
                <a:gd name="T27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9">
                  <a:moveTo>
                    <a:pt x="1" y="3"/>
                  </a:moveTo>
                  <a:cubicBezTo>
                    <a:pt x="0" y="6"/>
                    <a:pt x="1" y="9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3"/>
                    <a:pt x="2" y="13"/>
                    <a:pt x="2" y="14"/>
                  </a:cubicBezTo>
                  <a:cubicBezTo>
                    <a:pt x="2" y="19"/>
                    <a:pt x="3" y="24"/>
                    <a:pt x="7" y="28"/>
                  </a:cubicBezTo>
                  <a:cubicBezTo>
                    <a:pt x="8" y="29"/>
                    <a:pt x="13" y="27"/>
                    <a:pt x="12" y="26"/>
                  </a:cubicBezTo>
                  <a:cubicBezTo>
                    <a:pt x="9" y="22"/>
                    <a:pt x="7" y="17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1"/>
                    <a:pt x="12" y="10"/>
                    <a:pt x="14" y="8"/>
                  </a:cubicBezTo>
                  <a:cubicBezTo>
                    <a:pt x="14" y="8"/>
                    <a:pt x="14" y="7"/>
                    <a:pt x="13" y="7"/>
                  </a:cubicBezTo>
                  <a:cubicBezTo>
                    <a:pt x="12" y="7"/>
                    <a:pt x="10" y="7"/>
                    <a:pt x="10" y="8"/>
                  </a:cubicBezTo>
                  <a:cubicBezTo>
                    <a:pt x="9" y="9"/>
                    <a:pt x="8" y="9"/>
                    <a:pt x="7" y="9"/>
                  </a:cubicBezTo>
                  <a:cubicBezTo>
                    <a:pt x="6" y="7"/>
                    <a:pt x="6" y="5"/>
                    <a:pt x="6" y="2"/>
                  </a:cubicBezTo>
                  <a:cubicBezTo>
                    <a:pt x="6" y="0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29"/>
            <p:cNvSpPr>
              <a:spLocks noEditPoints="1"/>
            </p:cNvSpPr>
            <p:nvPr/>
          </p:nvSpPr>
          <p:spPr bwMode="auto">
            <a:xfrm>
              <a:off x="9285" y="1512"/>
              <a:ext cx="150" cy="102"/>
            </a:xfrm>
            <a:custGeom>
              <a:avLst/>
              <a:gdLst>
                <a:gd name="T0" fmla="*/ 1 w 53"/>
                <a:gd name="T1" fmla="*/ 2 h 36"/>
                <a:gd name="T2" fmla="*/ 2 w 53"/>
                <a:gd name="T3" fmla="*/ 12 h 36"/>
                <a:gd name="T4" fmla="*/ 10 w 53"/>
                <a:gd name="T5" fmla="*/ 12 h 36"/>
                <a:gd name="T6" fmla="*/ 13 w 53"/>
                <a:gd name="T7" fmla="*/ 20 h 36"/>
                <a:gd name="T8" fmla="*/ 10 w 53"/>
                <a:gd name="T9" fmla="*/ 23 h 36"/>
                <a:gd name="T10" fmla="*/ 14 w 53"/>
                <a:gd name="T11" fmla="*/ 23 h 36"/>
                <a:gd name="T12" fmla="*/ 15 w 53"/>
                <a:gd name="T13" fmla="*/ 23 h 36"/>
                <a:gd name="T14" fmla="*/ 15 w 53"/>
                <a:gd name="T15" fmla="*/ 23 h 36"/>
                <a:gd name="T16" fmla="*/ 20 w 53"/>
                <a:gd name="T17" fmla="*/ 20 h 36"/>
                <a:gd name="T18" fmla="*/ 25 w 53"/>
                <a:gd name="T19" fmla="*/ 19 h 36"/>
                <a:gd name="T20" fmla="*/ 26 w 53"/>
                <a:gd name="T21" fmla="*/ 23 h 36"/>
                <a:gd name="T22" fmla="*/ 26 w 53"/>
                <a:gd name="T23" fmla="*/ 23 h 36"/>
                <a:gd name="T24" fmla="*/ 26 w 53"/>
                <a:gd name="T25" fmla="*/ 24 h 36"/>
                <a:gd name="T26" fmla="*/ 28 w 53"/>
                <a:gd name="T27" fmla="*/ 27 h 36"/>
                <a:gd name="T28" fmla="*/ 32 w 53"/>
                <a:gd name="T29" fmla="*/ 27 h 36"/>
                <a:gd name="T30" fmla="*/ 34 w 53"/>
                <a:gd name="T31" fmla="*/ 26 h 36"/>
                <a:gd name="T32" fmla="*/ 34 w 53"/>
                <a:gd name="T33" fmla="*/ 29 h 36"/>
                <a:gd name="T34" fmla="*/ 39 w 53"/>
                <a:gd name="T35" fmla="*/ 28 h 36"/>
                <a:gd name="T36" fmla="*/ 39 w 53"/>
                <a:gd name="T37" fmla="*/ 25 h 36"/>
                <a:gd name="T38" fmla="*/ 47 w 53"/>
                <a:gd name="T39" fmla="*/ 34 h 36"/>
                <a:gd name="T40" fmla="*/ 52 w 53"/>
                <a:gd name="T41" fmla="*/ 32 h 36"/>
                <a:gd name="T42" fmla="*/ 39 w 53"/>
                <a:gd name="T43" fmla="*/ 20 h 36"/>
                <a:gd name="T44" fmla="*/ 39 w 53"/>
                <a:gd name="T45" fmla="*/ 14 h 36"/>
                <a:gd name="T46" fmla="*/ 34 w 53"/>
                <a:gd name="T47" fmla="*/ 16 h 36"/>
                <a:gd name="T48" fmla="*/ 34 w 53"/>
                <a:gd name="T49" fmla="*/ 18 h 36"/>
                <a:gd name="T50" fmla="*/ 31 w 53"/>
                <a:gd name="T51" fmla="*/ 17 h 36"/>
                <a:gd name="T52" fmla="*/ 31 w 53"/>
                <a:gd name="T53" fmla="*/ 12 h 36"/>
                <a:gd name="T54" fmla="*/ 27 w 53"/>
                <a:gd name="T55" fmla="*/ 11 h 36"/>
                <a:gd name="T56" fmla="*/ 25 w 53"/>
                <a:gd name="T57" fmla="*/ 13 h 36"/>
                <a:gd name="T58" fmla="*/ 25 w 53"/>
                <a:gd name="T59" fmla="*/ 17 h 36"/>
                <a:gd name="T60" fmla="*/ 18 w 53"/>
                <a:gd name="T61" fmla="*/ 18 h 36"/>
                <a:gd name="T62" fmla="*/ 15 w 53"/>
                <a:gd name="T63" fmla="*/ 10 h 36"/>
                <a:gd name="T64" fmla="*/ 10 w 53"/>
                <a:gd name="T65" fmla="*/ 10 h 36"/>
                <a:gd name="T66" fmla="*/ 8 w 53"/>
                <a:gd name="T67" fmla="*/ 11 h 36"/>
                <a:gd name="T68" fmla="*/ 7 w 53"/>
                <a:gd name="T69" fmla="*/ 10 h 36"/>
                <a:gd name="T70" fmla="*/ 6 w 53"/>
                <a:gd name="T71" fmla="*/ 8 h 36"/>
                <a:gd name="T72" fmla="*/ 6 w 53"/>
                <a:gd name="T73" fmla="*/ 1 h 36"/>
                <a:gd name="T74" fmla="*/ 1 w 53"/>
                <a:gd name="T75" fmla="*/ 2 h 36"/>
                <a:gd name="T76" fmla="*/ 34 w 53"/>
                <a:gd name="T77" fmla="*/ 22 h 36"/>
                <a:gd name="T78" fmla="*/ 34 w 53"/>
                <a:gd name="T79" fmla="*/ 24 h 36"/>
                <a:gd name="T80" fmla="*/ 32 w 53"/>
                <a:gd name="T81" fmla="*/ 24 h 36"/>
                <a:gd name="T82" fmla="*/ 31 w 53"/>
                <a:gd name="T83" fmla="*/ 23 h 36"/>
                <a:gd name="T84" fmla="*/ 31 w 53"/>
                <a:gd name="T85" fmla="*/ 21 h 36"/>
                <a:gd name="T86" fmla="*/ 31 w 53"/>
                <a:gd name="T87" fmla="*/ 20 h 36"/>
                <a:gd name="T88" fmla="*/ 34 w 53"/>
                <a:gd name="T89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" h="36">
                  <a:moveTo>
                    <a:pt x="1" y="2"/>
                  </a:moveTo>
                  <a:cubicBezTo>
                    <a:pt x="1" y="5"/>
                    <a:pt x="0" y="9"/>
                    <a:pt x="2" y="12"/>
                  </a:cubicBezTo>
                  <a:cubicBezTo>
                    <a:pt x="4" y="14"/>
                    <a:pt x="7" y="13"/>
                    <a:pt x="10" y="12"/>
                  </a:cubicBezTo>
                  <a:cubicBezTo>
                    <a:pt x="10" y="15"/>
                    <a:pt x="11" y="18"/>
                    <a:pt x="13" y="20"/>
                  </a:cubicBezTo>
                  <a:cubicBezTo>
                    <a:pt x="12" y="21"/>
                    <a:pt x="11" y="22"/>
                    <a:pt x="10" y="23"/>
                  </a:cubicBezTo>
                  <a:cubicBezTo>
                    <a:pt x="7" y="25"/>
                    <a:pt x="13" y="24"/>
                    <a:pt x="14" y="23"/>
                  </a:cubicBezTo>
                  <a:cubicBezTo>
                    <a:pt x="14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4"/>
                    <a:pt x="21" y="22"/>
                    <a:pt x="20" y="20"/>
                  </a:cubicBezTo>
                  <a:cubicBezTo>
                    <a:pt x="22" y="20"/>
                    <a:pt x="23" y="19"/>
                    <a:pt x="25" y="19"/>
                  </a:cubicBezTo>
                  <a:cubicBezTo>
                    <a:pt x="25" y="20"/>
                    <a:pt x="25" y="22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7" y="26"/>
                    <a:pt x="28" y="27"/>
                  </a:cubicBezTo>
                  <a:cubicBezTo>
                    <a:pt x="29" y="27"/>
                    <a:pt x="30" y="27"/>
                    <a:pt x="32" y="27"/>
                  </a:cubicBezTo>
                  <a:cubicBezTo>
                    <a:pt x="32" y="27"/>
                    <a:pt x="33" y="26"/>
                    <a:pt x="34" y="26"/>
                  </a:cubicBezTo>
                  <a:cubicBezTo>
                    <a:pt x="34" y="27"/>
                    <a:pt x="34" y="28"/>
                    <a:pt x="34" y="29"/>
                  </a:cubicBezTo>
                  <a:cubicBezTo>
                    <a:pt x="34" y="30"/>
                    <a:pt x="39" y="29"/>
                    <a:pt x="39" y="28"/>
                  </a:cubicBezTo>
                  <a:cubicBezTo>
                    <a:pt x="39" y="27"/>
                    <a:pt x="39" y="26"/>
                    <a:pt x="39" y="25"/>
                  </a:cubicBezTo>
                  <a:cubicBezTo>
                    <a:pt x="42" y="28"/>
                    <a:pt x="45" y="31"/>
                    <a:pt x="47" y="34"/>
                  </a:cubicBezTo>
                  <a:cubicBezTo>
                    <a:pt x="48" y="36"/>
                    <a:pt x="53" y="34"/>
                    <a:pt x="52" y="32"/>
                  </a:cubicBezTo>
                  <a:cubicBezTo>
                    <a:pt x="49" y="27"/>
                    <a:pt x="44" y="23"/>
                    <a:pt x="39" y="20"/>
                  </a:cubicBezTo>
                  <a:cubicBezTo>
                    <a:pt x="39" y="18"/>
                    <a:pt x="39" y="16"/>
                    <a:pt x="39" y="14"/>
                  </a:cubicBezTo>
                  <a:cubicBezTo>
                    <a:pt x="39" y="13"/>
                    <a:pt x="34" y="14"/>
                    <a:pt x="34" y="16"/>
                  </a:cubicBezTo>
                  <a:cubicBezTo>
                    <a:pt x="34" y="16"/>
                    <a:pt x="34" y="17"/>
                    <a:pt x="34" y="18"/>
                  </a:cubicBezTo>
                  <a:cubicBezTo>
                    <a:pt x="33" y="17"/>
                    <a:pt x="32" y="17"/>
                    <a:pt x="31" y="17"/>
                  </a:cubicBezTo>
                  <a:cubicBezTo>
                    <a:pt x="31" y="15"/>
                    <a:pt x="31" y="13"/>
                    <a:pt x="31" y="12"/>
                  </a:cubicBezTo>
                  <a:cubicBezTo>
                    <a:pt x="31" y="10"/>
                    <a:pt x="28" y="10"/>
                    <a:pt x="27" y="11"/>
                  </a:cubicBezTo>
                  <a:cubicBezTo>
                    <a:pt x="25" y="12"/>
                    <a:pt x="25" y="12"/>
                    <a:pt x="25" y="13"/>
                  </a:cubicBezTo>
                  <a:cubicBezTo>
                    <a:pt x="25" y="14"/>
                    <a:pt x="25" y="15"/>
                    <a:pt x="25" y="17"/>
                  </a:cubicBezTo>
                  <a:cubicBezTo>
                    <a:pt x="22" y="17"/>
                    <a:pt x="20" y="17"/>
                    <a:pt x="18" y="18"/>
                  </a:cubicBezTo>
                  <a:cubicBezTo>
                    <a:pt x="16" y="16"/>
                    <a:pt x="16" y="13"/>
                    <a:pt x="15" y="10"/>
                  </a:cubicBezTo>
                  <a:cubicBezTo>
                    <a:pt x="15" y="8"/>
                    <a:pt x="11" y="8"/>
                    <a:pt x="10" y="10"/>
                  </a:cubicBezTo>
                  <a:cubicBezTo>
                    <a:pt x="10" y="10"/>
                    <a:pt x="9" y="10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7" y="8"/>
                    <a:pt x="6" y="8"/>
                  </a:cubicBezTo>
                  <a:cubicBezTo>
                    <a:pt x="6" y="5"/>
                    <a:pt x="6" y="3"/>
                    <a:pt x="6" y="1"/>
                  </a:cubicBezTo>
                  <a:cubicBezTo>
                    <a:pt x="7" y="0"/>
                    <a:pt x="1" y="0"/>
                    <a:pt x="1" y="2"/>
                  </a:cubicBezTo>
                  <a:close/>
                  <a:moveTo>
                    <a:pt x="34" y="22"/>
                  </a:moveTo>
                  <a:cubicBezTo>
                    <a:pt x="34" y="22"/>
                    <a:pt x="34" y="23"/>
                    <a:pt x="34" y="24"/>
                  </a:cubicBezTo>
                  <a:cubicBezTo>
                    <a:pt x="33" y="24"/>
                    <a:pt x="33" y="24"/>
                    <a:pt x="32" y="24"/>
                  </a:cubicBezTo>
                  <a:cubicBezTo>
                    <a:pt x="31" y="24"/>
                    <a:pt x="32" y="24"/>
                    <a:pt x="31" y="23"/>
                  </a:cubicBezTo>
                  <a:cubicBezTo>
                    <a:pt x="31" y="22"/>
                    <a:pt x="31" y="22"/>
                    <a:pt x="31" y="21"/>
                  </a:cubicBezTo>
                  <a:cubicBezTo>
                    <a:pt x="31" y="21"/>
                    <a:pt x="31" y="21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0"/>
            <p:cNvSpPr>
              <a:spLocks/>
            </p:cNvSpPr>
            <p:nvPr/>
          </p:nvSpPr>
          <p:spPr bwMode="auto">
            <a:xfrm>
              <a:off x="9432" y="1557"/>
              <a:ext cx="31" cy="51"/>
            </a:xfrm>
            <a:custGeom>
              <a:avLst/>
              <a:gdLst>
                <a:gd name="T0" fmla="*/ 0 w 11"/>
                <a:gd name="T1" fmla="*/ 2 h 18"/>
                <a:gd name="T2" fmla="*/ 0 w 11"/>
                <a:gd name="T3" fmla="*/ 15 h 18"/>
                <a:gd name="T4" fmla="*/ 2 w 11"/>
                <a:gd name="T5" fmla="*/ 18 h 18"/>
                <a:gd name="T6" fmla="*/ 7 w 11"/>
                <a:gd name="T7" fmla="*/ 17 h 18"/>
                <a:gd name="T8" fmla="*/ 5 w 11"/>
                <a:gd name="T9" fmla="*/ 15 h 18"/>
                <a:gd name="T10" fmla="*/ 5 w 11"/>
                <a:gd name="T11" fmla="*/ 9 h 18"/>
                <a:gd name="T12" fmla="*/ 5 w 11"/>
                <a:gd name="T13" fmla="*/ 1 h 18"/>
                <a:gd name="T14" fmla="*/ 0 w 11"/>
                <a:gd name="T15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8">
                  <a:moveTo>
                    <a:pt x="0" y="2"/>
                  </a:moveTo>
                  <a:cubicBezTo>
                    <a:pt x="0" y="6"/>
                    <a:pt x="0" y="11"/>
                    <a:pt x="0" y="15"/>
                  </a:cubicBezTo>
                  <a:cubicBezTo>
                    <a:pt x="1" y="16"/>
                    <a:pt x="1" y="18"/>
                    <a:pt x="2" y="18"/>
                  </a:cubicBezTo>
                  <a:cubicBezTo>
                    <a:pt x="4" y="18"/>
                    <a:pt x="6" y="18"/>
                    <a:pt x="7" y="17"/>
                  </a:cubicBezTo>
                  <a:cubicBezTo>
                    <a:pt x="11" y="16"/>
                    <a:pt x="8" y="14"/>
                    <a:pt x="5" y="15"/>
                  </a:cubicBezTo>
                  <a:cubicBezTo>
                    <a:pt x="7" y="15"/>
                    <a:pt x="5" y="11"/>
                    <a:pt x="5" y="9"/>
                  </a:cubicBezTo>
                  <a:cubicBezTo>
                    <a:pt x="5" y="7"/>
                    <a:pt x="5" y="4"/>
                    <a:pt x="5" y="1"/>
                  </a:cubicBezTo>
                  <a:cubicBezTo>
                    <a:pt x="6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1"/>
            <p:cNvSpPr>
              <a:spLocks/>
            </p:cNvSpPr>
            <p:nvPr/>
          </p:nvSpPr>
          <p:spPr bwMode="auto">
            <a:xfrm>
              <a:off x="9466" y="1597"/>
              <a:ext cx="31" cy="45"/>
            </a:xfrm>
            <a:custGeom>
              <a:avLst/>
              <a:gdLst>
                <a:gd name="T0" fmla="*/ 6 w 11"/>
                <a:gd name="T1" fmla="*/ 14 h 16"/>
                <a:gd name="T2" fmla="*/ 10 w 11"/>
                <a:gd name="T3" fmla="*/ 3 h 16"/>
                <a:gd name="T4" fmla="*/ 5 w 11"/>
                <a:gd name="T5" fmla="*/ 3 h 16"/>
                <a:gd name="T6" fmla="*/ 1 w 11"/>
                <a:gd name="T7" fmla="*/ 13 h 16"/>
                <a:gd name="T8" fmla="*/ 6 w 11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6" y="14"/>
                  </a:moveTo>
                  <a:cubicBezTo>
                    <a:pt x="8" y="10"/>
                    <a:pt x="9" y="6"/>
                    <a:pt x="10" y="3"/>
                  </a:cubicBezTo>
                  <a:cubicBezTo>
                    <a:pt x="11" y="0"/>
                    <a:pt x="5" y="1"/>
                    <a:pt x="5" y="3"/>
                  </a:cubicBezTo>
                  <a:cubicBezTo>
                    <a:pt x="4" y="7"/>
                    <a:pt x="3" y="10"/>
                    <a:pt x="1" y="13"/>
                  </a:cubicBezTo>
                  <a:cubicBezTo>
                    <a:pt x="0" y="16"/>
                    <a:pt x="6" y="16"/>
                    <a:pt x="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2"/>
            <p:cNvSpPr>
              <a:spLocks/>
            </p:cNvSpPr>
            <p:nvPr/>
          </p:nvSpPr>
          <p:spPr bwMode="auto">
            <a:xfrm>
              <a:off x="9670" y="1764"/>
              <a:ext cx="22" cy="80"/>
            </a:xfrm>
            <a:custGeom>
              <a:avLst/>
              <a:gdLst>
                <a:gd name="T0" fmla="*/ 8 w 8"/>
                <a:gd name="T1" fmla="*/ 25 h 28"/>
                <a:gd name="T2" fmla="*/ 6 w 8"/>
                <a:gd name="T3" fmla="*/ 2 h 28"/>
                <a:gd name="T4" fmla="*/ 0 w 8"/>
                <a:gd name="T5" fmla="*/ 3 h 28"/>
                <a:gd name="T6" fmla="*/ 2 w 8"/>
                <a:gd name="T7" fmla="*/ 27 h 28"/>
                <a:gd name="T8" fmla="*/ 8 w 8"/>
                <a:gd name="T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8">
                  <a:moveTo>
                    <a:pt x="8" y="25"/>
                  </a:moveTo>
                  <a:cubicBezTo>
                    <a:pt x="6" y="18"/>
                    <a:pt x="7" y="10"/>
                    <a:pt x="6" y="2"/>
                  </a:cubicBezTo>
                  <a:cubicBezTo>
                    <a:pt x="5" y="0"/>
                    <a:pt x="0" y="1"/>
                    <a:pt x="0" y="3"/>
                  </a:cubicBezTo>
                  <a:cubicBezTo>
                    <a:pt x="2" y="11"/>
                    <a:pt x="0" y="19"/>
                    <a:pt x="2" y="27"/>
                  </a:cubicBezTo>
                  <a:cubicBezTo>
                    <a:pt x="3" y="28"/>
                    <a:pt x="8" y="27"/>
                    <a:pt x="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3"/>
            <p:cNvSpPr>
              <a:spLocks/>
            </p:cNvSpPr>
            <p:nvPr/>
          </p:nvSpPr>
          <p:spPr bwMode="auto">
            <a:xfrm>
              <a:off x="9707" y="1815"/>
              <a:ext cx="22" cy="60"/>
            </a:xfrm>
            <a:custGeom>
              <a:avLst/>
              <a:gdLst>
                <a:gd name="T0" fmla="*/ 0 w 8"/>
                <a:gd name="T1" fmla="*/ 2 h 21"/>
                <a:gd name="T2" fmla="*/ 0 w 8"/>
                <a:gd name="T3" fmla="*/ 20 h 21"/>
                <a:gd name="T4" fmla="*/ 4 w 8"/>
                <a:gd name="T5" fmla="*/ 19 h 21"/>
                <a:gd name="T6" fmla="*/ 7 w 8"/>
                <a:gd name="T7" fmla="*/ 17 h 21"/>
                <a:gd name="T8" fmla="*/ 5 w 8"/>
                <a:gd name="T9" fmla="*/ 16 h 21"/>
                <a:gd name="T10" fmla="*/ 5 w 8"/>
                <a:gd name="T11" fmla="*/ 1 h 21"/>
                <a:gd name="T12" fmla="*/ 0 w 8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">
                  <a:moveTo>
                    <a:pt x="0" y="2"/>
                  </a:moveTo>
                  <a:cubicBezTo>
                    <a:pt x="0" y="8"/>
                    <a:pt x="0" y="14"/>
                    <a:pt x="0" y="20"/>
                  </a:cubicBezTo>
                  <a:cubicBezTo>
                    <a:pt x="0" y="21"/>
                    <a:pt x="4" y="19"/>
                    <a:pt x="4" y="19"/>
                  </a:cubicBezTo>
                  <a:cubicBezTo>
                    <a:pt x="5" y="18"/>
                    <a:pt x="7" y="18"/>
                    <a:pt x="7" y="17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5" y="11"/>
                    <a:pt x="5" y="6"/>
                    <a:pt x="5" y="1"/>
                  </a:cubicBezTo>
                  <a:cubicBezTo>
                    <a:pt x="5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4"/>
            <p:cNvSpPr>
              <a:spLocks/>
            </p:cNvSpPr>
            <p:nvPr/>
          </p:nvSpPr>
          <p:spPr bwMode="auto">
            <a:xfrm>
              <a:off x="8079" y="2082"/>
              <a:ext cx="31" cy="42"/>
            </a:xfrm>
            <a:custGeom>
              <a:avLst/>
              <a:gdLst>
                <a:gd name="T0" fmla="*/ 1 w 11"/>
                <a:gd name="T1" fmla="*/ 3 h 15"/>
                <a:gd name="T2" fmla="*/ 5 w 11"/>
                <a:gd name="T3" fmla="*/ 13 h 15"/>
                <a:gd name="T4" fmla="*/ 11 w 11"/>
                <a:gd name="T5" fmla="*/ 12 h 15"/>
                <a:gd name="T6" fmla="*/ 6 w 11"/>
                <a:gd name="T7" fmla="*/ 1 h 15"/>
                <a:gd name="T8" fmla="*/ 1 w 11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1" y="3"/>
                  </a:moveTo>
                  <a:cubicBezTo>
                    <a:pt x="2" y="7"/>
                    <a:pt x="3" y="10"/>
                    <a:pt x="5" y="13"/>
                  </a:cubicBezTo>
                  <a:cubicBezTo>
                    <a:pt x="6" y="15"/>
                    <a:pt x="11" y="13"/>
                    <a:pt x="11" y="12"/>
                  </a:cubicBezTo>
                  <a:cubicBezTo>
                    <a:pt x="9" y="8"/>
                    <a:pt x="7" y="5"/>
                    <a:pt x="6" y="1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5"/>
            <p:cNvSpPr>
              <a:spLocks/>
            </p:cNvSpPr>
            <p:nvPr/>
          </p:nvSpPr>
          <p:spPr bwMode="auto">
            <a:xfrm>
              <a:off x="8198" y="2011"/>
              <a:ext cx="28" cy="28"/>
            </a:xfrm>
            <a:custGeom>
              <a:avLst/>
              <a:gdLst>
                <a:gd name="T0" fmla="*/ 8 w 10"/>
                <a:gd name="T1" fmla="*/ 6 h 10"/>
                <a:gd name="T2" fmla="*/ 7 w 10"/>
                <a:gd name="T3" fmla="*/ 5 h 10"/>
                <a:gd name="T4" fmla="*/ 6 w 10"/>
                <a:gd name="T5" fmla="*/ 2 h 10"/>
                <a:gd name="T6" fmla="*/ 1 w 10"/>
                <a:gd name="T7" fmla="*/ 3 h 10"/>
                <a:gd name="T8" fmla="*/ 6 w 10"/>
                <a:gd name="T9" fmla="*/ 10 h 10"/>
                <a:gd name="T10" fmla="*/ 10 w 10"/>
                <a:gd name="T11" fmla="*/ 8 h 10"/>
                <a:gd name="T12" fmla="*/ 8 w 10"/>
                <a:gd name="T13" fmla="*/ 6 h 10"/>
                <a:gd name="T14" fmla="*/ 8 w 10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8" y="6"/>
                  </a:moveTo>
                  <a:cubicBezTo>
                    <a:pt x="8" y="6"/>
                    <a:pt x="8" y="5"/>
                    <a:pt x="7" y="5"/>
                  </a:cubicBezTo>
                  <a:cubicBezTo>
                    <a:pt x="7" y="4"/>
                    <a:pt x="7" y="3"/>
                    <a:pt x="6" y="2"/>
                  </a:cubicBezTo>
                  <a:cubicBezTo>
                    <a:pt x="5" y="0"/>
                    <a:pt x="0" y="1"/>
                    <a:pt x="1" y="3"/>
                  </a:cubicBezTo>
                  <a:cubicBezTo>
                    <a:pt x="2" y="6"/>
                    <a:pt x="3" y="9"/>
                    <a:pt x="6" y="10"/>
                  </a:cubicBezTo>
                  <a:cubicBezTo>
                    <a:pt x="7" y="10"/>
                    <a:pt x="9" y="9"/>
                    <a:pt x="10" y="8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6"/>
            <p:cNvSpPr>
              <a:spLocks noEditPoints="1"/>
            </p:cNvSpPr>
            <p:nvPr/>
          </p:nvSpPr>
          <p:spPr bwMode="auto">
            <a:xfrm>
              <a:off x="8223" y="1991"/>
              <a:ext cx="26" cy="14"/>
            </a:xfrm>
            <a:custGeom>
              <a:avLst/>
              <a:gdLst>
                <a:gd name="T0" fmla="*/ 5 w 9"/>
                <a:gd name="T1" fmla="*/ 5 h 5"/>
                <a:gd name="T2" fmla="*/ 8 w 9"/>
                <a:gd name="T3" fmla="*/ 4 h 5"/>
                <a:gd name="T4" fmla="*/ 7 w 9"/>
                <a:gd name="T5" fmla="*/ 2 h 5"/>
                <a:gd name="T6" fmla="*/ 6 w 9"/>
                <a:gd name="T7" fmla="*/ 2 h 5"/>
                <a:gd name="T8" fmla="*/ 6 w 9"/>
                <a:gd name="T9" fmla="*/ 2 h 5"/>
                <a:gd name="T10" fmla="*/ 5 w 9"/>
                <a:gd name="T11" fmla="*/ 1 h 5"/>
                <a:gd name="T12" fmla="*/ 0 w 9"/>
                <a:gd name="T13" fmla="*/ 3 h 5"/>
                <a:gd name="T14" fmla="*/ 5 w 9"/>
                <a:gd name="T15" fmla="*/ 5 h 5"/>
                <a:gd name="T16" fmla="*/ 6 w 9"/>
                <a:gd name="T17" fmla="*/ 2 h 5"/>
                <a:gd name="T18" fmla="*/ 6 w 9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5">
                  <a:moveTo>
                    <a:pt x="5" y="5"/>
                  </a:moveTo>
                  <a:cubicBezTo>
                    <a:pt x="6" y="5"/>
                    <a:pt x="7" y="5"/>
                    <a:pt x="8" y="4"/>
                  </a:cubicBezTo>
                  <a:cubicBezTo>
                    <a:pt x="9" y="3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0"/>
                    <a:pt x="0" y="1"/>
                    <a:pt x="0" y="3"/>
                  </a:cubicBezTo>
                  <a:cubicBezTo>
                    <a:pt x="0" y="5"/>
                    <a:pt x="3" y="5"/>
                    <a:pt x="5" y="5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37"/>
            <p:cNvSpPr>
              <a:spLocks/>
            </p:cNvSpPr>
            <p:nvPr/>
          </p:nvSpPr>
          <p:spPr bwMode="auto">
            <a:xfrm>
              <a:off x="8246" y="1946"/>
              <a:ext cx="37" cy="25"/>
            </a:xfrm>
            <a:custGeom>
              <a:avLst/>
              <a:gdLst>
                <a:gd name="T0" fmla="*/ 7 w 13"/>
                <a:gd name="T1" fmla="*/ 2 h 9"/>
                <a:gd name="T2" fmla="*/ 7 w 13"/>
                <a:gd name="T3" fmla="*/ 3 h 9"/>
                <a:gd name="T4" fmla="*/ 7 w 13"/>
                <a:gd name="T5" fmla="*/ 3 h 9"/>
                <a:gd name="T6" fmla="*/ 1 w 13"/>
                <a:gd name="T7" fmla="*/ 4 h 9"/>
                <a:gd name="T8" fmla="*/ 4 w 13"/>
                <a:gd name="T9" fmla="*/ 8 h 9"/>
                <a:gd name="T10" fmla="*/ 8 w 13"/>
                <a:gd name="T11" fmla="*/ 8 h 9"/>
                <a:gd name="T12" fmla="*/ 12 w 13"/>
                <a:gd name="T13" fmla="*/ 3 h 9"/>
                <a:gd name="T14" fmla="*/ 7 w 13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7" y="2"/>
                  </a:moveTo>
                  <a:cubicBezTo>
                    <a:pt x="7" y="2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0" y="2"/>
                    <a:pt x="1" y="4"/>
                  </a:cubicBezTo>
                  <a:cubicBezTo>
                    <a:pt x="2" y="6"/>
                    <a:pt x="3" y="7"/>
                    <a:pt x="4" y="8"/>
                  </a:cubicBezTo>
                  <a:cubicBezTo>
                    <a:pt x="5" y="9"/>
                    <a:pt x="7" y="9"/>
                    <a:pt x="8" y="8"/>
                  </a:cubicBezTo>
                  <a:cubicBezTo>
                    <a:pt x="11" y="7"/>
                    <a:pt x="11" y="5"/>
                    <a:pt x="12" y="3"/>
                  </a:cubicBezTo>
                  <a:cubicBezTo>
                    <a:pt x="13" y="0"/>
                    <a:pt x="8" y="1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38"/>
            <p:cNvSpPr>
              <a:spLocks/>
            </p:cNvSpPr>
            <p:nvPr/>
          </p:nvSpPr>
          <p:spPr bwMode="auto">
            <a:xfrm>
              <a:off x="8311" y="1878"/>
              <a:ext cx="26" cy="20"/>
            </a:xfrm>
            <a:custGeom>
              <a:avLst/>
              <a:gdLst>
                <a:gd name="T0" fmla="*/ 8 w 9"/>
                <a:gd name="T1" fmla="*/ 5 h 7"/>
                <a:gd name="T2" fmla="*/ 7 w 9"/>
                <a:gd name="T3" fmla="*/ 3 h 7"/>
                <a:gd name="T4" fmla="*/ 6 w 9"/>
                <a:gd name="T5" fmla="*/ 3 h 7"/>
                <a:gd name="T6" fmla="*/ 6 w 9"/>
                <a:gd name="T7" fmla="*/ 2 h 7"/>
                <a:gd name="T8" fmla="*/ 0 w 9"/>
                <a:gd name="T9" fmla="*/ 3 h 7"/>
                <a:gd name="T10" fmla="*/ 2 w 9"/>
                <a:gd name="T11" fmla="*/ 6 h 7"/>
                <a:gd name="T12" fmla="*/ 8 w 9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8" y="5"/>
                  </a:moveTo>
                  <a:cubicBezTo>
                    <a:pt x="9" y="4"/>
                    <a:pt x="9" y="3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0"/>
                    <a:pt x="0" y="1"/>
                    <a:pt x="0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4" y="7"/>
                    <a:pt x="6" y="6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39"/>
            <p:cNvSpPr>
              <a:spLocks/>
            </p:cNvSpPr>
            <p:nvPr/>
          </p:nvSpPr>
          <p:spPr bwMode="auto">
            <a:xfrm>
              <a:off x="8351" y="1835"/>
              <a:ext cx="25" cy="20"/>
            </a:xfrm>
            <a:custGeom>
              <a:avLst/>
              <a:gdLst>
                <a:gd name="T0" fmla="*/ 7 w 9"/>
                <a:gd name="T1" fmla="*/ 6 h 7"/>
                <a:gd name="T2" fmla="*/ 8 w 9"/>
                <a:gd name="T3" fmla="*/ 4 h 7"/>
                <a:gd name="T4" fmla="*/ 6 w 9"/>
                <a:gd name="T5" fmla="*/ 3 h 7"/>
                <a:gd name="T6" fmla="*/ 6 w 9"/>
                <a:gd name="T7" fmla="*/ 3 h 7"/>
                <a:gd name="T8" fmla="*/ 0 w 9"/>
                <a:gd name="T9" fmla="*/ 3 h 7"/>
                <a:gd name="T10" fmla="*/ 2 w 9"/>
                <a:gd name="T11" fmla="*/ 6 h 7"/>
                <a:gd name="T12" fmla="*/ 7 w 9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7" y="6"/>
                  </a:moveTo>
                  <a:cubicBezTo>
                    <a:pt x="8" y="6"/>
                    <a:pt x="9" y="5"/>
                    <a:pt x="8" y="4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0"/>
                    <a:pt x="0" y="1"/>
                    <a:pt x="0" y="3"/>
                  </a:cubicBezTo>
                  <a:cubicBezTo>
                    <a:pt x="0" y="4"/>
                    <a:pt x="0" y="5"/>
                    <a:pt x="2" y="6"/>
                  </a:cubicBezTo>
                  <a:cubicBezTo>
                    <a:pt x="3" y="7"/>
                    <a:pt x="5" y="7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0"/>
            <p:cNvSpPr>
              <a:spLocks/>
            </p:cNvSpPr>
            <p:nvPr/>
          </p:nvSpPr>
          <p:spPr bwMode="auto">
            <a:xfrm>
              <a:off x="8031" y="1866"/>
              <a:ext cx="25" cy="40"/>
            </a:xfrm>
            <a:custGeom>
              <a:avLst/>
              <a:gdLst>
                <a:gd name="T0" fmla="*/ 3 w 9"/>
                <a:gd name="T1" fmla="*/ 2 h 14"/>
                <a:gd name="T2" fmla="*/ 3 w 9"/>
                <a:gd name="T3" fmla="*/ 14 h 14"/>
                <a:gd name="T4" fmla="*/ 6 w 9"/>
                <a:gd name="T5" fmla="*/ 14 h 14"/>
                <a:gd name="T6" fmla="*/ 8 w 9"/>
                <a:gd name="T7" fmla="*/ 12 h 14"/>
                <a:gd name="T8" fmla="*/ 8 w 9"/>
                <a:gd name="T9" fmla="*/ 1 h 14"/>
                <a:gd name="T10" fmla="*/ 3 w 9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4">
                  <a:moveTo>
                    <a:pt x="3" y="2"/>
                  </a:moveTo>
                  <a:cubicBezTo>
                    <a:pt x="2" y="5"/>
                    <a:pt x="0" y="12"/>
                    <a:pt x="3" y="14"/>
                  </a:cubicBezTo>
                  <a:cubicBezTo>
                    <a:pt x="4" y="14"/>
                    <a:pt x="6" y="14"/>
                    <a:pt x="6" y="14"/>
                  </a:cubicBezTo>
                  <a:cubicBezTo>
                    <a:pt x="7" y="13"/>
                    <a:pt x="9" y="13"/>
                    <a:pt x="8" y="12"/>
                  </a:cubicBezTo>
                  <a:cubicBezTo>
                    <a:pt x="5" y="10"/>
                    <a:pt x="7" y="4"/>
                    <a:pt x="8" y="1"/>
                  </a:cubicBezTo>
                  <a:cubicBezTo>
                    <a:pt x="8" y="0"/>
                    <a:pt x="3" y="1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1"/>
            <p:cNvSpPr>
              <a:spLocks/>
            </p:cNvSpPr>
            <p:nvPr/>
          </p:nvSpPr>
          <p:spPr bwMode="auto">
            <a:xfrm>
              <a:off x="7609" y="2323"/>
              <a:ext cx="37" cy="68"/>
            </a:xfrm>
            <a:custGeom>
              <a:avLst/>
              <a:gdLst>
                <a:gd name="T0" fmla="*/ 0 w 13"/>
                <a:gd name="T1" fmla="*/ 3 h 24"/>
                <a:gd name="T2" fmla="*/ 6 w 13"/>
                <a:gd name="T3" fmla="*/ 22 h 24"/>
                <a:gd name="T4" fmla="*/ 11 w 13"/>
                <a:gd name="T5" fmla="*/ 20 h 24"/>
                <a:gd name="T6" fmla="*/ 6 w 13"/>
                <a:gd name="T7" fmla="*/ 2 h 24"/>
                <a:gd name="T8" fmla="*/ 0 w 13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0" y="3"/>
                  </a:moveTo>
                  <a:cubicBezTo>
                    <a:pt x="0" y="10"/>
                    <a:pt x="1" y="17"/>
                    <a:pt x="6" y="22"/>
                  </a:cubicBezTo>
                  <a:cubicBezTo>
                    <a:pt x="8" y="24"/>
                    <a:pt x="13" y="22"/>
                    <a:pt x="11" y="20"/>
                  </a:cubicBezTo>
                  <a:cubicBezTo>
                    <a:pt x="6" y="16"/>
                    <a:pt x="5" y="9"/>
                    <a:pt x="6" y="2"/>
                  </a:cubicBezTo>
                  <a:cubicBezTo>
                    <a:pt x="6" y="0"/>
                    <a:pt x="1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2"/>
            <p:cNvSpPr>
              <a:spLocks/>
            </p:cNvSpPr>
            <p:nvPr/>
          </p:nvSpPr>
          <p:spPr bwMode="auto">
            <a:xfrm>
              <a:off x="7652" y="2351"/>
              <a:ext cx="25" cy="66"/>
            </a:xfrm>
            <a:custGeom>
              <a:avLst/>
              <a:gdLst>
                <a:gd name="T0" fmla="*/ 0 w 9"/>
                <a:gd name="T1" fmla="*/ 2 h 23"/>
                <a:gd name="T2" fmla="*/ 1 w 9"/>
                <a:gd name="T3" fmla="*/ 13 h 23"/>
                <a:gd name="T4" fmla="*/ 3 w 9"/>
                <a:gd name="T5" fmla="*/ 22 h 23"/>
                <a:gd name="T6" fmla="*/ 9 w 9"/>
                <a:gd name="T7" fmla="*/ 20 h 23"/>
                <a:gd name="T8" fmla="*/ 7 w 9"/>
                <a:gd name="T9" fmla="*/ 12 h 23"/>
                <a:gd name="T10" fmla="*/ 5 w 9"/>
                <a:gd name="T11" fmla="*/ 1 h 23"/>
                <a:gd name="T12" fmla="*/ 0 w 9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3">
                  <a:moveTo>
                    <a:pt x="0" y="2"/>
                  </a:moveTo>
                  <a:cubicBezTo>
                    <a:pt x="0" y="6"/>
                    <a:pt x="1" y="10"/>
                    <a:pt x="1" y="13"/>
                  </a:cubicBezTo>
                  <a:cubicBezTo>
                    <a:pt x="2" y="16"/>
                    <a:pt x="2" y="19"/>
                    <a:pt x="3" y="22"/>
                  </a:cubicBezTo>
                  <a:cubicBezTo>
                    <a:pt x="4" y="23"/>
                    <a:pt x="9" y="21"/>
                    <a:pt x="9" y="20"/>
                  </a:cubicBezTo>
                  <a:cubicBezTo>
                    <a:pt x="7" y="18"/>
                    <a:pt x="7" y="15"/>
                    <a:pt x="7" y="12"/>
                  </a:cubicBezTo>
                  <a:cubicBezTo>
                    <a:pt x="6" y="8"/>
                    <a:pt x="5" y="5"/>
                    <a:pt x="5" y="1"/>
                  </a:cubicBezTo>
                  <a:cubicBezTo>
                    <a:pt x="5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3"/>
            <p:cNvSpPr>
              <a:spLocks/>
            </p:cNvSpPr>
            <p:nvPr/>
          </p:nvSpPr>
          <p:spPr bwMode="auto">
            <a:xfrm>
              <a:off x="7669" y="2354"/>
              <a:ext cx="28" cy="57"/>
            </a:xfrm>
            <a:custGeom>
              <a:avLst/>
              <a:gdLst>
                <a:gd name="T0" fmla="*/ 9 w 10"/>
                <a:gd name="T1" fmla="*/ 18 h 20"/>
                <a:gd name="T2" fmla="*/ 10 w 10"/>
                <a:gd name="T3" fmla="*/ 12 h 20"/>
                <a:gd name="T4" fmla="*/ 7 w 10"/>
                <a:gd name="T5" fmla="*/ 12 h 20"/>
                <a:gd name="T6" fmla="*/ 5 w 10"/>
                <a:gd name="T7" fmla="*/ 1 h 20"/>
                <a:gd name="T8" fmla="*/ 0 w 10"/>
                <a:gd name="T9" fmla="*/ 2 h 20"/>
                <a:gd name="T10" fmla="*/ 4 w 10"/>
                <a:gd name="T11" fmla="*/ 19 h 20"/>
                <a:gd name="T12" fmla="*/ 9 w 10"/>
                <a:gd name="T1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9" y="18"/>
                  </a:moveTo>
                  <a:cubicBezTo>
                    <a:pt x="10" y="16"/>
                    <a:pt x="10" y="14"/>
                    <a:pt x="10" y="12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6" y="9"/>
                    <a:pt x="6" y="5"/>
                    <a:pt x="5" y="1"/>
                  </a:cubicBezTo>
                  <a:cubicBezTo>
                    <a:pt x="5" y="0"/>
                    <a:pt x="0" y="1"/>
                    <a:pt x="0" y="2"/>
                  </a:cubicBezTo>
                  <a:cubicBezTo>
                    <a:pt x="0" y="8"/>
                    <a:pt x="1" y="14"/>
                    <a:pt x="4" y="19"/>
                  </a:cubicBezTo>
                  <a:cubicBezTo>
                    <a:pt x="4" y="20"/>
                    <a:pt x="8" y="19"/>
                    <a:pt x="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4"/>
            <p:cNvSpPr>
              <a:spLocks noEditPoints="1"/>
            </p:cNvSpPr>
            <p:nvPr/>
          </p:nvSpPr>
          <p:spPr bwMode="auto">
            <a:xfrm>
              <a:off x="7575" y="2303"/>
              <a:ext cx="263" cy="139"/>
            </a:xfrm>
            <a:custGeom>
              <a:avLst/>
              <a:gdLst>
                <a:gd name="T0" fmla="*/ 87 w 93"/>
                <a:gd name="T1" fmla="*/ 2 h 49"/>
                <a:gd name="T2" fmla="*/ 81 w 93"/>
                <a:gd name="T3" fmla="*/ 10 h 49"/>
                <a:gd name="T4" fmla="*/ 78 w 93"/>
                <a:gd name="T5" fmla="*/ 3 h 49"/>
                <a:gd name="T6" fmla="*/ 73 w 93"/>
                <a:gd name="T7" fmla="*/ 4 h 49"/>
                <a:gd name="T8" fmla="*/ 69 w 93"/>
                <a:gd name="T9" fmla="*/ 12 h 49"/>
                <a:gd name="T10" fmla="*/ 68 w 93"/>
                <a:gd name="T11" fmla="*/ 8 h 49"/>
                <a:gd name="T12" fmla="*/ 63 w 93"/>
                <a:gd name="T13" fmla="*/ 9 h 49"/>
                <a:gd name="T14" fmla="*/ 59 w 93"/>
                <a:gd name="T15" fmla="*/ 17 h 49"/>
                <a:gd name="T16" fmla="*/ 57 w 93"/>
                <a:gd name="T17" fmla="*/ 8 h 49"/>
                <a:gd name="T18" fmla="*/ 52 w 93"/>
                <a:gd name="T19" fmla="*/ 10 h 49"/>
                <a:gd name="T20" fmla="*/ 52 w 93"/>
                <a:gd name="T21" fmla="*/ 13 h 49"/>
                <a:gd name="T22" fmla="*/ 50 w 93"/>
                <a:gd name="T23" fmla="*/ 15 h 49"/>
                <a:gd name="T24" fmla="*/ 49 w 93"/>
                <a:gd name="T25" fmla="*/ 17 h 49"/>
                <a:gd name="T26" fmla="*/ 47 w 93"/>
                <a:gd name="T27" fmla="*/ 9 h 49"/>
                <a:gd name="T28" fmla="*/ 42 w 93"/>
                <a:gd name="T29" fmla="*/ 10 h 49"/>
                <a:gd name="T30" fmla="*/ 45 w 93"/>
                <a:gd name="T31" fmla="*/ 28 h 49"/>
                <a:gd name="T32" fmla="*/ 50 w 93"/>
                <a:gd name="T33" fmla="*/ 27 h 49"/>
                <a:gd name="T34" fmla="*/ 54 w 93"/>
                <a:gd name="T35" fmla="*/ 18 h 49"/>
                <a:gd name="T36" fmla="*/ 55 w 93"/>
                <a:gd name="T37" fmla="*/ 21 h 49"/>
                <a:gd name="T38" fmla="*/ 54 w 93"/>
                <a:gd name="T39" fmla="*/ 22 h 49"/>
                <a:gd name="T40" fmla="*/ 50 w 93"/>
                <a:gd name="T41" fmla="*/ 32 h 49"/>
                <a:gd name="T42" fmla="*/ 23 w 93"/>
                <a:gd name="T43" fmla="*/ 37 h 49"/>
                <a:gd name="T44" fmla="*/ 6 w 93"/>
                <a:gd name="T45" fmla="*/ 16 h 49"/>
                <a:gd name="T46" fmla="*/ 0 w 93"/>
                <a:gd name="T47" fmla="*/ 18 h 49"/>
                <a:gd name="T48" fmla="*/ 42 w 93"/>
                <a:gd name="T49" fmla="*/ 45 h 49"/>
                <a:gd name="T50" fmla="*/ 55 w 93"/>
                <a:gd name="T51" fmla="*/ 35 h 49"/>
                <a:gd name="T52" fmla="*/ 57 w 93"/>
                <a:gd name="T53" fmla="*/ 28 h 49"/>
                <a:gd name="T54" fmla="*/ 58 w 93"/>
                <a:gd name="T55" fmla="*/ 25 h 49"/>
                <a:gd name="T56" fmla="*/ 61 w 93"/>
                <a:gd name="T57" fmla="*/ 23 h 49"/>
                <a:gd name="T58" fmla="*/ 63 w 93"/>
                <a:gd name="T59" fmla="*/ 20 h 49"/>
                <a:gd name="T60" fmla="*/ 66 w 93"/>
                <a:gd name="T61" fmla="*/ 18 h 49"/>
                <a:gd name="T62" fmla="*/ 66 w 93"/>
                <a:gd name="T63" fmla="*/ 19 h 49"/>
                <a:gd name="T64" fmla="*/ 71 w 93"/>
                <a:gd name="T65" fmla="*/ 19 h 49"/>
                <a:gd name="T66" fmla="*/ 73 w 93"/>
                <a:gd name="T67" fmla="*/ 17 h 49"/>
                <a:gd name="T68" fmla="*/ 75 w 93"/>
                <a:gd name="T69" fmla="*/ 17 h 49"/>
                <a:gd name="T70" fmla="*/ 78 w 93"/>
                <a:gd name="T71" fmla="*/ 16 h 49"/>
                <a:gd name="T72" fmla="*/ 81 w 93"/>
                <a:gd name="T73" fmla="*/ 16 h 49"/>
                <a:gd name="T74" fmla="*/ 88 w 93"/>
                <a:gd name="T75" fmla="*/ 14 h 49"/>
                <a:gd name="T76" fmla="*/ 86 w 93"/>
                <a:gd name="T77" fmla="*/ 12 h 49"/>
                <a:gd name="T78" fmla="*/ 84 w 93"/>
                <a:gd name="T79" fmla="*/ 13 h 49"/>
                <a:gd name="T80" fmla="*/ 88 w 93"/>
                <a:gd name="T81" fmla="*/ 9 h 49"/>
                <a:gd name="T82" fmla="*/ 91 w 93"/>
                <a:gd name="T83" fmla="*/ 7 h 49"/>
                <a:gd name="T84" fmla="*/ 92 w 93"/>
                <a:gd name="T85" fmla="*/ 2 h 49"/>
                <a:gd name="T86" fmla="*/ 87 w 93"/>
                <a:gd name="T87" fmla="*/ 2 h 49"/>
                <a:gd name="T88" fmla="*/ 65 w 93"/>
                <a:gd name="T89" fmla="*/ 15 h 49"/>
                <a:gd name="T90" fmla="*/ 65 w 93"/>
                <a:gd name="T91" fmla="*/ 15 h 49"/>
                <a:gd name="T92" fmla="*/ 65 w 93"/>
                <a:gd name="T93" fmla="*/ 15 h 49"/>
                <a:gd name="T94" fmla="*/ 65 w 93"/>
                <a:gd name="T95" fmla="*/ 15 h 49"/>
                <a:gd name="T96" fmla="*/ 74 w 93"/>
                <a:gd name="T97" fmla="*/ 14 h 49"/>
                <a:gd name="T98" fmla="*/ 75 w 93"/>
                <a:gd name="T99" fmla="*/ 11 h 49"/>
                <a:gd name="T100" fmla="*/ 77 w 93"/>
                <a:gd name="T101" fmla="*/ 14 h 49"/>
                <a:gd name="T102" fmla="*/ 74 w 93"/>
                <a:gd name="T103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" h="49">
                  <a:moveTo>
                    <a:pt x="87" y="2"/>
                  </a:moveTo>
                  <a:cubicBezTo>
                    <a:pt x="85" y="5"/>
                    <a:pt x="83" y="7"/>
                    <a:pt x="81" y="10"/>
                  </a:cubicBezTo>
                  <a:cubicBezTo>
                    <a:pt x="80" y="8"/>
                    <a:pt x="79" y="6"/>
                    <a:pt x="78" y="3"/>
                  </a:cubicBezTo>
                  <a:cubicBezTo>
                    <a:pt x="78" y="1"/>
                    <a:pt x="74" y="2"/>
                    <a:pt x="73" y="4"/>
                  </a:cubicBezTo>
                  <a:cubicBezTo>
                    <a:pt x="72" y="6"/>
                    <a:pt x="71" y="9"/>
                    <a:pt x="69" y="12"/>
                  </a:cubicBezTo>
                  <a:cubicBezTo>
                    <a:pt x="69" y="11"/>
                    <a:pt x="68" y="10"/>
                    <a:pt x="68" y="8"/>
                  </a:cubicBezTo>
                  <a:cubicBezTo>
                    <a:pt x="67" y="6"/>
                    <a:pt x="64" y="7"/>
                    <a:pt x="63" y="9"/>
                  </a:cubicBezTo>
                  <a:cubicBezTo>
                    <a:pt x="61" y="11"/>
                    <a:pt x="60" y="14"/>
                    <a:pt x="59" y="17"/>
                  </a:cubicBezTo>
                  <a:cubicBezTo>
                    <a:pt x="58" y="14"/>
                    <a:pt x="58" y="11"/>
                    <a:pt x="57" y="8"/>
                  </a:cubicBezTo>
                  <a:cubicBezTo>
                    <a:pt x="57" y="6"/>
                    <a:pt x="51" y="7"/>
                    <a:pt x="52" y="10"/>
                  </a:cubicBezTo>
                  <a:cubicBezTo>
                    <a:pt x="52" y="11"/>
                    <a:pt x="52" y="12"/>
                    <a:pt x="52" y="13"/>
                  </a:cubicBezTo>
                  <a:cubicBezTo>
                    <a:pt x="51" y="13"/>
                    <a:pt x="50" y="14"/>
                    <a:pt x="50" y="15"/>
                  </a:cubicBezTo>
                  <a:cubicBezTo>
                    <a:pt x="49" y="15"/>
                    <a:pt x="49" y="16"/>
                    <a:pt x="49" y="17"/>
                  </a:cubicBezTo>
                  <a:cubicBezTo>
                    <a:pt x="49" y="14"/>
                    <a:pt x="48" y="11"/>
                    <a:pt x="47" y="9"/>
                  </a:cubicBezTo>
                  <a:cubicBezTo>
                    <a:pt x="47" y="7"/>
                    <a:pt x="42" y="8"/>
                    <a:pt x="42" y="10"/>
                  </a:cubicBezTo>
                  <a:cubicBezTo>
                    <a:pt x="43" y="16"/>
                    <a:pt x="44" y="22"/>
                    <a:pt x="45" y="28"/>
                  </a:cubicBezTo>
                  <a:cubicBezTo>
                    <a:pt x="45" y="30"/>
                    <a:pt x="50" y="28"/>
                    <a:pt x="50" y="27"/>
                  </a:cubicBezTo>
                  <a:cubicBezTo>
                    <a:pt x="51" y="24"/>
                    <a:pt x="52" y="21"/>
                    <a:pt x="54" y="18"/>
                  </a:cubicBezTo>
                  <a:cubicBezTo>
                    <a:pt x="54" y="19"/>
                    <a:pt x="54" y="20"/>
                    <a:pt x="55" y="21"/>
                  </a:cubicBezTo>
                  <a:cubicBezTo>
                    <a:pt x="55" y="22"/>
                    <a:pt x="54" y="22"/>
                    <a:pt x="54" y="22"/>
                  </a:cubicBezTo>
                  <a:cubicBezTo>
                    <a:pt x="52" y="26"/>
                    <a:pt x="51" y="29"/>
                    <a:pt x="50" y="32"/>
                  </a:cubicBezTo>
                  <a:cubicBezTo>
                    <a:pt x="46" y="46"/>
                    <a:pt x="31" y="43"/>
                    <a:pt x="23" y="37"/>
                  </a:cubicBezTo>
                  <a:cubicBezTo>
                    <a:pt x="15" y="32"/>
                    <a:pt x="10" y="24"/>
                    <a:pt x="6" y="16"/>
                  </a:cubicBezTo>
                  <a:cubicBezTo>
                    <a:pt x="5" y="15"/>
                    <a:pt x="0" y="16"/>
                    <a:pt x="0" y="18"/>
                  </a:cubicBezTo>
                  <a:cubicBezTo>
                    <a:pt x="8" y="33"/>
                    <a:pt x="23" y="49"/>
                    <a:pt x="42" y="45"/>
                  </a:cubicBezTo>
                  <a:cubicBezTo>
                    <a:pt x="48" y="44"/>
                    <a:pt x="52" y="40"/>
                    <a:pt x="55" y="35"/>
                  </a:cubicBezTo>
                  <a:cubicBezTo>
                    <a:pt x="55" y="32"/>
                    <a:pt x="56" y="30"/>
                    <a:pt x="57" y="28"/>
                  </a:cubicBezTo>
                  <a:cubicBezTo>
                    <a:pt x="57" y="27"/>
                    <a:pt x="57" y="26"/>
                    <a:pt x="58" y="25"/>
                  </a:cubicBezTo>
                  <a:cubicBezTo>
                    <a:pt x="59" y="25"/>
                    <a:pt x="61" y="24"/>
                    <a:pt x="61" y="23"/>
                  </a:cubicBezTo>
                  <a:cubicBezTo>
                    <a:pt x="62" y="22"/>
                    <a:pt x="62" y="21"/>
                    <a:pt x="63" y="20"/>
                  </a:cubicBezTo>
                  <a:cubicBezTo>
                    <a:pt x="64" y="19"/>
                    <a:pt x="65" y="19"/>
                    <a:pt x="66" y="18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22"/>
                    <a:pt x="71" y="20"/>
                    <a:pt x="71" y="19"/>
                  </a:cubicBezTo>
                  <a:cubicBezTo>
                    <a:pt x="72" y="18"/>
                    <a:pt x="72" y="17"/>
                    <a:pt x="73" y="17"/>
                  </a:cubicBezTo>
                  <a:cubicBezTo>
                    <a:pt x="73" y="17"/>
                    <a:pt x="74" y="17"/>
                    <a:pt x="75" y="17"/>
                  </a:cubicBezTo>
                  <a:cubicBezTo>
                    <a:pt x="76" y="16"/>
                    <a:pt x="77" y="16"/>
                    <a:pt x="78" y="16"/>
                  </a:cubicBezTo>
                  <a:cubicBezTo>
                    <a:pt x="79" y="17"/>
                    <a:pt x="80" y="16"/>
                    <a:pt x="81" y="16"/>
                  </a:cubicBezTo>
                  <a:cubicBezTo>
                    <a:pt x="83" y="15"/>
                    <a:pt x="85" y="15"/>
                    <a:pt x="88" y="14"/>
                  </a:cubicBezTo>
                  <a:cubicBezTo>
                    <a:pt x="91" y="13"/>
                    <a:pt x="88" y="12"/>
                    <a:pt x="86" y="12"/>
                  </a:cubicBezTo>
                  <a:cubicBezTo>
                    <a:pt x="85" y="13"/>
                    <a:pt x="85" y="13"/>
                    <a:pt x="84" y="13"/>
                  </a:cubicBezTo>
                  <a:cubicBezTo>
                    <a:pt x="86" y="11"/>
                    <a:pt x="87" y="10"/>
                    <a:pt x="88" y="9"/>
                  </a:cubicBezTo>
                  <a:cubicBezTo>
                    <a:pt x="89" y="9"/>
                    <a:pt x="91" y="8"/>
                    <a:pt x="91" y="7"/>
                  </a:cubicBezTo>
                  <a:cubicBezTo>
                    <a:pt x="92" y="6"/>
                    <a:pt x="93" y="5"/>
                    <a:pt x="92" y="2"/>
                  </a:cubicBezTo>
                  <a:cubicBezTo>
                    <a:pt x="92" y="0"/>
                    <a:pt x="88" y="1"/>
                    <a:pt x="87" y="2"/>
                  </a:cubicBezTo>
                  <a:close/>
                  <a:moveTo>
                    <a:pt x="65" y="15"/>
                  </a:moveTo>
                  <a:cubicBezTo>
                    <a:pt x="65" y="15"/>
                    <a:pt x="65" y="15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lose/>
                  <a:moveTo>
                    <a:pt x="74" y="14"/>
                  </a:moveTo>
                  <a:cubicBezTo>
                    <a:pt x="74" y="13"/>
                    <a:pt x="75" y="12"/>
                    <a:pt x="75" y="11"/>
                  </a:cubicBezTo>
                  <a:cubicBezTo>
                    <a:pt x="76" y="12"/>
                    <a:pt x="76" y="13"/>
                    <a:pt x="77" y="14"/>
                  </a:cubicBezTo>
                  <a:cubicBezTo>
                    <a:pt x="76" y="14"/>
                    <a:pt x="75" y="14"/>
                    <a:pt x="7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45"/>
            <p:cNvSpPr>
              <a:spLocks/>
            </p:cNvSpPr>
            <p:nvPr/>
          </p:nvSpPr>
          <p:spPr bwMode="auto">
            <a:xfrm>
              <a:off x="7969" y="2119"/>
              <a:ext cx="28" cy="45"/>
            </a:xfrm>
            <a:custGeom>
              <a:avLst/>
              <a:gdLst>
                <a:gd name="T0" fmla="*/ 10 w 10"/>
                <a:gd name="T1" fmla="*/ 14 h 16"/>
                <a:gd name="T2" fmla="*/ 10 w 10"/>
                <a:gd name="T3" fmla="*/ 9 h 16"/>
                <a:gd name="T4" fmla="*/ 8 w 10"/>
                <a:gd name="T5" fmla="*/ 8 h 16"/>
                <a:gd name="T6" fmla="*/ 6 w 10"/>
                <a:gd name="T7" fmla="*/ 2 h 16"/>
                <a:gd name="T8" fmla="*/ 1 w 10"/>
                <a:gd name="T9" fmla="*/ 4 h 16"/>
                <a:gd name="T10" fmla="*/ 4 w 10"/>
                <a:gd name="T11" fmla="*/ 15 h 16"/>
                <a:gd name="T12" fmla="*/ 10 w 10"/>
                <a:gd name="T1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6">
                  <a:moveTo>
                    <a:pt x="10" y="14"/>
                  </a:moveTo>
                  <a:cubicBezTo>
                    <a:pt x="10" y="12"/>
                    <a:pt x="10" y="10"/>
                    <a:pt x="10" y="9"/>
                  </a:cubicBezTo>
                  <a:cubicBezTo>
                    <a:pt x="10" y="8"/>
                    <a:pt x="9" y="8"/>
                    <a:pt x="8" y="8"/>
                  </a:cubicBezTo>
                  <a:cubicBezTo>
                    <a:pt x="7" y="6"/>
                    <a:pt x="7" y="4"/>
                    <a:pt x="6" y="2"/>
                  </a:cubicBezTo>
                  <a:cubicBezTo>
                    <a:pt x="6" y="0"/>
                    <a:pt x="0" y="2"/>
                    <a:pt x="1" y="4"/>
                  </a:cubicBezTo>
                  <a:cubicBezTo>
                    <a:pt x="2" y="7"/>
                    <a:pt x="3" y="11"/>
                    <a:pt x="4" y="15"/>
                  </a:cubicBezTo>
                  <a:cubicBezTo>
                    <a:pt x="5" y="16"/>
                    <a:pt x="10" y="15"/>
                    <a:pt x="1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6"/>
            <p:cNvSpPr>
              <a:spLocks/>
            </p:cNvSpPr>
            <p:nvPr/>
          </p:nvSpPr>
          <p:spPr bwMode="auto">
            <a:xfrm>
              <a:off x="7977" y="1730"/>
              <a:ext cx="14" cy="14"/>
            </a:xfrm>
            <a:custGeom>
              <a:avLst/>
              <a:gdLst>
                <a:gd name="T0" fmla="*/ 5 w 5"/>
                <a:gd name="T1" fmla="*/ 3 h 5"/>
                <a:gd name="T2" fmla="*/ 5 w 5"/>
                <a:gd name="T3" fmla="*/ 1 h 5"/>
                <a:gd name="T4" fmla="*/ 0 w 5"/>
                <a:gd name="T5" fmla="*/ 2 h 5"/>
                <a:gd name="T6" fmla="*/ 0 w 5"/>
                <a:gd name="T7" fmla="*/ 4 h 5"/>
                <a:gd name="T8" fmla="*/ 5 w 5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cubicBezTo>
                    <a:pt x="5" y="2"/>
                    <a:pt x="5" y="1"/>
                    <a:pt x="5" y="1"/>
                  </a:cubicBezTo>
                  <a:cubicBezTo>
                    <a:pt x="5" y="0"/>
                    <a:pt x="0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47"/>
            <p:cNvSpPr>
              <a:spLocks noEditPoints="1"/>
            </p:cNvSpPr>
            <p:nvPr/>
          </p:nvSpPr>
          <p:spPr bwMode="auto">
            <a:xfrm>
              <a:off x="8056" y="1702"/>
              <a:ext cx="57" cy="76"/>
            </a:xfrm>
            <a:custGeom>
              <a:avLst/>
              <a:gdLst>
                <a:gd name="T0" fmla="*/ 15 w 20"/>
                <a:gd name="T1" fmla="*/ 3 h 27"/>
                <a:gd name="T2" fmla="*/ 11 w 20"/>
                <a:gd name="T3" fmla="*/ 14 h 27"/>
                <a:gd name="T4" fmla="*/ 9 w 20"/>
                <a:gd name="T5" fmla="*/ 15 h 27"/>
                <a:gd name="T6" fmla="*/ 8 w 20"/>
                <a:gd name="T7" fmla="*/ 16 h 27"/>
                <a:gd name="T8" fmla="*/ 6 w 20"/>
                <a:gd name="T9" fmla="*/ 17 h 27"/>
                <a:gd name="T10" fmla="*/ 6 w 20"/>
                <a:gd name="T11" fmla="*/ 18 h 27"/>
                <a:gd name="T12" fmla="*/ 5 w 20"/>
                <a:gd name="T13" fmla="*/ 13 h 27"/>
                <a:gd name="T14" fmla="*/ 0 w 20"/>
                <a:gd name="T15" fmla="*/ 13 h 27"/>
                <a:gd name="T16" fmla="*/ 3 w 20"/>
                <a:gd name="T17" fmla="*/ 25 h 27"/>
                <a:gd name="T18" fmla="*/ 8 w 20"/>
                <a:gd name="T19" fmla="*/ 24 h 27"/>
                <a:gd name="T20" fmla="*/ 13 w 20"/>
                <a:gd name="T21" fmla="*/ 16 h 27"/>
                <a:gd name="T22" fmla="*/ 20 w 20"/>
                <a:gd name="T23" fmla="*/ 1 h 27"/>
                <a:gd name="T24" fmla="*/ 15 w 20"/>
                <a:gd name="T25" fmla="*/ 3 h 27"/>
                <a:gd name="T26" fmla="*/ 6 w 20"/>
                <a:gd name="T27" fmla="*/ 19 h 27"/>
                <a:gd name="T28" fmla="*/ 6 w 20"/>
                <a:gd name="T29" fmla="*/ 19 h 27"/>
                <a:gd name="T30" fmla="*/ 6 w 20"/>
                <a:gd name="T31" fmla="*/ 19 h 27"/>
                <a:gd name="T32" fmla="*/ 6 w 20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7">
                  <a:moveTo>
                    <a:pt x="15" y="3"/>
                  </a:moveTo>
                  <a:cubicBezTo>
                    <a:pt x="15" y="7"/>
                    <a:pt x="13" y="10"/>
                    <a:pt x="11" y="14"/>
                  </a:cubicBezTo>
                  <a:cubicBezTo>
                    <a:pt x="10" y="14"/>
                    <a:pt x="9" y="14"/>
                    <a:pt x="9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7" y="17"/>
                    <a:pt x="7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6"/>
                    <a:pt x="5" y="14"/>
                    <a:pt x="5" y="13"/>
                  </a:cubicBezTo>
                  <a:cubicBezTo>
                    <a:pt x="5" y="10"/>
                    <a:pt x="0" y="11"/>
                    <a:pt x="0" y="13"/>
                  </a:cubicBezTo>
                  <a:cubicBezTo>
                    <a:pt x="0" y="17"/>
                    <a:pt x="1" y="21"/>
                    <a:pt x="3" y="25"/>
                  </a:cubicBezTo>
                  <a:cubicBezTo>
                    <a:pt x="4" y="27"/>
                    <a:pt x="7" y="25"/>
                    <a:pt x="8" y="24"/>
                  </a:cubicBezTo>
                  <a:cubicBezTo>
                    <a:pt x="10" y="21"/>
                    <a:pt x="12" y="19"/>
                    <a:pt x="13" y="16"/>
                  </a:cubicBezTo>
                  <a:cubicBezTo>
                    <a:pt x="18" y="12"/>
                    <a:pt x="20" y="7"/>
                    <a:pt x="20" y="1"/>
                  </a:cubicBezTo>
                  <a:cubicBezTo>
                    <a:pt x="20" y="0"/>
                    <a:pt x="15" y="1"/>
                    <a:pt x="15" y="3"/>
                  </a:cubicBezTo>
                  <a:close/>
                  <a:moveTo>
                    <a:pt x="6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48"/>
            <p:cNvSpPr>
              <a:spLocks/>
            </p:cNvSpPr>
            <p:nvPr/>
          </p:nvSpPr>
          <p:spPr bwMode="auto">
            <a:xfrm>
              <a:off x="7612" y="1917"/>
              <a:ext cx="28" cy="51"/>
            </a:xfrm>
            <a:custGeom>
              <a:avLst/>
              <a:gdLst>
                <a:gd name="T0" fmla="*/ 0 w 10"/>
                <a:gd name="T1" fmla="*/ 11 h 18"/>
                <a:gd name="T2" fmla="*/ 6 w 10"/>
                <a:gd name="T3" fmla="*/ 17 h 18"/>
                <a:gd name="T4" fmla="*/ 10 w 10"/>
                <a:gd name="T5" fmla="*/ 15 h 18"/>
                <a:gd name="T6" fmla="*/ 10 w 10"/>
                <a:gd name="T7" fmla="*/ 1 h 18"/>
                <a:gd name="T8" fmla="*/ 4 w 10"/>
                <a:gd name="T9" fmla="*/ 2 h 18"/>
                <a:gd name="T10" fmla="*/ 5 w 10"/>
                <a:gd name="T11" fmla="*/ 9 h 18"/>
                <a:gd name="T12" fmla="*/ 0 w 10"/>
                <a:gd name="T13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8">
                  <a:moveTo>
                    <a:pt x="0" y="11"/>
                  </a:moveTo>
                  <a:cubicBezTo>
                    <a:pt x="1" y="14"/>
                    <a:pt x="3" y="16"/>
                    <a:pt x="6" y="17"/>
                  </a:cubicBezTo>
                  <a:cubicBezTo>
                    <a:pt x="7" y="18"/>
                    <a:pt x="10" y="17"/>
                    <a:pt x="10" y="15"/>
                  </a:cubicBezTo>
                  <a:cubicBezTo>
                    <a:pt x="10" y="11"/>
                    <a:pt x="10" y="6"/>
                    <a:pt x="10" y="1"/>
                  </a:cubicBezTo>
                  <a:cubicBezTo>
                    <a:pt x="10" y="0"/>
                    <a:pt x="4" y="0"/>
                    <a:pt x="4" y="2"/>
                  </a:cubicBezTo>
                  <a:cubicBezTo>
                    <a:pt x="4" y="5"/>
                    <a:pt x="5" y="7"/>
                    <a:pt x="5" y="9"/>
                  </a:cubicBezTo>
                  <a:cubicBezTo>
                    <a:pt x="3" y="9"/>
                    <a:pt x="0" y="1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49"/>
            <p:cNvSpPr>
              <a:spLocks/>
            </p:cNvSpPr>
            <p:nvPr/>
          </p:nvSpPr>
          <p:spPr bwMode="auto">
            <a:xfrm>
              <a:off x="7632" y="1838"/>
              <a:ext cx="71" cy="71"/>
            </a:xfrm>
            <a:custGeom>
              <a:avLst/>
              <a:gdLst>
                <a:gd name="T0" fmla="*/ 16 w 25"/>
                <a:gd name="T1" fmla="*/ 3 h 25"/>
                <a:gd name="T2" fmla="*/ 12 w 25"/>
                <a:gd name="T3" fmla="*/ 9 h 25"/>
                <a:gd name="T4" fmla="*/ 12 w 25"/>
                <a:gd name="T5" fmla="*/ 2 h 25"/>
                <a:gd name="T6" fmla="*/ 6 w 25"/>
                <a:gd name="T7" fmla="*/ 3 h 25"/>
                <a:gd name="T8" fmla="*/ 4 w 25"/>
                <a:gd name="T9" fmla="*/ 9 h 25"/>
                <a:gd name="T10" fmla="*/ 0 w 25"/>
                <a:gd name="T11" fmla="*/ 11 h 25"/>
                <a:gd name="T12" fmla="*/ 2 w 25"/>
                <a:gd name="T13" fmla="*/ 24 h 25"/>
                <a:gd name="T14" fmla="*/ 7 w 25"/>
                <a:gd name="T15" fmla="*/ 23 h 25"/>
                <a:gd name="T16" fmla="*/ 8 w 25"/>
                <a:gd name="T17" fmla="*/ 14 h 25"/>
                <a:gd name="T18" fmla="*/ 10 w 25"/>
                <a:gd name="T19" fmla="*/ 17 h 25"/>
                <a:gd name="T20" fmla="*/ 15 w 25"/>
                <a:gd name="T21" fmla="*/ 15 h 25"/>
                <a:gd name="T22" fmla="*/ 19 w 25"/>
                <a:gd name="T23" fmla="*/ 6 h 25"/>
                <a:gd name="T24" fmla="*/ 19 w 25"/>
                <a:gd name="T25" fmla="*/ 7 h 25"/>
                <a:gd name="T26" fmla="*/ 25 w 25"/>
                <a:gd name="T27" fmla="*/ 5 h 25"/>
                <a:gd name="T28" fmla="*/ 21 w 25"/>
                <a:gd name="T29" fmla="*/ 1 h 25"/>
                <a:gd name="T30" fmla="*/ 16 w 25"/>
                <a:gd name="T31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5">
                  <a:moveTo>
                    <a:pt x="16" y="3"/>
                  </a:moveTo>
                  <a:cubicBezTo>
                    <a:pt x="14" y="5"/>
                    <a:pt x="13" y="7"/>
                    <a:pt x="12" y="9"/>
                  </a:cubicBezTo>
                  <a:cubicBezTo>
                    <a:pt x="12" y="7"/>
                    <a:pt x="12" y="5"/>
                    <a:pt x="12" y="2"/>
                  </a:cubicBezTo>
                  <a:cubicBezTo>
                    <a:pt x="12" y="1"/>
                    <a:pt x="7" y="2"/>
                    <a:pt x="6" y="3"/>
                  </a:cubicBezTo>
                  <a:cubicBezTo>
                    <a:pt x="5" y="5"/>
                    <a:pt x="5" y="7"/>
                    <a:pt x="4" y="9"/>
                  </a:cubicBezTo>
                  <a:cubicBezTo>
                    <a:pt x="2" y="9"/>
                    <a:pt x="0" y="10"/>
                    <a:pt x="0" y="11"/>
                  </a:cubicBezTo>
                  <a:cubicBezTo>
                    <a:pt x="1" y="15"/>
                    <a:pt x="1" y="20"/>
                    <a:pt x="2" y="24"/>
                  </a:cubicBezTo>
                  <a:cubicBezTo>
                    <a:pt x="2" y="25"/>
                    <a:pt x="7" y="24"/>
                    <a:pt x="7" y="23"/>
                  </a:cubicBezTo>
                  <a:cubicBezTo>
                    <a:pt x="8" y="20"/>
                    <a:pt x="8" y="17"/>
                    <a:pt x="8" y="14"/>
                  </a:cubicBezTo>
                  <a:cubicBezTo>
                    <a:pt x="9" y="15"/>
                    <a:pt x="9" y="16"/>
                    <a:pt x="10" y="17"/>
                  </a:cubicBezTo>
                  <a:cubicBezTo>
                    <a:pt x="10" y="18"/>
                    <a:pt x="15" y="16"/>
                    <a:pt x="15" y="15"/>
                  </a:cubicBezTo>
                  <a:cubicBezTo>
                    <a:pt x="16" y="12"/>
                    <a:pt x="17" y="9"/>
                    <a:pt x="19" y="6"/>
                  </a:cubicBezTo>
                  <a:cubicBezTo>
                    <a:pt x="19" y="6"/>
                    <a:pt x="19" y="7"/>
                    <a:pt x="19" y="7"/>
                  </a:cubicBezTo>
                  <a:cubicBezTo>
                    <a:pt x="20" y="8"/>
                    <a:pt x="25" y="6"/>
                    <a:pt x="25" y="5"/>
                  </a:cubicBezTo>
                  <a:cubicBezTo>
                    <a:pt x="24" y="4"/>
                    <a:pt x="22" y="3"/>
                    <a:pt x="21" y="1"/>
                  </a:cubicBezTo>
                  <a:cubicBezTo>
                    <a:pt x="21" y="0"/>
                    <a:pt x="17" y="2"/>
                    <a:pt x="1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0"/>
            <p:cNvSpPr>
              <a:spLocks/>
            </p:cNvSpPr>
            <p:nvPr/>
          </p:nvSpPr>
          <p:spPr bwMode="auto">
            <a:xfrm>
              <a:off x="8968" y="2660"/>
              <a:ext cx="192" cy="43"/>
            </a:xfrm>
            <a:custGeom>
              <a:avLst/>
              <a:gdLst>
                <a:gd name="T0" fmla="*/ 65 w 68"/>
                <a:gd name="T1" fmla="*/ 12 h 15"/>
                <a:gd name="T2" fmla="*/ 5 w 68"/>
                <a:gd name="T3" fmla="*/ 0 h 15"/>
                <a:gd name="T4" fmla="*/ 3 w 68"/>
                <a:gd name="T5" fmla="*/ 4 h 15"/>
                <a:gd name="T6" fmla="*/ 62 w 68"/>
                <a:gd name="T7" fmla="*/ 15 h 15"/>
                <a:gd name="T8" fmla="*/ 65 w 68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5">
                  <a:moveTo>
                    <a:pt x="65" y="12"/>
                  </a:moveTo>
                  <a:cubicBezTo>
                    <a:pt x="45" y="6"/>
                    <a:pt x="25" y="3"/>
                    <a:pt x="5" y="0"/>
                  </a:cubicBezTo>
                  <a:cubicBezTo>
                    <a:pt x="3" y="0"/>
                    <a:pt x="0" y="3"/>
                    <a:pt x="3" y="4"/>
                  </a:cubicBezTo>
                  <a:cubicBezTo>
                    <a:pt x="23" y="7"/>
                    <a:pt x="42" y="10"/>
                    <a:pt x="62" y="15"/>
                  </a:cubicBezTo>
                  <a:cubicBezTo>
                    <a:pt x="64" y="15"/>
                    <a:pt x="68" y="12"/>
                    <a:pt x="6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1"/>
            <p:cNvSpPr>
              <a:spLocks/>
            </p:cNvSpPr>
            <p:nvPr/>
          </p:nvSpPr>
          <p:spPr bwMode="auto">
            <a:xfrm>
              <a:off x="9027" y="2709"/>
              <a:ext cx="164" cy="22"/>
            </a:xfrm>
            <a:custGeom>
              <a:avLst/>
              <a:gdLst>
                <a:gd name="T0" fmla="*/ 55 w 58"/>
                <a:gd name="T1" fmla="*/ 5 h 8"/>
                <a:gd name="T2" fmla="*/ 6 w 58"/>
                <a:gd name="T3" fmla="*/ 0 h 8"/>
                <a:gd name="T4" fmla="*/ 4 w 58"/>
                <a:gd name="T5" fmla="*/ 3 h 8"/>
                <a:gd name="T6" fmla="*/ 52 w 58"/>
                <a:gd name="T7" fmla="*/ 8 h 8"/>
                <a:gd name="T8" fmla="*/ 55 w 5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">
                  <a:moveTo>
                    <a:pt x="55" y="5"/>
                  </a:moveTo>
                  <a:cubicBezTo>
                    <a:pt x="39" y="1"/>
                    <a:pt x="22" y="0"/>
                    <a:pt x="6" y="0"/>
                  </a:cubicBezTo>
                  <a:cubicBezTo>
                    <a:pt x="4" y="0"/>
                    <a:pt x="0" y="3"/>
                    <a:pt x="4" y="3"/>
                  </a:cubicBezTo>
                  <a:cubicBezTo>
                    <a:pt x="20" y="3"/>
                    <a:pt x="36" y="4"/>
                    <a:pt x="52" y="8"/>
                  </a:cubicBezTo>
                  <a:cubicBezTo>
                    <a:pt x="53" y="8"/>
                    <a:pt x="58" y="6"/>
                    <a:pt x="5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2"/>
            <p:cNvSpPr>
              <a:spLocks/>
            </p:cNvSpPr>
            <p:nvPr/>
          </p:nvSpPr>
          <p:spPr bwMode="auto">
            <a:xfrm>
              <a:off x="9050" y="2740"/>
              <a:ext cx="144" cy="25"/>
            </a:xfrm>
            <a:custGeom>
              <a:avLst/>
              <a:gdLst>
                <a:gd name="T0" fmla="*/ 49 w 51"/>
                <a:gd name="T1" fmla="*/ 6 h 9"/>
                <a:gd name="T2" fmla="*/ 6 w 51"/>
                <a:gd name="T3" fmla="*/ 0 h 9"/>
                <a:gd name="T4" fmla="*/ 4 w 51"/>
                <a:gd name="T5" fmla="*/ 3 h 9"/>
                <a:gd name="T6" fmla="*/ 45 w 51"/>
                <a:gd name="T7" fmla="*/ 8 h 9"/>
                <a:gd name="T8" fmla="*/ 49 w 51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">
                  <a:moveTo>
                    <a:pt x="49" y="6"/>
                  </a:moveTo>
                  <a:cubicBezTo>
                    <a:pt x="35" y="2"/>
                    <a:pt x="21" y="1"/>
                    <a:pt x="6" y="0"/>
                  </a:cubicBezTo>
                  <a:cubicBezTo>
                    <a:pt x="4" y="0"/>
                    <a:pt x="0" y="3"/>
                    <a:pt x="4" y="3"/>
                  </a:cubicBezTo>
                  <a:cubicBezTo>
                    <a:pt x="18" y="4"/>
                    <a:pt x="32" y="4"/>
                    <a:pt x="45" y="8"/>
                  </a:cubicBezTo>
                  <a:cubicBezTo>
                    <a:pt x="46" y="9"/>
                    <a:pt x="51" y="7"/>
                    <a:pt x="4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53"/>
            <p:cNvSpPr>
              <a:spLocks/>
            </p:cNvSpPr>
            <p:nvPr/>
          </p:nvSpPr>
          <p:spPr bwMode="auto">
            <a:xfrm>
              <a:off x="9129" y="2771"/>
              <a:ext cx="130" cy="23"/>
            </a:xfrm>
            <a:custGeom>
              <a:avLst/>
              <a:gdLst>
                <a:gd name="T0" fmla="*/ 43 w 46"/>
                <a:gd name="T1" fmla="*/ 4 h 8"/>
                <a:gd name="T2" fmla="*/ 5 w 46"/>
                <a:gd name="T3" fmla="*/ 0 h 8"/>
                <a:gd name="T4" fmla="*/ 3 w 46"/>
                <a:gd name="T5" fmla="*/ 4 h 8"/>
                <a:gd name="T6" fmla="*/ 40 w 46"/>
                <a:gd name="T7" fmla="*/ 7 h 8"/>
                <a:gd name="T8" fmla="*/ 43 w 46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8">
                  <a:moveTo>
                    <a:pt x="43" y="4"/>
                  </a:moveTo>
                  <a:cubicBezTo>
                    <a:pt x="30" y="1"/>
                    <a:pt x="18" y="0"/>
                    <a:pt x="5" y="0"/>
                  </a:cubicBezTo>
                  <a:cubicBezTo>
                    <a:pt x="3" y="0"/>
                    <a:pt x="0" y="3"/>
                    <a:pt x="3" y="4"/>
                  </a:cubicBezTo>
                  <a:cubicBezTo>
                    <a:pt x="16" y="4"/>
                    <a:pt x="28" y="4"/>
                    <a:pt x="40" y="7"/>
                  </a:cubicBezTo>
                  <a:cubicBezTo>
                    <a:pt x="42" y="8"/>
                    <a:pt x="46" y="5"/>
                    <a:pt x="4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54"/>
            <p:cNvSpPr>
              <a:spLocks/>
            </p:cNvSpPr>
            <p:nvPr/>
          </p:nvSpPr>
          <p:spPr bwMode="auto">
            <a:xfrm>
              <a:off x="9361" y="2519"/>
              <a:ext cx="48" cy="39"/>
            </a:xfrm>
            <a:custGeom>
              <a:avLst/>
              <a:gdLst>
                <a:gd name="T0" fmla="*/ 15 w 17"/>
                <a:gd name="T1" fmla="*/ 0 h 14"/>
                <a:gd name="T2" fmla="*/ 12 w 17"/>
                <a:gd name="T3" fmla="*/ 1 h 14"/>
                <a:gd name="T4" fmla="*/ 6 w 17"/>
                <a:gd name="T5" fmla="*/ 7 h 14"/>
                <a:gd name="T6" fmla="*/ 6 w 17"/>
                <a:gd name="T7" fmla="*/ 3 h 14"/>
                <a:gd name="T8" fmla="*/ 1 w 17"/>
                <a:gd name="T9" fmla="*/ 4 h 14"/>
                <a:gd name="T10" fmla="*/ 2 w 17"/>
                <a:gd name="T11" fmla="*/ 12 h 14"/>
                <a:gd name="T12" fmla="*/ 7 w 17"/>
                <a:gd name="T13" fmla="*/ 11 h 14"/>
                <a:gd name="T14" fmla="*/ 17 w 17"/>
                <a:gd name="T15" fmla="*/ 0 h 14"/>
                <a:gd name="T16" fmla="*/ 15 w 17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15" y="0"/>
                  </a:moveTo>
                  <a:cubicBezTo>
                    <a:pt x="14" y="0"/>
                    <a:pt x="12" y="0"/>
                    <a:pt x="12" y="1"/>
                  </a:cubicBezTo>
                  <a:cubicBezTo>
                    <a:pt x="10" y="3"/>
                    <a:pt x="8" y="5"/>
                    <a:pt x="6" y="7"/>
                  </a:cubicBezTo>
                  <a:cubicBezTo>
                    <a:pt x="6" y="6"/>
                    <a:pt x="6" y="4"/>
                    <a:pt x="6" y="3"/>
                  </a:cubicBezTo>
                  <a:cubicBezTo>
                    <a:pt x="6" y="2"/>
                    <a:pt x="1" y="3"/>
                    <a:pt x="1" y="4"/>
                  </a:cubicBezTo>
                  <a:cubicBezTo>
                    <a:pt x="1" y="7"/>
                    <a:pt x="0" y="10"/>
                    <a:pt x="2" y="12"/>
                  </a:cubicBezTo>
                  <a:cubicBezTo>
                    <a:pt x="2" y="14"/>
                    <a:pt x="6" y="12"/>
                    <a:pt x="7" y="11"/>
                  </a:cubicBezTo>
                  <a:cubicBezTo>
                    <a:pt x="10" y="7"/>
                    <a:pt x="14" y="4"/>
                    <a:pt x="17" y="0"/>
                  </a:cubicBezTo>
                  <a:cubicBezTo>
                    <a:pt x="17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4" name="Freeform 158"/>
          <p:cNvSpPr>
            <a:spLocks noEditPoints="1"/>
          </p:cNvSpPr>
          <p:nvPr/>
        </p:nvSpPr>
        <p:spPr bwMode="auto">
          <a:xfrm>
            <a:off x="3462159" y="3217515"/>
            <a:ext cx="461863" cy="338818"/>
          </a:xfrm>
          <a:custGeom>
            <a:avLst/>
            <a:gdLst>
              <a:gd name="T0" fmla="*/ 24 w 324"/>
              <a:gd name="T1" fmla="*/ 33 h 238"/>
              <a:gd name="T2" fmla="*/ 27 w 324"/>
              <a:gd name="T3" fmla="*/ 33 h 238"/>
              <a:gd name="T4" fmla="*/ 27 w 324"/>
              <a:gd name="T5" fmla="*/ 9 h 238"/>
              <a:gd name="T6" fmla="*/ 36 w 324"/>
              <a:gd name="T7" fmla="*/ 0 h 238"/>
              <a:gd name="T8" fmla="*/ 79 w 324"/>
              <a:gd name="T9" fmla="*/ 0 h 238"/>
              <a:gd name="T10" fmla="*/ 88 w 324"/>
              <a:gd name="T11" fmla="*/ 9 h 238"/>
              <a:gd name="T12" fmla="*/ 88 w 324"/>
              <a:gd name="T13" fmla="*/ 33 h 238"/>
              <a:gd name="T14" fmla="*/ 300 w 324"/>
              <a:gd name="T15" fmla="*/ 33 h 238"/>
              <a:gd name="T16" fmla="*/ 324 w 324"/>
              <a:gd name="T17" fmla="*/ 57 h 238"/>
              <a:gd name="T18" fmla="*/ 324 w 324"/>
              <a:gd name="T19" fmla="*/ 214 h 238"/>
              <a:gd name="T20" fmla="*/ 300 w 324"/>
              <a:gd name="T21" fmla="*/ 238 h 238"/>
              <a:gd name="T22" fmla="*/ 24 w 324"/>
              <a:gd name="T23" fmla="*/ 238 h 238"/>
              <a:gd name="T24" fmla="*/ 0 w 324"/>
              <a:gd name="T25" fmla="*/ 214 h 238"/>
              <a:gd name="T26" fmla="*/ 0 w 324"/>
              <a:gd name="T27" fmla="*/ 57 h 238"/>
              <a:gd name="T28" fmla="*/ 24 w 324"/>
              <a:gd name="T29" fmla="*/ 33 h 238"/>
              <a:gd name="T30" fmla="*/ 45 w 324"/>
              <a:gd name="T31" fmla="*/ 223 h 238"/>
              <a:gd name="T32" fmla="*/ 34 w 324"/>
              <a:gd name="T33" fmla="*/ 203 h 238"/>
              <a:gd name="T34" fmla="*/ 34 w 324"/>
              <a:gd name="T35" fmla="*/ 54 h 238"/>
              <a:gd name="T36" fmla="*/ 34 w 324"/>
              <a:gd name="T37" fmla="*/ 49 h 238"/>
              <a:gd name="T38" fmla="*/ 14 w 324"/>
              <a:gd name="T39" fmla="*/ 69 h 238"/>
              <a:gd name="T40" fmla="*/ 14 w 324"/>
              <a:gd name="T41" fmla="*/ 202 h 238"/>
              <a:gd name="T42" fmla="*/ 35 w 324"/>
              <a:gd name="T43" fmla="*/ 223 h 238"/>
              <a:gd name="T44" fmla="*/ 45 w 324"/>
              <a:gd name="T45" fmla="*/ 223 h 238"/>
              <a:gd name="T46" fmla="*/ 58 w 324"/>
              <a:gd name="T47" fmla="*/ 64 h 238"/>
              <a:gd name="T48" fmla="*/ 58 w 324"/>
              <a:gd name="T49" fmla="*/ 107 h 238"/>
              <a:gd name="T50" fmla="*/ 128 w 324"/>
              <a:gd name="T51" fmla="*/ 107 h 238"/>
              <a:gd name="T52" fmla="*/ 128 w 324"/>
              <a:gd name="T53" fmla="*/ 64 h 238"/>
              <a:gd name="T54" fmla="*/ 58 w 324"/>
              <a:gd name="T55" fmla="*/ 64 h 238"/>
              <a:gd name="T56" fmla="*/ 212 w 324"/>
              <a:gd name="T57" fmla="*/ 63 h 238"/>
              <a:gd name="T58" fmla="*/ 138 w 324"/>
              <a:gd name="T59" fmla="*/ 136 h 238"/>
              <a:gd name="T60" fmla="*/ 212 w 324"/>
              <a:gd name="T61" fmla="*/ 209 h 238"/>
              <a:gd name="T62" fmla="*/ 285 w 324"/>
              <a:gd name="T63" fmla="*/ 136 h 238"/>
              <a:gd name="T64" fmla="*/ 212 w 324"/>
              <a:gd name="T65" fmla="*/ 63 h 238"/>
              <a:gd name="T66" fmla="*/ 213 w 324"/>
              <a:gd name="T67" fmla="*/ 88 h 238"/>
              <a:gd name="T68" fmla="*/ 165 w 324"/>
              <a:gd name="T69" fmla="*/ 136 h 238"/>
              <a:gd name="T70" fmla="*/ 170 w 324"/>
              <a:gd name="T71" fmla="*/ 159 h 238"/>
              <a:gd name="T72" fmla="*/ 170 w 324"/>
              <a:gd name="T73" fmla="*/ 157 h 238"/>
              <a:gd name="T74" fmla="*/ 225 w 324"/>
              <a:gd name="T75" fmla="*/ 109 h 238"/>
              <a:gd name="T76" fmla="*/ 258 w 324"/>
              <a:gd name="T77" fmla="*/ 119 h 238"/>
              <a:gd name="T78" fmla="*/ 213 w 324"/>
              <a:gd name="T79" fmla="*/ 88 h 238"/>
              <a:gd name="T80" fmla="*/ 212 w 324"/>
              <a:gd name="T81" fmla="*/ 79 h 238"/>
              <a:gd name="T82" fmla="*/ 155 w 324"/>
              <a:gd name="T83" fmla="*/ 136 h 238"/>
              <a:gd name="T84" fmla="*/ 212 w 324"/>
              <a:gd name="T85" fmla="*/ 193 h 238"/>
              <a:gd name="T86" fmla="*/ 268 w 324"/>
              <a:gd name="T87" fmla="*/ 136 h 238"/>
              <a:gd name="T88" fmla="*/ 212 w 324"/>
              <a:gd name="T89" fmla="*/ 79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4" h="238">
                <a:moveTo>
                  <a:pt x="24" y="33"/>
                </a:moveTo>
                <a:cubicBezTo>
                  <a:pt x="27" y="33"/>
                  <a:pt x="27" y="33"/>
                  <a:pt x="27" y="33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4"/>
                  <a:pt x="31" y="0"/>
                  <a:pt x="36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4" y="0"/>
                  <a:pt x="88" y="4"/>
                  <a:pt x="88" y="9"/>
                </a:cubicBezTo>
                <a:cubicBezTo>
                  <a:pt x="88" y="33"/>
                  <a:pt x="88" y="33"/>
                  <a:pt x="88" y="33"/>
                </a:cubicBezTo>
                <a:cubicBezTo>
                  <a:pt x="300" y="33"/>
                  <a:pt x="300" y="33"/>
                  <a:pt x="300" y="33"/>
                </a:cubicBezTo>
                <a:cubicBezTo>
                  <a:pt x="313" y="33"/>
                  <a:pt x="324" y="44"/>
                  <a:pt x="324" y="57"/>
                </a:cubicBezTo>
                <a:cubicBezTo>
                  <a:pt x="324" y="214"/>
                  <a:pt x="324" y="214"/>
                  <a:pt x="324" y="214"/>
                </a:cubicBezTo>
                <a:cubicBezTo>
                  <a:pt x="324" y="227"/>
                  <a:pt x="313" y="238"/>
                  <a:pt x="300" y="238"/>
                </a:cubicBezTo>
                <a:cubicBezTo>
                  <a:pt x="24" y="238"/>
                  <a:pt x="24" y="238"/>
                  <a:pt x="24" y="238"/>
                </a:cubicBezTo>
                <a:cubicBezTo>
                  <a:pt x="11" y="238"/>
                  <a:pt x="0" y="227"/>
                  <a:pt x="0" y="214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44"/>
                  <a:pt x="11" y="33"/>
                  <a:pt x="24" y="33"/>
                </a:cubicBezTo>
                <a:close/>
                <a:moveTo>
                  <a:pt x="45" y="223"/>
                </a:moveTo>
                <a:cubicBezTo>
                  <a:pt x="38" y="218"/>
                  <a:pt x="34" y="211"/>
                  <a:pt x="34" y="203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2"/>
                  <a:pt x="34" y="50"/>
                  <a:pt x="34" y="49"/>
                </a:cubicBezTo>
                <a:cubicBezTo>
                  <a:pt x="23" y="49"/>
                  <a:pt x="14" y="58"/>
                  <a:pt x="14" y="69"/>
                </a:cubicBezTo>
                <a:cubicBezTo>
                  <a:pt x="14" y="202"/>
                  <a:pt x="14" y="202"/>
                  <a:pt x="14" y="202"/>
                </a:cubicBezTo>
                <a:cubicBezTo>
                  <a:pt x="14" y="213"/>
                  <a:pt x="24" y="223"/>
                  <a:pt x="35" y="223"/>
                </a:cubicBezTo>
                <a:cubicBezTo>
                  <a:pt x="45" y="223"/>
                  <a:pt x="45" y="223"/>
                  <a:pt x="45" y="223"/>
                </a:cubicBezTo>
                <a:close/>
                <a:moveTo>
                  <a:pt x="58" y="64"/>
                </a:moveTo>
                <a:cubicBezTo>
                  <a:pt x="58" y="107"/>
                  <a:pt x="58" y="107"/>
                  <a:pt x="58" y="107"/>
                </a:cubicBezTo>
                <a:cubicBezTo>
                  <a:pt x="128" y="107"/>
                  <a:pt x="128" y="107"/>
                  <a:pt x="128" y="107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58" y="64"/>
                  <a:pt x="58" y="64"/>
                  <a:pt x="58" y="64"/>
                </a:cubicBezTo>
                <a:close/>
                <a:moveTo>
                  <a:pt x="212" y="63"/>
                </a:moveTo>
                <a:cubicBezTo>
                  <a:pt x="171" y="63"/>
                  <a:pt x="138" y="96"/>
                  <a:pt x="138" y="136"/>
                </a:cubicBezTo>
                <a:cubicBezTo>
                  <a:pt x="138" y="177"/>
                  <a:pt x="171" y="209"/>
                  <a:pt x="212" y="209"/>
                </a:cubicBezTo>
                <a:cubicBezTo>
                  <a:pt x="252" y="209"/>
                  <a:pt x="285" y="177"/>
                  <a:pt x="285" y="136"/>
                </a:cubicBezTo>
                <a:cubicBezTo>
                  <a:pt x="285" y="96"/>
                  <a:pt x="252" y="63"/>
                  <a:pt x="212" y="63"/>
                </a:cubicBezTo>
                <a:close/>
                <a:moveTo>
                  <a:pt x="213" y="88"/>
                </a:moveTo>
                <a:cubicBezTo>
                  <a:pt x="186" y="88"/>
                  <a:pt x="165" y="110"/>
                  <a:pt x="165" y="136"/>
                </a:cubicBezTo>
                <a:cubicBezTo>
                  <a:pt x="165" y="144"/>
                  <a:pt x="167" y="152"/>
                  <a:pt x="170" y="159"/>
                </a:cubicBezTo>
                <a:cubicBezTo>
                  <a:pt x="170" y="158"/>
                  <a:pt x="170" y="158"/>
                  <a:pt x="170" y="157"/>
                </a:cubicBezTo>
                <a:cubicBezTo>
                  <a:pt x="170" y="131"/>
                  <a:pt x="195" y="109"/>
                  <a:pt x="225" y="109"/>
                </a:cubicBezTo>
                <a:cubicBezTo>
                  <a:pt x="237" y="109"/>
                  <a:pt x="249" y="113"/>
                  <a:pt x="258" y="119"/>
                </a:cubicBezTo>
                <a:cubicBezTo>
                  <a:pt x="251" y="101"/>
                  <a:pt x="234" y="88"/>
                  <a:pt x="213" y="88"/>
                </a:cubicBezTo>
                <a:close/>
                <a:moveTo>
                  <a:pt x="212" y="79"/>
                </a:moveTo>
                <a:cubicBezTo>
                  <a:pt x="180" y="79"/>
                  <a:pt x="155" y="105"/>
                  <a:pt x="155" y="136"/>
                </a:cubicBezTo>
                <a:cubicBezTo>
                  <a:pt x="155" y="167"/>
                  <a:pt x="180" y="193"/>
                  <a:pt x="212" y="193"/>
                </a:cubicBezTo>
                <a:cubicBezTo>
                  <a:pt x="243" y="193"/>
                  <a:pt x="268" y="167"/>
                  <a:pt x="268" y="136"/>
                </a:cubicBezTo>
                <a:cubicBezTo>
                  <a:pt x="268" y="105"/>
                  <a:pt x="243" y="79"/>
                  <a:pt x="212" y="79"/>
                </a:cubicBezTo>
                <a:close/>
              </a:path>
            </a:pathLst>
          </a:custGeom>
          <a:solidFill>
            <a:srgbClr val="44A5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5" name="Freeform 159"/>
          <p:cNvSpPr>
            <a:spLocks noEditPoints="1"/>
          </p:cNvSpPr>
          <p:nvPr/>
        </p:nvSpPr>
        <p:spPr bwMode="auto">
          <a:xfrm>
            <a:off x="3466327" y="1900514"/>
            <a:ext cx="493961" cy="391424"/>
          </a:xfrm>
          <a:custGeom>
            <a:avLst/>
            <a:gdLst>
              <a:gd name="T0" fmla="*/ 62 w 347"/>
              <a:gd name="T1" fmla="*/ 148 h 275"/>
              <a:gd name="T2" fmla="*/ 79 w 347"/>
              <a:gd name="T3" fmla="*/ 148 h 275"/>
              <a:gd name="T4" fmla="*/ 92 w 347"/>
              <a:gd name="T5" fmla="*/ 160 h 275"/>
              <a:gd name="T6" fmla="*/ 92 w 347"/>
              <a:gd name="T7" fmla="*/ 263 h 275"/>
              <a:gd name="T8" fmla="*/ 79 w 347"/>
              <a:gd name="T9" fmla="*/ 275 h 275"/>
              <a:gd name="T10" fmla="*/ 62 w 347"/>
              <a:gd name="T11" fmla="*/ 275 h 275"/>
              <a:gd name="T12" fmla="*/ 50 w 347"/>
              <a:gd name="T13" fmla="*/ 263 h 275"/>
              <a:gd name="T14" fmla="*/ 50 w 347"/>
              <a:gd name="T15" fmla="*/ 160 h 275"/>
              <a:gd name="T16" fmla="*/ 62 w 347"/>
              <a:gd name="T17" fmla="*/ 148 h 275"/>
              <a:gd name="T18" fmla="*/ 108 w 347"/>
              <a:gd name="T19" fmla="*/ 57 h 275"/>
              <a:gd name="T20" fmla="*/ 172 w 347"/>
              <a:gd name="T21" fmla="*/ 43 h 275"/>
              <a:gd name="T22" fmla="*/ 237 w 347"/>
              <a:gd name="T23" fmla="*/ 58 h 275"/>
              <a:gd name="T24" fmla="*/ 257 w 347"/>
              <a:gd name="T25" fmla="*/ 58 h 275"/>
              <a:gd name="T26" fmla="*/ 310 w 347"/>
              <a:gd name="T27" fmla="*/ 139 h 275"/>
              <a:gd name="T28" fmla="*/ 323 w 347"/>
              <a:gd name="T29" fmla="*/ 148 h 275"/>
              <a:gd name="T30" fmla="*/ 331 w 347"/>
              <a:gd name="T31" fmla="*/ 136 h 275"/>
              <a:gd name="T32" fmla="*/ 268 w 347"/>
              <a:gd name="T33" fmla="*/ 39 h 275"/>
              <a:gd name="T34" fmla="*/ 256 w 347"/>
              <a:gd name="T35" fmla="*/ 20 h 275"/>
              <a:gd name="T36" fmla="*/ 172 w 347"/>
              <a:gd name="T37" fmla="*/ 0 h 275"/>
              <a:gd name="T38" fmla="*/ 89 w 347"/>
              <a:gd name="T39" fmla="*/ 19 h 275"/>
              <a:gd name="T40" fmla="*/ 77 w 347"/>
              <a:gd name="T41" fmla="*/ 38 h 275"/>
              <a:gd name="T42" fmla="*/ 15 w 347"/>
              <a:gd name="T43" fmla="*/ 138 h 275"/>
              <a:gd name="T44" fmla="*/ 23 w 347"/>
              <a:gd name="T45" fmla="*/ 150 h 275"/>
              <a:gd name="T46" fmla="*/ 36 w 347"/>
              <a:gd name="T47" fmla="*/ 141 h 275"/>
              <a:gd name="T48" fmla="*/ 88 w 347"/>
              <a:gd name="T49" fmla="*/ 57 h 275"/>
              <a:gd name="T50" fmla="*/ 108 w 347"/>
              <a:gd name="T51" fmla="*/ 57 h 275"/>
              <a:gd name="T52" fmla="*/ 320 w 347"/>
              <a:gd name="T53" fmla="*/ 159 h 275"/>
              <a:gd name="T54" fmla="*/ 307 w 347"/>
              <a:gd name="T55" fmla="*/ 159 h 275"/>
              <a:gd name="T56" fmla="*/ 307 w 347"/>
              <a:gd name="T57" fmla="*/ 264 h 275"/>
              <a:gd name="T58" fmla="*/ 320 w 347"/>
              <a:gd name="T59" fmla="*/ 264 h 275"/>
              <a:gd name="T60" fmla="*/ 347 w 347"/>
              <a:gd name="T61" fmla="*/ 236 h 275"/>
              <a:gd name="T62" fmla="*/ 347 w 347"/>
              <a:gd name="T63" fmla="*/ 186 h 275"/>
              <a:gd name="T64" fmla="*/ 320 w 347"/>
              <a:gd name="T65" fmla="*/ 159 h 275"/>
              <a:gd name="T66" fmla="*/ 286 w 347"/>
              <a:gd name="T67" fmla="*/ 148 h 275"/>
              <a:gd name="T68" fmla="*/ 298 w 347"/>
              <a:gd name="T69" fmla="*/ 160 h 275"/>
              <a:gd name="T70" fmla="*/ 298 w 347"/>
              <a:gd name="T71" fmla="*/ 263 h 275"/>
              <a:gd name="T72" fmla="*/ 286 w 347"/>
              <a:gd name="T73" fmla="*/ 275 h 275"/>
              <a:gd name="T74" fmla="*/ 268 w 347"/>
              <a:gd name="T75" fmla="*/ 275 h 275"/>
              <a:gd name="T76" fmla="*/ 256 w 347"/>
              <a:gd name="T77" fmla="*/ 263 h 275"/>
              <a:gd name="T78" fmla="*/ 256 w 347"/>
              <a:gd name="T79" fmla="*/ 160 h 275"/>
              <a:gd name="T80" fmla="*/ 268 w 347"/>
              <a:gd name="T81" fmla="*/ 148 h 275"/>
              <a:gd name="T82" fmla="*/ 286 w 347"/>
              <a:gd name="T83" fmla="*/ 148 h 275"/>
              <a:gd name="T84" fmla="*/ 28 w 347"/>
              <a:gd name="T85" fmla="*/ 159 h 275"/>
              <a:gd name="T86" fmla="*/ 40 w 347"/>
              <a:gd name="T87" fmla="*/ 159 h 275"/>
              <a:gd name="T88" fmla="*/ 40 w 347"/>
              <a:gd name="T89" fmla="*/ 264 h 275"/>
              <a:gd name="T90" fmla="*/ 28 w 347"/>
              <a:gd name="T91" fmla="*/ 264 h 275"/>
              <a:gd name="T92" fmla="*/ 0 w 347"/>
              <a:gd name="T93" fmla="*/ 236 h 275"/>
              <a:gd name="T94" fmla="*/ 0 w 347"/>
              <a:gd name="T95" fmla="*/ 186 h 275"/>
              <a:gd name="T96" fmla="*/ 28 w 347"/>
              <a:gd name="T97" fmla="*/ 159 h 275"/>
              <a:gd name="T98" fmla="*/ 29 w 347"/>
              <a:gd name="T99" fmla="*/ 179 h 275"/>
              <a:gd name="T100" fmla="*/ 27 w 347"/>
              <a:gd name="T101" fmla="*/ 169 h 275"/>
              <a:gd name="T102" fmla="*/ 14 w 347"/>
              <a:gd name="T103" fmla="*/ 175 h 275"/>
              <a:gd name="T104" fmla="*/ 8 w 347"/>
              <a:gd name="T105" fmla="*/ 187 h 275"/>
              <a:gd name="T106" fmla="*/ 8 w 347"/>
              <a:gd name="T107" fmla="*/ 187 h 275"/>
              <a:gd name="T108" fmla="*/ 8 w 347"/>
              <a:gd name="T109" fmla="*/ 188 h 275"/>
              <a:gd name="T110" fmla="*/ 8 w 347"/>
              <a:gd name="T111" fmla="*/ 230 h 275"/>
              <a:gd name="T112" fmla="*/ 18 w 347"/>
              <a:gd name="T113" fmla="*/ 230 h 275"/>
              <a:gd name="T114" fmla="*/ 18 w 347"/>
              <a:gd name="T115" fmla="*/ 188 h 275"/>
              <a:gd name="T116" fmla="*/ 21 w 347"/>
              <a:gd name="T117" fmla="*/ 183 h 275"/>
              <a:gd name="T118" fmla="*/ 29 w 347"/>
              <a:gd name="T119" fmla="*/ 179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7" h="275">
                <a:moveTo>
                  <a:pt x="62" y="148"/>
                </a:moveTo>
                <a:cubicBezTo>
                  <a:pt x="79" y="148"/>
                  <a:pt x="79" y="148"/>
                  <a:pt x="79" y="148"/>
                </a:cubicBezTo>
                <a:cubicBezTo>
                  <a:pt x="86" y="148"/>
                  <a:pt x="92" y="154"/>
                  <a:pt x="92" y="160"/>
                </a:cubicBezTo>
                <a:cubicBezTo>
                  <a:pt x="92" y="263"/>
                  <a:pt x="92" y="263"/>
                  <a:pt x="92" y="263"/>
                </a:cubicBezTo>
                <a:cubicBezTo>
                  <a:pt x="92" y="270"/>
                  <a:pt x="86" y="275"/>
                  <a:pt x="79" y="275"/>
                </a:cubicBezTo>
                <a:cubicBezTo>
                  <a:pt x="62" y="275"/>
                  <a:pt x="62" y="275"/>
                  <a:pt x="62" y="275"/>
                </a:cubicBezTo>
                <a:cubicBezTo>
                  <a:pt x="55" y="275"/>
                  <a:pt x="50" y="270"/>
                  <a:pt x="50" y="263"/>
                </a:cubicBezTo>
                <a:cubicBezTo>
                  <a:pt x="50" y="160"/>
                  <a:pt x="50" y="160"/>
                  <a:pt x="50" y="160"/>
                </a:cubicBezTo>
                <a:cubicBezTo>
                  <a:pt x="50" y="154"/>
                  <a:pt x="55" y="148"/>
                  <a:pt x="62" y="148"/>
                </a:cubicBezTo>
                <a:close/>
                <a:moveTo>
                  <a:pt x="108" y="57"/>
                </a:moveTo>
                <a:cubicBezTo>
                  <a:pt x="127" y="47"/>
                  <a:pt x="150" y="43"/>
                  <a:pt x="172" y="43"/>
                </a:cubicBezTo>
                <a:cubicBezTo>
                  <a:pt x="195" y="43"/>
                  <a:pt x="217" y="48"/>
                  <a:pt x="237" y="58"/>
                </a:cubicBezTo>
                <a:cubicBezTo>
                  <a:pt x="244" y="62"/>
                  <a:pt x="251" y="61"/>
                  <a:pt x="257" y="58"/>
                </a:cubicBezTo>
                <a:cubicBezTo>
                  <a:pt x="284" y="76"/>
                  <a:pt x="303" y="103"/>
                  <a:pt x="310" y="139"/>
                </a:cubicBezTo>
                <a:cubicBezTo>
                  <a:pt x="311" y="145"/>
                  <a:pt x="317" y="149"/>
                  <a:pt x="323" y="148"/>
                </a:cubicBezTo>
                <a:cubicBezTo>
                  <a:pt x="328" y="147"/>
                  <a:pt x="332" y="141"/>
                  <a:pt x="331" y="136"/>
                </a:cubicBezTo>
                <a:cubicBezTo>
                  <a:pt x="323" y="92"/>
                  <a:pt x="299" y="60"/>
                  <a:pt x="268" y="39"/>
                </a:cubicBezTo>
                <a:cubicBezTo>
                  <a:pt x="268" y="31"/>
                  <a:pt x="264" y="24"/>
                  <a:pt x="256" y="20"/>
                </a:cubicBezTo>
                <a:cubicBezTo>
                  <a:pt x="231" y="7"/>
                  <a:pt x="201" y="0"/>
                  <a:pt x="172" y="0"/>
                </a:cubicBezTo>
                <a:cubicBezTo>
                  <a:pt x="143" y="0"/>
                  <a:pt x="114" y="6"/>
                  <a:pt x="89" y="19"/>
                </a:cubicBezTo>
                <a:cubicBezTo>
                  <a:pt x="81" y="23"/>
                  <a:pt x="77" y="30"/>
                  <a:pt x="77" y="38"/>
                </a:cubicBezTo>
                <a:cubicBezTo>
                  <a:pt x="45" y="59"/>
                  <a:pt x="22" y="92"/>
                  <a:pt x="15" y="138"/>
                </a:cubicBezTo>
                <a:cubicBezTo>
                  <a:pt x="14" y="144"/>
                  <a:pt x="18" y="149"/>
                  <a:pt x="23" y="150"/>
                </a:cubicBezTo>
                <a:cubicBezTo>
                  <a:pt x="29" y="151"/>
                  <a:pt x="35" y="147"/>
                  <a:pt x="36" y="141"/>
                </a:cubicBezTo>
                <a:cubicBezTo>
                  <a:pt x="42" y="103"/>
                  <a:pt x="61" y="75"/>
                  <a:pt x="88" y="57"/>
                </a:cubicBezTo>
                <a:cubicBezTo>
                  <a:pt x="94" y="60"/>
                  <a:pt x="101" y="61"/>
                  <a:pt x="108" y="57"/>
                </a:cubicBezTo>
                <a:close/>
                <a:moveTo>
                  <a:pt x="320" y="159"/>
                </a:moveTo>
                <a:cubicBezTo>
                  <a:pt x="307" y="159"/>
                  <a:pt x="307" y="159"/>
                  <a:pt x="307" y="159"/>
                </a:cubicBezTo>
                <a:cubicBezTo>
                  <a:pt x="307" y="264"/>
                  <a:pt x="307" y="264"/>
                  <a:pt x="307" y="264"/>
                </a:cubicBezTo>
                <a:cubicBezTo>
                  <a:pt x="320" y="264"/>
                  <a:pt x="320" y="264"/>
                  <a:pt x="320" y="264"/>
                </a:cubicBezTo>
                <a:cubicBezTo>
                  <a:pt x="335" y="264"/>
                  <a:pt x="347" y="251"/>
                  <a:pt x="347" y="236"/>
                </a:cubicBezTo>
                <a:cubicBezTo>
                  <a:pt x="347" y="186"/>
                  <a:pt x="347" y="186"/>
                  <a:pt x="347" y="186"/>
                </a:cubicBezTo>
                <a:cubicBezTo>
                  <a:pt x="347" y="171"/>
                  <a:pt x="335" y="159"/>
                  <a:pt x="320" y="159"/>
                </a:cubicBezTo>
                <a:close/>
                <a:moveTo>
                  <a:pt x="286" y="148"/>
                </a:moveTo>
                <a:cubicBezTo>
                  <a:pt x="293" y="148"/>
                  <a:pt x="298" y="154"/>
                  <a:pt x="298" y="160"/>
                </a:cubicBezTo>
                <a:cubicBezTo>
                  <a:pt x="298" y="263"/>
                  <a:pt x="298" y="263"/>
                  <a:pt x="298" y="263"/>
                </a:cubicBezTo>
                <a:cubicBezTo>
                  <a:pt x="298" y="270"/>
                  <a:pt x="293" y="275"/>
                  <a:pt x="286" y="275"/>
                </a:cubicBezTo>
                <a:cubicBezTo>
                  <a:pt x="268" y="275"/>
                  <a:pt x="268" y="275"/>
                  <a:pt x="268" y="275"/>
                </a:cubicBezTo>
                <a:cubicBezTo>
                  <a:pt x="261" y="275"/>
                  <a:pt x="256" y="270"/>
                  <a:pt x="256" y="263"/>
                </a:cubicBezTo>
                <a:cubicBezTo>
                  <a:pt x="256" y="160"/>
                  <a:pt x="256" y="160"/>
                  <a:pt x="256" y="160"/>
                </a:cubicBezTo>
                <a:cubicBezTo>
                  <a:pt x="256" y="154"/>
                  <a:pt x="261" y="148"/>
                  <a:pt x="268" y="148"/>
                </a:cubicBezTo>
                <a:cubicBezTo>
                  <a:pt x="286" y="148"/>
                  <a:pt x="286" y="148"/>
                  <a:pt x="286" y="148"/>
                </a:cubicBezTo>
                <a:close/>
                <a:moveTo>
                  <a:pt x="28" y="159"/>
                </a:moveTo>
                <a:cubicBezTo>
                  <a:pt x="40" y="159"/>
                  <a:pt x="40" y="159"/>
                  <a:pt x="40" y="159"/>
                </a:cubicBezTo>
                <a:cubicBezTo>
                  <a:pt x="40" y="264"/>
                  <a:pt x="40" y="264"/>
                  <a:pt x="40" y="264"/>
                </a:cubicBezTo>
                <a:cubicBezTo>
                  <a:pt x="28" y="264"/>
                  <a:pt x="28" y="264"/>
                  <a:pt x="28" y="264"/>
                </a:cubicBezTo>
                <a:cubicBezTo>
                  <a:pt x="13" y="264"/>
                  <a:pt x="0" y="251"/>
                  <a:pt x="0" y="236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71"/>
                  <a:pt x="13" y="159"/>
                  <a:pt x="28" y="159"/>
                </a:cubicBezTo>
                <a:close/>
                <a:moveTo>
                  <a:pt x="29" y="179"/>
                </a:moveTo>
                <a:cubicBezTo>
                  <a:pt x="27" y="169"/>
                  <a:pt x="27" y="169"/>
                  <a:pt x="27" y="169"/>
                </a:cubicBezTo>
                <a:cubicBezTo>
                  <a:pt x="22" y="170"/>
                  <a:pt x="17" y="171"/>
                  <a:pt x="14" y="175"/>
                </a:cubicBezTo>
                <a:cubicBezTo>
                  <a:pt x="11" y="178"/>
                  <a:pt x="8" y="182"/>
                  <a:pt x="8" y="187"/>
                </a:cubicBezTo>
                <a:cubicBezTo>
                  <a:pt x="8" y="187"/>
                  <a:pt x="8" y="187"/>
                  <a:pt x="8" y="187"/>
                </a:cubicBezTo>
                <a:cubicBezTo>
                  <a:pt x="8" y="188"/>
                  <a:pt x="8" y="188"/>
                  <a:pt x="8" y="188"/>
                </a:cubicBezTo>
                <a:cubicBezTo>
                  <a:pt x="8" y="230"/>
                  <a:pt x="8" y="230"/>
                  <a:pt x="8" y="230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" y="188"/>
                  <a:pt x="18" y="188"/>
                  <a:pt x="18" y="188"/>
                </a:cubicBezTo>
                <a:cubicBezTo>
                  <a:pt x="19" y="186"/>
                  <a:pt x="20" y="184"/>
                  <a:pt x="21" y="183"/>
                </a:cubicBezTo>
                <a:cubicBezTo>
                  <a:pt x="23" y="181"/>
                  <a:pt x="26" y="180"/>
                  <a:pt x="29" y="179"/>
                </a:cubicBezTo>
                <a:close/>
              </a:path>
            </a:pathLst>
          </a:custGeom>
          <a:solidFill>
            <a:srgbClr val="DE59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160"/>
          <p:cNvSpPr>
            <a:spLocks noEditPoints="1"/>
          </p:cNvSpPr>
          <p:nvPr/>
        </p:nvSpPr>
        <p:spPr bwMode="auto">
          <a:xfrm>
            <a:off x="8134227" y="1884292"/>
            <a:ext cx="581340" cy="477020"/>
          </a:xfrm>
          <a:custGeom>
            <a:avLst/>
            <a:gdLst>
              <a:gd name="T0" fmla="*/ 117 w 408"/>
              <a:gd name="T1" fmla="*/ 94 h 335"/>
              <a:gd name="T2" fmla="*/ 268 w 408"/>
              <a:gd name="T3" fmla="*/ 13 h 335"/>
              <a:gd name="T4" fmla="*/ 357 w 408"/>
              <a:gd name="T5" fmla="*/ 111 h 335"/>
              <a:gd name="T6" fmla="*/ 323 w 408"/>
              <a:gd name="T7" fmla="*/ 210 h 335"/>
              <a:gd name="T8" fmla="*/ 148 w 408"/>
              <a:gd name="T9" fmla="*/ 182 h 335"/>
              <a:gd name="T10" fmla="*/ 67 w 408"/>
              <a:gd name="T11" fmla="*/ 300 h 335"/>
              <a:gd name="T12" fmla="*/ 13 w 408"/>
              <a:gd name="T13" fmla="*/ 180 h 335"/>
              <a:gd name="T14" fmla="*/ 297 w 408"/>
              <a:gd name="T15" fmla="*/ 45 h 335"/>
              <a:gd name="T16" fmla="*/ 270 w 408"/>
              <a:gd name="T17" fmla="*/ 54 h 335"/>
              <a:gd name="T18" fmla="*/ 297 w 408"/>
              <a:gd name="T19" fmla="*/ 45 h 335"/>
              <a:gd name="T20" fmla="*/ 192 w 408"/>
              <a:gd name="T21" fmla="*/ 110 h 335"/>
              <a:gd name="T22" fmla="*/ 209 w 408"/>
              <a:gd name="T23" fmla="*/ 93 h 335"/>
              <a:gd name="T24" fmla="*/ 146 w 408"/>
              <a:gd name="T25" fmla="*/ 115 h 335"/>
              <a:gd name="T26" fmla="*/ 170 w 408"/>
              <a:gd name="T27" fmla="*/ 118 h 335"/>
              <a:gd name="T28" fmla="*/ 146 w 408"/>
              <a:gd name="T29" fmla="*/ 115 h 335"/>
              <a:gd name="T30" fmla="*/ 303 w 408"/>
              <a:gd name="T31" fmla="*/ 70 h 335"/>
              <a:gd name="T32" fmla="*/ 329 w 408"/>
              <a:gd name="T33" fmla="*/ 61 h 335"/>
              <a:gd name="T34" fmla="*/ 263 w 408"/>
              <a:gd name="T35" fmla="*/ 69 h 335"/>
              <a:gd name="T36" fmla="*/ 273 w 408"/>
              <a:gd name="T37" fmla="*/ 95 h 335"/>
              <a:gd name="T38" fmla="*/ 263 w 408"/>
              <a:gd name="T39" fmla="*/ 69 h 335"/>
              <a:gd name="T40" fmla="*/ 296 w 408"/>
              <a:gd name="T41" fmla="*/ 85 h 335"/>
              <a:gd name="T42" fmla="*/ 305 w 408"/>
              <a:gd name="T43" fmla="*/ 111 h 335"/>
              <a:gd name="T44" fmla="*/ 175 w 408"/>
              <a:gd name="T45" fmla="*/ 140 h 335"/>
              <a:gd name="T46" fmla="*/ 207 w 408"/>
              <a:gd name="T47" fmla="*/ 143 h 335"/>
              <a:gd name="T48" fmla="*/ 175 w 408"/>
              <a:gd name="T49" fmla="*/ 140 h 335"/>
              <a:gd name="T50" fmla="*/ 56 w 408"/>
              <a:gd name="T51" fmla="*/ 137 h 335"/>
              <a:gd name="T52" fmla="*/ 90 w 408"/>
              <a:gd name="T53" fmla="*/ 125 h 335"/>
              <a:gd name="T54" fmla="*/ 97 w 408"/>
              <a:gd name="T55" fmla="*/ 128 h 335"/>
              <a:gd name="T56" fmla="*/ 110 w 408"/>
              <a:gd name="T57" fmla="*/ 163 h 335"/>
              <a:gd name="T58" fmla="*/ 97 w 408"/>
              <a:gd name="T59" fmla="*/ 128 h 335"/>
              <a:gd name="T60" fmla="*/ 83 w 408"/>
              <a:gd name="T61" fmla="*/ 157 h 335"/>
              <a:gd name="T62" fmla="*/ 91 w 408"/>
              <a:gd name="T63" fmla="*/ 182 h 335"/>
              <a:gd name="T64" fmla="*/ 65 w 408"/>
              <a:gd name="T65" fmla="*/ 179 h 335"/>
              <a:gd name="T66" fmla="*/ 53 w 408"/>
              <a:gd name="T67" fmla="*/ 143 h 335"/>
              <a:gd name="T68" fmla="*/ 65 w 408"/>
              <a:gd name="T69" fmla="*/ 1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8" h="335">
                <a:moveTo>
                  <a:pt x="57" y="88"/>
                </a:moveTo>
                <a:cubicBezTo>
                  <a:pt x="77" y="81"/>
                  <a:pt x="99" y="84"/>
                  <a:pt x="117" y="94"/>
                </a:cubicBezTo>
                <a:cubicBezTo>
                  <a:pt x="211" y="61"/>
                  <a:pt x="125" y="91"/>
                  <a:pt x="225" y="55"/>
                </a:cubicBezTo>
                <a:cubicBezTo>
                  <a:pt x="232" y="36"/>
                  <a:pt x="248" y="21"/>
                  <a:pt x="268" y="13"/>
                </a:cubicBezTo>
                <a:cubicBezTo>
                  <a:pt x="306" y="0"/>
                  <a:pt x="347" y="20"/>
                  <a:pt x="360" y="57"/>
                </a:cubicBezTo>
                <a:cubicBezTo>
                  <a:pt x="367" y="76"/>
                  <a:pt x="365" y="95"/>
                  <a:pt x="357" y="111"/>
                </a:cubicBezTo>
                <a:cubicBezTo>
                  <a:pt x="393" y="185"/>
                  <a:pt x="393" y="185"/>
                  <a:pt x="393" y="185"/>
                </a:cubicBezTo>
                <a:cubicBezTo>
                  <a:pt x="408" y="217"/>
                  <a:pt x="349" y="237"/>
                  <a:pt x="323" y="210"/>
                </a:cubicBezTo>
                <a:cubicBezTo>
                  <a:pt x="256" y="144"/>
                  <a:pt x="256" y="144"/>
                  <a:pt x="256" y="144"/>
                </a:cubicBezTo>
                <a:cubicBezTo>
                  <a:pt x="148" y="182"/>
                  <a:pt x="148" y="182"/>
                  <a:pt x="148" y="182"/>
                </a:cubicBezTo>
                <a:cubicBezTo>
                  <a:pt x="138" y="275"/>
                  <a:pt x="138" y="275"/>
                  <a:pt x="138" y="275"/>
                </a:cubicBezTo>
                <a:cubicBezTo>
                  <a:pt x="134" y="313"/>
                  <a:pt x="76" y="335"/>
                  <a:pt x="67" y="300"/>
                </a:cubicBezTo>
                <a:cubicBezTo>
                  <a:pt x="49" y="220"/>
                  <a:pt x="49" y="220"/>
                  <a:pt x="49" y="220"/>
                </a:cubicBezTo>
                <a:cubicBezTo>
                  <a:pt x="33" y="212"/>
                  <a:pt x="19" y="198"/>
                  <a:pt x="13" y="180"/>
                </a:cubicBezTo>
                <a:cubicBezTo>
                  <a:pt x="0" y="142"/>
                  <a:pt x="19" y="101"/>
                  <a:pt x="57" y="88"/>
                </a:cubicBezTo>
                <a:close/>
                <a:moveTo>
                  <a:pt x="297" y="45"/>
                </a:moveTo>
                <a:cubicBezTo>
                  <a:pt x="294" y="38"/>
                  <a:pt x="286" y="34"/>
                  <a:pt x="279" y="36"/>
                </a:cubicBezTo>
                <a:cubicBezTo>
                  <a:pt x="272" y="39"/>
                  <a:pt x="268" y="47"/>
                  <a:pt x="270" y="54"/>
                </a:cubicBezTo>
                <a:cubicBezTo>
                  <a:pt x="273" y="61"/>
                  <a:pt x="281" y="65"/>
                  <a:pt x="288" y="63"/>
                </a:cubicBezTo>
                <a:cubicBezTo>
                  <a:pt x="295" y="60"/>
                  <a:pt x="299" y="52"/>
                  <a:pt x="297" y="45"/>
                </a:cubicBezTo>
                <a:close/>
                <a:moveTo>
                  <a:pt x="188" y="101"/>
                </a:moveTo>
                <a:cubicBezTo>
                  <a:pt x="192" y="110"/>
                  <a:pt x="192" y="110"/>
                  <a:pt x="192" y="110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09" y="93"/>
                  <a:pt x="209" y="93"/>
                  <a:pt x="209" y="93"/>
                </a:cubicBezTo>
                <a:cubicBezTo>
                  <a:pt x="188" y="101"/>
                  <a:pt x="188" y="101"/>
                  <a:pt x="188" y="101"/>
                </a:cubicBezTo>
                <a:close/>
                <a:moveTo>
                  <a:pt x="146" y="115"/>
                </a:moveTo>
                <a:cubicBezTo>
                  <a:pt x="149" y="125"/>
                  <a:pt x="149" y="125"/>
                  <a:pt x="149" y="125"/>
                </a:cubicBezTo>
                <a:cubicBezTo>
                  <a:pt x="170" y="118"/>
                  <a:pt x="170" y="118"/>
                  <a:pt x="170" y="118"/>
                </a:cubicBezTo>
                <a:cubicBezTo>
                  <a:pt x="167" y="108"/>
                  <a:pt x="167" y="108"/>
                  <a:pt x="167" y="108"/>
                </a:cubicBezTo>
                <a:cubicBezTo>
                  <a:pt x="146" y="115"/>
                  <a:pt x="146" y="115"/>
                  <a:pt x="146" y="115"/>
                </a:cubicBezTo>
                <a:close/>
                <a:moveTo>
                  <a:pt x="312" y="52"/>
                </a:moveTo>
                <a:cubicBezTo>
                  <a:pt x="304" y="55"/>
                  <a:pt x="301" y="63"/>
                  <a:pt x="303" y="70"/>
                </a:cubicBezTo>
                <a:cubicBezTo>
                  <a:pt x="306" y="77"/>
                  <a:pt x="314" y="81"/>
                  <a:pt x="321" y="78"/>
                </a:cubicBezTo>
                <a:cubicBezTo>
                  <a:pt x="328" y="76"/>
                  <a:pt x="332" y="68"/>
                  <a:pt x="329" y="61"/>
                </a:cubicBezTo>
                <a:cubicBezTo>
                  <a:pt x="327" y="53"/>
                  <a:pt x="319" y="49"/>
                  <a:pt x="312" y="52"/>
                </a:cubicBezTo>
                <a:close/>
                <a:moveTo>
                  <a:pt x="263" y="69"/>
                </a:moveTo>
                <a:cubicBezTo>
                  <a:pt x="256" y="72"/>
                  <a:pt x="252" y="80"/>
                  <a:pt x="255" y="87"/>
                </a:cubicBezTo>
                <a:cubicBezTo>
                  <a:pt x="257" y="94"/>
                  <a:pt x="265" y="98"/>
                  <a:pt x="273" y="95"/>
                </a:cubicBezTo>
                <a:cubicBezTo>
                  <a:pt x="280" y="93"/>
                  <a:pt x="284" y="85"/>
                  <a:pt x="281" y="78"/>
                </a:cubicBezTo>
                <a:cubicBezTo>
                  <a:pt x="278" y="70"/>
                  <a:pt x="271" y="67"/>
                  <a:pt x="263" y="69"/>
                </a:cubicBezTo>
                <a:close/>
                <a:moveTo>
                  <a:pt x="314" y="93"/>
                </a:moveTo>
                <a:cubicBezTo>
                  <a:pt x="311" y="86"/>
                  <a:pt x="303" y="82"/>
                  <a:pt x="296" y="85"/>
                </a:cubicBezTo>
                <a:cubicBezTo>
                  <a:pt x="289" y="87"/>
                  <a:pt x="285" y="95"/>
                  <a:pt x="287" y="103"/>
                </a:cubicBezTo>
                <a:cubicBezTo>
                  <a:pt x="290" y="110"/>
                  <a:pt x="298" y="114"/>
                  <a:pt x="305" y="111"/>
                </a:cubicBezTo>
                <a:cubicBezTo>
                  <a:pt x="313" y="108"/>
                  <a:pt x="316" y="100"/>
                  <a:pt x="314" y="93"/>
                </a:cubicBezTo>
                <a:close/>
                <a:moveTo>
                  <a:pt x="175" y="140"/>
                </a:moveTo>
                <a:cubicBezTo>
                  <a:pt x="180" y="153"/>
                  <a:pt x="180" y="153"/>
                  <a:pt x="180" y="153"/>
                </a:cubicBezTo>
                <a:cubicBezTo>
                  <a:pt x="207" y="143"/>
                  <a:pt x="207" y="143"/>
                  <a:pt x="207" y="143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175" y="140"/>
                  <a:pt x="175" y="140"/>
                  <a:pt x="175" y="140"/>
                </a:cubicBezTo>
                <a:close/>
                <a:moveTo>
                  <a:pt x="71" y="125"/>
                </a:moveTo>
                <a:cubicBezTo>
                  <a:pt x="65" y="128"/>
                  <a:pt x="60" y="132"/>
                  <a:pt x="56" y="137"/>
                </a:cubicBezTo>
                <a:cubicBezTo>
                  <a:pt x="79" y="148"/>
                  <a:pt x="79" y="148"/>
                  <a:pt x="79" y="148"/>
                </a:cubicBezTo>
                <a:cubicBezTo>
                  <a:pt x="90" y="125"/>
                  <a:pt x="90" y="125"/>
                  <a:pt x="90" y="125"/>
                </a:cubicBezTo>
                <a:cubicBezTo>
                  <a:pt x="84" y="123"/>
                  <a:pt x="78" y="123"/>
                  <a:pt x="71" y="125"/>
                </a:cubicBezTo>
                <a:close/>
                <a:moveTo>
                  <a:pt x="97" y="128"/>
                </a:moveTo>
                <a:cubicBezTo>
                  <a:pt x="86" y="151"/>
                  <a:pt x="86" y="151"/>
                  <a:pt x="86" y="151"/>
                </a:cubicBezTo>
                <a:cubicBezTo>
                  <a:pt x="110" y="163"/>
                  <a:pt x="110" y="163"/>
                  <a:pt x="110" y="163"/>
                </a:cubicBezTo>
                <a:cubicBezTo>
                  <a:pt x="112" y="157"/>
                  <a:pt x="112" y="150"/>
                  <a:pt x="110" y="144"/>
                </a:cubicBezTo>
                <a:cubicBezTo>
                  <a:pt x="107" y="137"/>
                  <a:pt x="103" y="131"/>
                  <a:pt x="97" y="128"/>
                </a:cubicBezTo>
                <a:close/>
                <a:moveTo>
                  <a:pt x="107" y="169"/>
                </a:moveTo>
                <a:cubicBezTo>
                  <a:pt x="83" y="157"/>
                  <a:pt x="83" y="157"/>
                  <a:pt x="83" y="15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7" y="185"/>
                  <a:pt x="84" y="185"/>
                  <a:pt x="91" y="182"/>
                </a:cubicBezTo>
                <a:cubicBezTo>
                  <a:pt x="98" y="180"/>
                  <a:pt x="104" y="175"/>
                  <a:pt x="107" y="169"/>
                </a:cubicBezTo>
                <a:close/>
                <a:moveTo>
                  <a:pt x="65" y="179"/>
                </a:moveTo>
                <a:cubicBezTo>
                  <a:pt x="76" y="154"/>
                  <a:pt x="76" y="154"/>
                  <a:pt x="76" y="154"/>
                </a:cubicBezTo>
                <a:cubicBezTo>
                  <a:pt x="53" y="143"/>
                  <a:pt x="53" y="143"/>
                  <a:pt x="53" y="143"/>
                </a:cubicBezTo>
                <a:cubicBezTo>
                  <a:pt x="50" y="150"/>
                  <a:pt x="50" y="157"/>
                  <a:pt x="53" y="164"/>
                </a:cubicBezTo>
                <a:cubicBezTo>
                  <a:pt x="55" y="170"/>
                  <a:pt x="59" y="176"/>
                  <a:pt x="65" y="179"/>
                </a:cubicBezTo>
                <a:close/>
              </a:path>
            </a:pathLst>
          </a:custGeom>
          <a:solidFill>
            <a:srgbClr val="DE59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64"/>
          <p:cNvSpPr>
            <a:spLocks noEditPoints="1"/>
          </p:cNvSpPr>
          <p:nvPr/>
        </p:nvSpPr>
        <p:spPr bwMode="auto">
          <a:xfrm>
            <a:off x="8187717" y="3444704"/>
            <a:ext cx="581784" cy="425125"/>
          </a:xfrm>
          <a:custGeom>
            <a:avLst/>
            <a:gdLst>
              <a:gd name="T0" fmla="*/ 56 w 376"/>
              <a:gd name="T1" fmla="*/ 29 h 274"/>
              <a:gd name="T2" fmla="*/ 318 w 376"/>
              <a:gd name="T3" fmla="*/ 29 h 274"/>
              <a:gd name="T4" fmla="*/ 318 w 376"/>
              <a:gd name="T5" fmla="*/ 187 h 274"/>
              <a:gd name="T6" fmla="*/ 56 w 376"/>
              <a:gd name="T7" fmla="*/ 187 h 274"/>
              <a:gd name="T8" fmla="*/ 56 w 376"/>
              <a:gd name="T9" fmla="*/ 29 h 274"/>
              <a:gd name="T10" fmla="*/ 86 w 376"/>
              <a:gd name="T11" fmla="*/ 146 h 274"/>
              <a:gd name="T12" fmla="*/ 86 w 376"/>
              <a:gd name="T13" fmla="*/ 155 h 274"/>
              <a:gd name="T14" fmla="*/ 256 w 376"/>
              <a:gd name="T15" fmla="*/ 155 h 274"/>
              <a:gd name="T16" fmla="*/ 256 w 376"/>
              <a:gd name="T17" fmla="*/ 146 h 274"/>
              <a:gd name="T18" fmla="*/ 86 w 376"/>
              <a:gd name="T19" fmla="*/ 146 h 274"/>
              <a:gd name="T20" fmla="*/ 86 w 376"/>
              <a:gd name="T21" fmla="*/ 125 h 274"/>
              <a:gd name="T22" fmla="*/ 86 w 376"/>
              <a:gd name="T23" fmla="*/ 134 h 274"/>
              <a:gd name="T24" fmla="*/ 256 w 376"/>
              <a:gd name="T25" fmla="*/ 134 h 274"/>
              <a:gd name="T26" fmla="*/ 256 w 376"/>
              <a:gd name="T27" fmla="*/ 125 h 274"/>
              <a:gd name="T28" fmla="*/ 86 w 376"/>
              <a:gd name="T29" fmla="*/ 125 h 274"/>
              <a:gd name="T30" fmla="*/ 86 w 376"/>
              <a:gd name="T31" fmla="*/ 100 h 274"/>
              <a:gd name="T32" fmla="*/ 86 w 376"/>
              <a:gd name="T33" fmla="*/ 108 h 274"/>
              <a:gd name="T34" fmla="*/ 304 w 376"/>
              <a:gd name="T35" fmla="*/ 108 h 274"/>
              <a:gd name="T36" fmla="*/ 304 w 376"/>
              <a:gd name="T37" fmla="*/ 100 h 274"/>
              <a:gd name="T38" fmla="*/ 86 w 376"/>
              <a:gd name="T39" fmla="*/ 100 h 274"/>
              <a:gd name="T40" fmla="*/ 86 w 376"/>
              <a:gd name="T41" fmla="*/ 76 h 274"/>
              <a:gd name="T42" fmla="*/ 86 w 376"/>
              <a:gd name="T43" fmla="*/ 85 h 274"/>
              <a:gd name="T44" fmla="*/ 304 w 376"/>
              <a:gd name="T45" fmla="*/ 85 h 274"/>
              <a:gd name="T46" fmla="*/ 304 w 376"/>
              <a:gd name="T47" fmla="*/ 76 h 274"/>
              <a:gd name="T48" fmla="*/ 86 w 376"/>
              <a:gd name="T49" fmla="*/ 76 h 274"/>
              <a:gd name="T50" fmla="*/ 86 w 376"/>
              <a:gd name="T51" fmla="*/ 52 h 274"/>
              <a:gd name="T52" fmla="*/ 86 w 376"/>
              <a:gd name="T53" fmla="*/ 61 h 274"/>
              <a:gd name="T54" fmla="*/ 304 w 376"/>
              <a:gd name="T55" fmla="*/ 61 h 274"/>
              <a:gd name="T56" fmla="*/ 304 w 376"/>
              <a:gd name="T57" fmla="*/ 52 h 274"/>
              <a:gd name="T58" fmla="*/ 86 w 376"/>
              <a:gd name="T59" fmla="*/ 52 h 274"/>
              <a:gd name="T60" fmla="*/ 167 w 376"/>
              <a:gd name="T61" fmla="*/ 230 h 274"/>
              <a:gd name="T62" fmla="*/ 207 w 376"/>
              <a:gd name="T63" fmla="*/ 230 h 274"/>
              <a:gd name="T64" fmla="*/ 221 w 376"/>
              <a:gd name="T65" fmla="*/ 253 h 274"/>
              <a:gd name="T66" fmla="*/ 155 w 376"/>
              <a:gd name="T67" fmla="*/ 253 h 274"/>
              <a:gd name="T68" fmla="*/ 167 w 376"/>
              <a:gd name="T69" fmla="*/ 230 h 274"/>
              <a:gd name="T70" fmla="*/ 57 w 376"/>
              <a:gd name="T71" fmla="*/ 0 h 274"/>
              <a:gd name="T72" fmla="*/ 30 w 376"/>
              <a:gd name="T73" fmla="*/ 27 h 274"/>
              <a:gd name="T74" fmla="*/ 30 w 376"/>
              <a:gd name="T75" fmla="*/ 183 h 274"/>
              <a:gd name="T76" fmla="*/ 50 w 376"/>
              <a:gd name="T77" fmla="*/ 210 h 274"/>
              <a:gd name="T78" fmla="*/ 50 w 376"/>
              <a:gd name="T79" fmla="*/ 210 h 274"/>
              <a:gd name="T80" fmla="*/ 0 w 376"/>
              <a:gd name="T81" fmla="*/ 249 h 274"/>
              <a:gd name="T82" fmla="*/ 0 w 376"/>
              <a:gd name="T83" fmla="*/ 274 h 274"/>
              <a:gd name="T84" fmla="*/ 376 w 376"/>
              <a:gd name="T85" fmla="*/ 274 h 274"/>
              <a:gd name="T86" fmla="*/ 376 w 376"/>
              <a:gd name="T87" fmla="*/ 249 h 274"/>
              <a:gd name="T88" fmla="*/ 322 w 376"/>
              <a:gd name="T89" fmla="*/ 210 h 274"/>
              <a:gd name="T90" fmla="*/ 344 w 376"/>
              <a:gd name="T91" fmla="*/ 183 h 274"/>
              <a:gd name="T92" fmla="*/ 344 w 376"/>
              <a:gd name="T93" fmla="*/ 27 h 274"/>
              <a:gd name="T94" fmla="*/ 316 w 376"/>
              <a:gd name="T95" fmla="*/ 0 h 274"/>
              <a:gd name="T96" fmla="*/ 57 w 376"/>
              <a:gd name="T97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76" h="274">
                <a:moveTo>
                  <a:pt x="56" y="29"/>
                </a:moveTo>
                <a:cubicBezTo>
                  <a:pt x="318" y="29"/>
                  <a:pt x="318" y="29"/>
                  <a:pt x="318" y="29"/>
                </a:cubicBezTo>
                <a:cubicBezTo>
                  <a:pt x="318" y="187"/>
                  <a:pt x="318" y="187"/>
                  <a:pt x="318" y="187"/>
                </a:cubicBezTo>
                <a:cubicBezTo>
                  <a:pt x="56" y="187"/>
                  <a:pt x="56" y="187"/>
                  <a:pt x="56" y="187"/>
                </a:cubicBezTo>
                <a:cubicBezTo>
                  <a:pt x="56" y="29"/>
                  <a:pt x="56" y="29"/>
                  <a:pt x="56" y="29"/>
                </a:cubicBezTo>
                <a:close/>
                <a:moveTo>
                  <a:pt x="86" y="146"/>
                </a:moveTo>
                <a:cubicBezTo>
                  <a:pt x="86" y="155"/>
                  <a:pt x="86" y="155"/>
                  <a:pt x="86" y="155"/>
                </a:cubicBezTo>
                <a:cubicBezTo>
                  <a:pt x="256" y="155"/>
                  <a:pt x="256" y="155"/>
                  <a:pt x="256" y="155"/>
                </a:cubicBezTo>
                <a:cubicBezTo>
                  <a:pt x="256" y="146"/>
                  <a:pt x="256" y="146"/>
                  <a:pt x="256" y="146"/>
                </a:cubicBezTo>
                <a:cubicBezTo>
                  <a:pt x="86" y="146"/>
                  <a:pt x="86" y="146"/>
                  <a:pt x="86" y="146"/>
                </a:cubicBezTo>
                <a:close/>
                <a:moveTo>
                  <a:pt x="86" y="125"/>
                </a:moveTo>
                <a:cubicBezTo>
                  <a:pt x="86" y="134"/>
                  <a:pt x="86" y="134"/>
                  <a:pt x="86" y="134"/>
                </a:cubicBezTo>
                <a:cubicBezTo>
                  <a:pt x="256" y="134"/>
                  <a:pt x="256" y="134"/>
                  <a:pt x="256" y="134"/>
                </a:cubicBezTo>
                <a:cubicBezTo>
                  <a:pt x="256" y="125"/>
                  <a:pt x="256" y="125"/>
                  <a:pt x="256" y="125"/>
                </a:cubicBezTo>
                <a:cubicBezTo>
                  <a:pt x="86" y="125"/>
                  <a:pt x="86" y="125"/>
                  <a:pt x="86" y="125"/>
                </a:cubicBezTo>
                <a:close/>
                <a:moveTo>
                  <a:pt x="86" y="100"/>
                </a:moveTo>
                <a:cubicBezTo>
                  <a:pt x="86" y="108"/>
                  <a:pt x="86" y="108"/>
                  <a:pt x="86" y="108"/>
                </a:cubicBezTo>
                <a:cubicBezTo>
                  <a:pt x="304" y="108"/>
                  <a:pt x="304" y="108"/>
                  <a:pt x="304" y="108"/>
                </a:cubicBezTo>
                <a:cubicBezTo>
                  <a:pt x="304" y="100"/>
                  <a:pt x="304" y="100"/>
                  <a:pt x="304" y="100"/>
                </a:cubicBezTo>
                <a:cubicBezTo>
                  <a:pt x="86" y="100"/>
                  <a:pt x="86" y="100"/>
                  <a:pt x="86" y="100"/>
                </a:cubicBezTo>
                <a:close/>
                <a:moveTo>
                  <a:pt x="86" y="76"/>
                </a:moveTo>
                <a:cubicBezTo>
                  <a:pt x="86" y="85"/>
                  <a:pt x="86" y="85"/>
                  <a:pt x="86" y="85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76"/>
                  <a:pt x="304" y="76"/>
                  <a:pt x="304" y="76"/>
                </a:cubicBezTo>
                <a:cubicBezTo>
                  <a:pt x="86" y="76"/>
                  <a:pt x="86" y="76"/>
                  <a:pt x="86" y="76"/>
                </a:cubicBezTo>
                <a:close/>
                <a:moveTo>
                  <a:pt x="86" y="52"/>
                </a:moveTo>
                <a:cubicBezTo>
                  <a:pt x="86" y="61"/>
                  <a:pt x="86" y="61"/>
                  <a:pt x="86" y="61"/>
                </a:cubicBezTo>
                <a:cubicBezTo>
                  <a:pt x="304" y="61"/>
                  <a:pt x="304" y="61"/>
                  <a:pt x="304" y="61"/>
                </a:cubicBezTo>
                <a:cubicBezTo>
                  <a:pt x="304" y="52"/>
                  <a:pt x="304" y="52"/>
                  <a:pt x="304" y="52"/>
                </a:cubicBezTo>
                <a:cubicBezTo>
                  <a:pt x="86" y="52"/>
                  <a:pt x="86" y="52"/>
                  <a:pt x="86" y="52"/>
                </a:cubicBezTo>
                <a:close/>
                <a:moveTo>
                  <a:pt x="167" y="230"/>
                </a:moveTo>
                <a:cubicBezTo>
                  <a:pt x="207" y="230"/>
                  <a:pt x="207" y="230"/>
                  <a:pt x="207" y="230"/>
                </a:cubicBezTo>
                <a:cubicBezTo>
                  <a:pt x="221" y="253"/>
                  <a:pt x="221" y="253"/>
                  <a:pt x="221" y="253"/>
                </a:cubicBezTo>
                <a:cubicBezTo>
                  <a:pt x="155" y="253"/>
                  <a:pt x="155" y="253"/>
                  <a:pt x="155" y="253"/>
                </a:cubicBezTo>
                <a:cubicBezTo>
                  <a:pt x="167" y="230"/>
                  <a:pt x="167" y="230"/>
                  <a:pt x="167" y="230"/>
                </a:cubicBezTo>
                <a:close/>
                <a:moveTo>
                  <a:pt x="57" y="0"/>
                </a:moveTo>
                <a:cubicBezTo>
                  <a:pt x="42" y="0"/>
                  <a:pt x="30" y="12"/>
                  <a:pt x="30" y="27"/>
                </a:cubicBezTo>
                <a:cubicBezTo>
                  <a:pt x="30" y="183"/>
                  <a:pt x="30" y="183"/>
                  <a:pt x="30" y="183"/>
                </a:cubicBezTo>
                <a:cubicBezTo>
                  <a:pt x="30" y="196"/>
                  <a:pt x="38" y="207"/>
                  <a:pt x="50" y="210"/>
                </a:cubicBezTo>
                <a:cubicBezTo>
                  <a:pt x="50" y="210"/>
                  <a:pt x="50" y="210"/>
                  <a:pt x="50" y="210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74"/>
                  <a:pt x="0" y="274"/>
                  <a:pt x="0" y="274"/>
                </a:cubicBezTo>
                <a:cubicBezTo>
                  <a:pt x="376" y="274"/>
                  <a:pt x="376" y="274"/>
                  <a:pt x="376" y="274"/>
                </a:cubicBezTo>
                <a:cubicBezTo>
                  <a:pt x="376" y="249"/>
                  <a:pt x="376" y="249"/>
                  <a:pt x="376" y="249"/>
                </a:cubicBezTo>
                <a:cubicBezTo>
                  <a:pt x="322" y="210"/>
                  <a:pt x="322" y="210"/>
                  <a:pt x="322" y="210"/>
                </a:cubicBezTo>
                <a:cubicBezTo>
                  <a:pt x="335" y="208"/>
                  <a:pt x="344" y="196"/>
                  <a:pt x="344" y="183"/>
                </a:cubicBezTo>
                <a:cubicBezTo>
                  <a:pt x="344" y="27"/>
                  <a:pt x="344" y="27"/>
                  <a:pt x="344" y="27"/>
                </a:cubicBezTo>
                <a:cubicBezTo>
                  <a:pt x="344" y="12"/>
                  <a:pt x="332" y="0"/>
                  <a:pt x="316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44A5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" name="Freeform 168"/>
          <p:cNvSpPr>
            <a:spLocks noEditPoints="1"/>
          </p:cNvSpPr>
          <p:nvPr/>
        </p:nvSpPr>
        <p:spPr bwMode="auto">
          <a:xfrm>
            <a:off x="8232864" y="4897384"/>
            <a:ext cx="547511" cy="471242"/>
          </a:xfrm>
          <a:custGeom>
            <a:avLst/>
            <a:gdLst>
              <a:gd name="T0" fmla="*/ 57 w 120"/>
              <a:gd name="T1" fmla="*/ 103 h 103"/>
              <a:gd name="T2" fmla="*/ 40 w 120"/>
              <a:gd name="T3" fmla="*/ 89 h 103"/>
              <a:gd name="T4" fmla="*/ 23 w 120"/>
              <a:gd name="T5" fmla="*/ 76 h 103"/>
              <a:gd name="T6" fmla="*/ 3 w 120"/>
              <a:gd name="T7" fmla="*/ 42 h 103"/>
              <a:gd name="T8" fmla="*/ 10 w 120"/>
              <a:gd name="T9" fmla="*/ 11 h 103"/>
              <a:gd name="T10" fmla="*/ 13 w 120"/>
              <a:gd name="T11" fmla="*/ 8 h 103"/>
              <a:gd name="T12" fmla="*/ 35 w 120"/>
              <a:gd name="T13" fmla="*/ 0 h 103"/>
              <a:gd name="T14" fmla="*/ 59 w 120"/>
              <a:gd name="T15" fmla="*/ 11 h 103"/>
              <a:gd name="T16" fmla="*/ 60 w 120"/>
              <a:gd name="T17" fmla="*/ 12 h 103"/>
              <a:gd name="T18" fmla="*/ 62 w 120"/>
              <a:gd name="T19" fmla="*/ 11 h 103"/>
              <a:gd name="T20" fmla="*/ 86 w 120"/>
              <a:gd name="T21" fmla="*/ 0 h 103"/>
              <a:gd name="T22" fmla="*/ 108 w 120"/>
              <a:gd name="T23" fmla="*/ 8 h 103"/>
              <a:gd name="T24" fmla="*/ 111 w 120"/>
              <a:gd name="T25" fmla="*/ 11 h 103"/>
              <a:gd name="T26" fmla="*/ 118 w 120"/>
              <a:gd name="T27" fmla="*/ 42 h 103"/>
              <a:gd name="T28" fmla="*/ 98 w 120"/>
              <a:gd name="T29" fmla="*/ 76 h 103"/>
              <a:gd name="T30" fmla="*/ 81 w 120"/>
              <a:gd name="T31" fmla="*/ 89 h 103"/>
              <a:gd name="T32" fmla="*/ 64 w 120"/>
              <a:gd name="T33" fmla="*/ 103 h 103"/>
              <a:gd name="T34" fmla="*/ 57 w 120"/>
              <a:gd name="T35" fmla="*/ 103 h 103"/>
              <a:gd name="T36" fmla="*/ 18 w 120"/>
              <a:gd name="T37" fmla="*/ 54 h 103"/>
              <a:gd name="T38" fmla="*/ 29 w 120"/>
              <a:gd name="T39" fmla="*/ 69 h 103"/>
              <a:gd name="T40" fmla="*/ 46 w 120"/>
              <a:gd name="T41" fmla="*/ 81 h 103"/>
              <a:gd name="T42" fmla="*/ 60 w 120"/>
              <a:gd name="T43" fmla="*/ 92 h 103"/>
              <a:gd name="T44" fmla="*/ 75 w 120"/>
              <a:gd name="T45" fmla="*/ 81 h 103"/>
              <a:gd name="T46" fmla="*/ 91 w 120"/>
              <a:gd name="T47" fmla="*/ 69 h 103"/>
              <a:gd name="T48" fmla="*/ 104 w 120"/>
              <a:gd name="T49" fmla="*/ 52 h 103"/>
              <a:gd name="T50" fmla="*/ 97 w 120"/>
              <a:gd name="T51" fmla="*/ 46 h 103"/>
              <a:gd name="T52" fmla="*/ 86 w 120"/>
              <a:gd name="T53" fmla="*/ 67 h 103"/>
              <a:gd name="T54" fmla="*/ 77 w 120"/>
              <a:gd name="T55" fmla="*/ 44 h 103"/>
              <a:gd name="T56" fmla="*/ 63 w 120"/>
              <a:gd name="T57" fmla="*/ 54 h 103"/>
              <a:gd name="T58" fmla="*/ 51 w 120"/>
              <a:gd name="T59" fmla="*/ 41 h 103"/>
              <a:gd name="T60" fmla="*/ 40 w 120"/>
              <a:gd name="T61" fmla="*/ 59 h 103"/>
              <a:gd name="T62" fmla="*/ 28 w 120"/>
              <a:gd name="T63" fmla="*/ 49 h 103"/>
              <a:gd name="T64" fmla="*/ 18 w 120"/>
              <a:gd name="T65" fmla="*/ 54 h 103"/>
              <a:gd name="T66" fmla="*/ 30 w 120"/>
              <a:gd name="T67" fmla="*/ 11 h 103"/>
              <a:gd name="T68" fmla="*/ 25 w 120"/>
              <a:gd name="T69" fmla="*/ 12 h 103"/>
              <a:gd name="T70" fmla="*/ 17 w 120"/>
              <a:gd name="T71" fmla="*/ 45 h 103"/>
              <a:gd name="T72" fmla="*/ 30 w 120"/>
              <a:gd name="T73" fmla="*/ 11 h 103"/>
              <a:gd name="T74" fmla="*/ 63 w 120"/>
              <a:gd name="T75" fmla="*/ 57 h 103"/>
              <a:gd name="T76" fmla="*/ 59 w 120"/>
              <a:gd name="T77" fmla="*/ 63 h 103"/>
              <a:gd name="T78" fmla="*/ 63 w 120"/>
              <a:gd name="T79" fmla="*/ 69 h 103"/>
              <a:gd name="T80" fmla="*/ 68 w 120"/>
              <a:gd name="T81" fmla="*/ 63 h 103"/>
              <a:gd name="T82" fmla="*/ 63 w 120"/>
              <a:gd name="T83" fmla="*/ 57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0" h="103">
                <a:moveTo>
                  <a:pt x="57" y="103"/>
                </a:moveTo>
                <a:cubicBezTo>
                  <a:pt x="52" y="98"/>
                  <a:pt x="46" y="94"/>
                  <a:pt x="40" y="89"/>
                </a:cubicBezTo>
                <a:cubicBezTo>
                  <a:pt x="34" y="85"/>
                  <a:pt x="28" y="81"/>
                  <a:pt x="23" y="76"/>
                </a:cubicBezTo>
                <a:cubicBezTo>
                  <a:pt x="14" y="68"/>
                  <a:pt x="6" y="55"/>
                  <a:pt x="3" y="42"/>
                </a:cubicBezTo>
                <a:cubicBezTo>
                  <a:pt x="0" y="31"/>
                  <a:pt x="2" y="20"/>
                  <a:pt x="10" y="11"/>
                </a:cubicBezTo>
                <a:cubicBezTo>
                  <a:pt x="11" y="10"/>
                  <a:pt x="12" y="9"/>
                  <a:pt x="13" y="8"/>
                </a:cubicBezTo>
                <a:cubicBezTo>
                  <a:pt x="19" y="3"/>
                  <a:pt x="27" y="0"/>
                  <a:pt x="35" y="0"/>
                </a:cubicBezTo>
                <a:cubicBezTo>
                  <a:pt x="43" y="0"/>
                  <a:pt x="51" y="4"/>
                  <a:pt x="59" y="11"/>
                </a:cubicBezTo>
                <a:cubicBezTo>
                  <a:pt x="60" y="11"/>
                  <a:pt x="60" y="11"/>
                  <a:pt x="60" y="12"/>
                </a:cubicBezTo>
                <a:cubicBezTo>
                  <a:pt x="61" y="11"/>
                  <a:pt x="61" y="11"/>
                  <a:pt x="62" y="11"/>
                </a:cubicBezTo>
                <a:cubicBezTo>
                  <a:pt x="69" y="4"/>
                  <a:pt x="78" y="0"/>
                  <a:pt x="86" y="0"/>
                </a:cubicBezTo>
                <a:cubicBezTo>
                  <a:pt x="94" y="0"/>
                  <a:pt x="102" y="3"/>
                  <a:pt x="108" y="8"/>
                </a:cubicBezTo>
                <a:cubicBezTo>
                  <a:pt x="109" y="9"/>
                  <a:pt x="110" y="10"/>
                  <a:pt x="111" y="11"/>
                </a:cubicBezTo>
                <a:cubicBezTo>
                  <a:pt x="119" y="20"/>
                  <a:pt x="120" y="31"/>
                  <a:pt x="118" y="42"/>
                </a:cubicBezTo>
                <a:cubicBezTo>
                  <a:pt x="115" y="55"/>
                  <a:pt x="107" y="68"/>
                  <a:pt x="98" y="76"/>
                </a:cubicBezTo>
                <a:cubicBezTo>
                  <a:pt x="93" y="81"/>
                  <a:pt x="87" y="85"/>
                  <a:pt x="81" y="89"/>
                </a:cubicBezTo>
                <a:cubicBezTo>
                  <a:pt x="75" y="94"/>
                  <a:pt x="69" y="98"/>
                  <a:pt x="64" y="103"/>
                </a:cubicBezTo>
                <a:cubicBezTo>
                  <a:pt x="57" y="103"/>
                  <a:pt x="57" y="103"/>
                  <a:pt x="57" y="103"/>
                </a:cubicBezTo>
                <a:close/>
                <a:moveTo>
                  <a:pt x="18" y="54"/>
                </a:moveTo>
                <a:cubicBezTo>
                  <a:pt x="21" y="60"/>
                  <a:pt x="25" y="65"/>
                  <a:pt x="29" y="69"/>
                </a:cubicBezTo>
                <a:cubicBezTo>
                  <a:pt x="34" y="73"/>
                  <a:pt x="40" y="77"/>
                  <a:pt x="46" y="81"/>
                </a:cubicBezTo>
                <a:cubicBezTo>
                  <a:pt x="51" y="84"/>
                  <a:pt x="56" y="88"/>
                  <a:pt x="60" y="92"/>
                </a:cubicBezTo>
                <a:cubicBezTo>
                  <a:pt x="65" y="88"/>
                  <a:pt x="70" y="84"/>
                  <a:pt x="75" y="81"/>
                </a:cubicBezTo>
                <a:cubicBezTo>
                  <a:pt x="81" y="77"/>
                  <a:pt x="86" y="73"/>
                  <a:pt x="91" y="69"/>
                </a:cubicBezTo>
                <a:cubicBezTo>
                  <a:pt x="96" y="64"/>
                  <a:pt x="101" y="58"/>
                  <a:pt x="104" y="52"/>
                </a:cubicBezTo>
                <a:cubicBezTo>
                  <a:pt x="103" y="49"/>
                  <a:pt x="101" y="45"/>
                  <a:pt x="97" y="46"/>
                </a:cubicBezTo>
                <a:cubicBezTo>
                  <a:pt x="90" y="46"/>
                  <a:pt x="92" y="67"/>
                  <a:pt x="86" y="67"/>
                </a:cubicBezTo>
                <a:cubicBezTo>
                  <a:pt x="79" y="66"/>
                  <a:pt x="81" y="49"/>
                  <a:pt x="77" y="44"/>
                </a:cubicBezTo>
                <a:cubicBezTo>
                  <a:pt x="73" y="40"/>
                  <a:pt x="72" y="55"/>
                  <a:pt x="63" y="54"/>
                </a:cubicBezTo>
                <a:cubicBezTo>
                  <a:pt x="55" y="54"/>
                  <a:pt x="57" y="44"/>
                  <a:pt x="51" y="41"/>
                </a:cubicBezTo>
                <a:cubicBezTo>
                  <a:pt x="46" y="39"/>
                  <a:pt x="46" y="57"/>
                  <a:pt x="40" y="59"/>
                </a:cubicBezTo>
                <a:cubicBezTo>
                  <a:pt x="34" y="61"/>
                  <a:pt x="31" y="51"/>
                  <a:pt x="28" y="49"/>
                </a:cubicBezTo>
                <a:cubicBezTo>
                  <a:pt x="25" y="46"/>
                  <a:pt x="22" y="53"/>
                  <a:pt x="18" y="54"/>
                </a:cubicBezTo>
                <a:close/>
                <a:moveTo>
                  <a:pt x="30" y="11"/>
                </a:moveTo>
                <a:cubicBezTo>
                  <a:pt x="28" y="11"/>
                  <a:pt x="27" y="11"/>
                  <a:pt x="25" y="12"/>
                </a:cubicBezTo>
                <a:cubicBezTo>
                  <a:pt x="14" y="18"/>
                  <a:pt x="12" y="33"/>
                  <a:pt x="17" y="45"/>
                </a:cubicBezTo>
                <a:cubicBezTo>
                  <a:pt x="18" y="31"/>
                  <a:pt x="22" y="20"/>
                  <a:pt x="30" y="11"/>
                </a:cubicBezTo>
                <a:close/>
                <a:moveTo>
                  <a:pt x="63" y="57"/>
                </a:moveTo>
                <a:cubicBezTo>
                  <a:pt x="61" y="57"/>
                  <a:pt x="59" y="60"/>
                  <a:pt x="59" y="63"/>
                </a:cubicBezTo>
                <a:cubicBezTo>
                  <a:pt x="59" y="67"/>
                  <a:pt x="61" y="69"/>
                  <a:pt x="63" y="69"/>
                </a:cubicBezTo>
                <a:cubicBezTo>
                  <a:pt x="66" y="69"/>
                  <a:pt x="68" y="67"/>
                  <a:pt x="68" y="63"/>
                </a:cubicBezTo>
                <a:cubicBezTo>
                  <a:pt x="68" y="60"/>
                  <a:pt x="66" y="57"/>
                  <a:pt x="63" y="57"/>
                </a:cubicBezTo>
                <a:close/>
              </a:path>
            </a:pathLst>
          </a:custGeom>
          <a:solidFill>
            <a:srgbClr val="DE59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文本框 174"/>
          <p:cNvSpPr txBox="1"/>
          <p:nvPr/>
        </p:nvSpPr>
        <p:spPr>
          <a:xfrm>
            <a:off x="9043018" y="1739440"/>
            <a:ext cx="191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176" name="TextBox 32"/>
          <p:cNvSpPr txBox="1"/>
          <p:nvPr/>
        </p:nvSpPr>
        <p:spPr>
          <a:xfrm>
            <a:off x="9043019" y="2074266"/>
            <a:ext cx="273660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9043018" y="3275091"/>
            <a:ext cx="191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178" name="TextBox 32"/>
          <p:cNvSpPr txBox="1"/>
          <p:nvPr/>
        </p:nvSpPr>
        <p:spPr>
          <a:xfrm>
            <a:off x="9043019" y="3609917"/>
            <a:ext cx="273660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9043018" y="4758979"/>
            <a:ext cx="191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180" name="TextBox 32"/>
          <p:cNvSpPr txBox="1"/>
          <p:nvPr/>
        </p:nvSpPr>
        <p:spPr>
          <a:xfrm>
            <a:off x="9043019" y="5093805"/>
            <a:ext cx="273660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1506070" y="1739440"/>
            <a:ext cx="180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182" name="TextBox 32"/>
          <p:cNvSpPr txBox="1"/>
          <p:nvPr/>
        </p:nvSpPr>
        <p:spPr>
          <a:xfrm>
            <a:off x="394631" y="2074266"/>
            <a:ext cx="286641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1506070" y="3275091"/>
            <a:ext cx="180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184" name="TextBox 32"/>
          <p:cNvSpPr txBox="1"/>
          <p:nvPr/>
        </p:nvSpPr>
        <p:spPr>
          <a:xfrm>
            <a:off x="394631" y="3609917"/>
            <a:ext cx="286641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1506070" y="4758979"/>
            <a:ext cx="180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186" name="TextBox 32"/>
          <p:cNvSpPr txBox="1"/>
          <p:nvPr/>
        </p:nvSpPr>
        <p:spPr>
          <a:xfrm>
            <a:off x="394631" y="5093805"/>
            <a:ext cx="286641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Freeform 172"/>
          <p:cNvSpPr>
            <a:spLocks noEditPoints="1"/>
          </p:cNvSpPr>
          <p:nvPr/>
        </p:nvSpPr>
        <p:spPr bwMode="auto">
          <a:xfrm>
            <a:off x="3565526" y="4665662"/>
            <a:ext cx="412750" cy="585788"/>
          </a:xfrm>
          <a:custGeom>
            <a:avLst/>
            <a:gdLst>
              <a:gd name="T0" fmla="*/ 45 w 83"/>
              <a:gd name="T1" fmla="*/ 17 h 119"/>
              <a:gd name="T2" fmla="*/ 70 w 83"/>
              <a:gd name="T3" fmla="*/ 31 h 119"/>
              <a:gd name="T4" fmla="*/ 73 w 83"/>
              <a:gd name="T5" fmla="*/ 27 h 119"/>
              <a:gd name="T6" fmla="*/ 73 w 83"/>
              <a:gd name="T7" fmla="*/ 24 h 119"/>
              <a:gd name="T8" fmla="*/ 72 w 83"/>
              <a:gd name="T9" fmla="*/ 21 h 119"/>
              <a:gd name="T10" fmla="*/ 53 w 83"/>
              <a:gd name="T11" fmla="*/ 11 h 119"/>
              <a:gd name="T12" fmla="*/ 50 w 83"/>
              <a:gd name="T13" fmla="*/ 10 h 119"/>
              <a:gd name="T14" fmla="*/ 48 w 83"/>
              <a:gd name="T15" fmla="*/ 12 h 119"/>
              <a:gd name="T16" fmla="*/ 45 w 83"/>
              <a:gd name="T17" fmla="*/ 17 h 119"/>
              <a:gd name="T18" fmla="*/ 40 w 83"/>
              <a:gd name="T19" fmla="*/ 26 h 119"/>
              <a:gd name="T20" fmla="*/ 45 w 83"/>
              <a:gd name="T21" fmla="*/ 29 h 119"/>
              <a:gd name="T22" fmla="*/ 24 w 83"/>
              <a:gd name="T23" fmla="*/ 66 h 119"/>
              <a:gd name="T24" fmla="*/ 18 w 83"/>
              <a:gd name="T25" fmla="*/ 63 h 119"/>
              <a:gd name="T26" fmla="*/ 40 w 83"/>
              <a:gd name="T27" fmla="*/ 26 h 119"/>
              <a:gd name="T28" fmla="*/ 13 w 83"/>
              <a:gd name="T29" fmla="*/ 72 h 119"/>
              <a:gd name="T30" fmla="*/ 11 w 83"/>
              <a:gd name="T31" fmla="*/ 93 h 119"/>
              <a:gd name="T32" fmla="*/ 22 w 83"/>
              <a:gd name="T33" fmla="*/ 98 h 119"/>
              <a:gd name="T34" fmla="*/ 39 w 83"/>
              <a:gd name="T35" fmla="*/ 87 h 119"/>
              <a:gd name="T36" fmla="*/ 24 w 83"/>
              <a:gd name="T37" fmla="*/ 82 h 119"/>
              <a:gd name="T38" fmla="*/ 13 w 83"/>
              <a:gd name="T39" fmla="*/ 72 h 119"/>
              <a:gd name="T40" fmla="*/ 45 w 83"/>
              <a:gd name="T41" fmla="*/ 94 h 119"/>
              <a:gd name="T42" fmla="*/ 8 w 83"/>
              <a:gd name="T43" fmla="*/ 119 h 119"/>
              <a:gd name="T44" fmla="*/ 0 w 83"/>
              <a:gd name="T45" fmla="*/ 115 h 119"/>
              <a:gd name="T46" fmla="*/ 3 w 83"/>
              <a:gd name="T47" fmla="*/ 70 h 119"/>
              <a:gd name="T48" fmla="*/ 6 w 83"/>
              <a:gd name="T49" fmla="*/ 66 h 119"/>
              <a:gd name="T50" fmla="*/ 28 w 83"/>
              <a:gd name="T51" fmla="*/ 27 h 119"/>
              <a:gd name="T52" fmla="*/ 37 w 83"/>
              <a:gd name="T53" fmla="*/ 12 h 119"/>
              <a:gd name="T54" fmla="*/ 40 w 83"/>
              <a:gd name="T55" fmla="*/ 7 h 119"/>
              <a:gd name="T56" fmla="*/ 48 w 83"/>
              <a:gd name="T57" fmla="*/ 1 h 119"/>
              <a:gd name="T58" fmla="*/ 58 w 83"/>
              <a:gd name="T59" fmla="*/ 2 h 119"/>
              <a:gd name="T60" fmla="*/ 76 w 83"/>
              <a:gd name="T61" fmla="*/ 13 h 119"/>
              <a:gd name="T62" fmla="*/ 83 w 83"/>
              <a:gd name="T63" fmla="*/ 21 h 119"/>
              <a:gd name="T64" fmla="*/ 81 w 83"/>
              <a:gd name="T65" fmla="*/ 31 h 119"/>
              <a:gd name="T66" fmla="*/ 45 w 83"/>
              <a:gd name="T67" fmla="*/ 9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119">
                <a:moveTo>
                  <a:pt x="45" y="17"/>
                </a:moveTo>
                <a:cubicBezTo>
                  <a:pt x="70" y="31"/>
                  <a:pt x="70" y="31"/>
                  <a:pt x="70" y="31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6"/>
                  <a:pt x="74" y="25"/>
                  <a:pt x="73" y="24"/>
                </a:cubicBezTo>
                <a:cubicBezTo>
                  <a:pt x="73" y="23"/>
                  <a:pt x="73" y="22"/>
                  <a:pt x="72" y="21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10"/>
                  <a:pt x="51" y="10"/>
                  <a:pt x="50" y="10"/>
                </a:cubicBezTo>
                <a:cubicBezTo>
                  <a:pt x="49" y="10"/>
                  <a:pt x="48" y="11"/>
                  <a:pt x="48" y="12"/>
                </a:cubicBezTo>
                <a:cubicBezTo>
                  <a:pt x="45" y="17"/>
                  <a:pt x="45" y="17"/>
                  <a:pt x="45" y="17"/>
                </a:cubicBezTo>
                <a:close/>
                <a:moveTo>
                  <a:pt x="40" y="26"/>
                </a:moveTo>
                <a:cubicBezTo>
                  <a:pt x="45" y="29"/>
                  <a:pt x="45" y="29"/>
                  <a:pt x="45" y="29"/>
                </a:cubicBezTo>
                <a:cubicBezTo>
                  <a:pt x="24" y="66"/>
                  <a:pt x="24" y="66"/>
                  <a:pt x="24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3" y="72"/>
                </a:moveTo>
                <a:cubicBezTo>
                  <a:pt x="11" y="93"/>
                  <a:pt x="11" y="93"/>
                  <a:pt x="11" y="93"/>
                </a:cubicBezTo>
                <a:cubicBezTo>
                  <a:pt x="22" y="98"/>
                  <a:pt x="22" y="98"/>
                  <a:pt x="22" y="98"/>
                </a:cubicBezTo>
                <a:cubicBezTo>
                  <a:pt x="39" y="87"/>
                  <a:pt x="39" y="87"/>
                  <a:pt x="39" y="87"/>
                </a:cubicBezTo>
                <a:cubicBezTo>
                  <a:pt x="35" y="83"/>
                  <a:pt x="30" y="82"/>
                  <a:pt x="24" y="82"/>
                </a:cubicBezTo>
                <a:cubicBezTo>
                  <a:pt x="20" y="77"/>
                  <a:pt x="17" y="74"/>
                  <a:pt x="13" y="72"/>
                </a:cubicBezTo>
                <a:close/>
                <a:moveTo>
                  <a:pt x="45" y="94"/>
                </a:moveTo>
                <a:cubicBezTo>
                  <a:pt x="8" y="119"/>
                  <a:pt x="8" y="119"/>
                  <a:pt x="8" y="119"/>
                </a:cubicBezTo>
                <a:cubicBezTo>
                  <a:pt x="0" y="115"/>
                  <a:pt x="0" y="115"/>
                  <a:pt x="0" y="115"/>
                </a:cubicBezTo>
                <a:cubicBezTo>
                  <a:pt x="3" y="70"/>
                  <a:pt x="3" y="70"/>
                  <a:pt x="3" y="70"/>
                </a:cubicBezTo>
                <a:cubicBezTo>
                  <a:pt x="6" y="66"/>
                  <a:pt x="6" y="66"/>
                  <a:pt x="6" y="66"/>
                </a:cubicBezTo>
                <a:cubicBezTo>
                  <a:pt x="28" y="27"/>
                  <a:pt x="28" y="27"/>
                  <a:pt x="28" y="27"/>
                </a:cubicBezTo>
                <a:cubicBezTo>
                  <a:pt x="37" y="12"/>
                  <a:pt x="37" y="12"/>
                  <a:pt x="37" y="12"/>
                </a:cubicBezTo>
                <a:cubicBezTo>
                  <a:pt x="40" y="7"/>
                  <a:pt x="40" y="7"/>
                  <a:pt x="40" y="7"/>
                </a:cubicBezTo>
                <a:cubicBezTo>
                  <a:pt x="42" y="4"/>
                  <a:pt x="44" y="2"/>
                  <a:pt x="48" y="1"/>
                </a:cubicBezTo>
                <a:cubicBezTo>
                  <a:pt x="51" y="0"/>
                  <a:pt x="55" y="0"/>
                  <a:pt x="58" y="2"/>
                </a:cubicBezTo>
                <a:cubicBezTo>
                  <a:pt x="76" y="13"/>
                  <a:pt x="76" y="13"/>
                  <a:pt x="76" y="13"/>
                </a:cubicBezTo>
                <a:cubicBezTo>
                  <a:pt x="80" y="15"/>
                  <a:pt x="82" y="18"/>
                  <a:pt x="83" y="21"/>
                </a:cubicBezTo>
                <a:cubicBezTo>
                  <a:pt x="83" y="24"/>
                  <a:pt x="83" y="28"/>
                  <a:pt x="81" y="31"/>
                </a:cubicBezTo>
                <a:cubicBezTo>
                  <a:pt x="69" y="52"/>
                  <a:pt x="57" y="73"/>
                  <a:pt x="45" y="94"/>
                </a:cubicBezTo>
                <a:close/>
              </a:path>
            </a:pathLst>
          </a:custGeom>
          <a:solidFill>
            <a:srgbClr val="DE59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452" y="384511"/>
            <a:ext cx="10515600" cy="928837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DE591F"/>
                </a:solidFill>
              </a:rPr>
              <a:t>添加标题</a:t>
            </a:r>
            <a:r>
              <a:rPr lang="zh-CN" altLang="en-US" sz="2000" b="1" dirty="0"/>
              <a:t>文字</a:t>
            </a:r>
            <a:endParaRPr lang="zh-CN" altLang="en-US" sz="48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5207052" y="3062691"/>
            <a:ext cx="1991194" cy="1991194"/>
            <a:chOff x="9071546" y="3270029"/>
            <a:chExt cx="1991194" cy="1991194"/>
          </a:xfrm>
        </p:grpSpPr>
        <p:sp>
          <p:nvSpPr>
            <p:cNvPr id="6" name="椭圆 5"/>
            <p:cNvSpPr/>
            <p:nvPr/>
          </p:nvSpPr>
          <p:spPr>
            <a:xfrm>
              <a:off x="9071546" y="3270029"/>
              <a:ext cx="1991194" cy="1991194"/>
            </a:xfrm>
            <a:prstGeom prst="ellipse">
              <a:avLst/>
            </a:prstGeom>
            <a:solidFill>
              <a:srgbClr val="594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257675" y="3456157"/>
              <a:ext cx="1618937" cy="1618937"/>
            </a:xfrm>
            <a:prstGeom prst="ellipse">
              <a:avLst/>
            </a:prstGeom>
            <a:solidFill>
              <a:srgbClr val="DE591F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5495959" y="3827454"/>
            <a:ext cx="1516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8182459" y="3637282"/>
            <a:ext cx="3352800" cy="0"/>
          </a:xfrm>
          <a:prstGeom prst="line">
            <a:avLst/>
          </a:prstGeom>
          <a:ln>
            <a:solidFill>
              <a:srgbClr val="59473E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765182" y="3036231"/>
            <a:ext cx="3352800" cy="0"/>
          </a:xfrm>
          <a:prstGeom prst="line">
            <a:avLst/>
          </a:prstGeom>
          <a:ln>
            <a:solidFill>
              <a:srgbClr val="59473E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2"/>
          <p:cNvSpPr txBox="1"/>
          <p:nvPr/>
        </p:nvSpPr>
        <p:spPr>
          <a:xfrm>
            <a:off x="8716841" y="3781594"/>
            <a:ext cx="311263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</a:t>
            </a:r>
            <a:r>
              <a:rPr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内容，文本内容，文本</a:t>
            </a:r>
            <a:r>
              <a:rPr lang="zh-CN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rgbClr val="000000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标题 20"/>
          <p:cNvSpPr txBox="1">
            <a:spLocks/>
          </p:cNvSpPr>
          <p:nvPr/>
        </p:nvSpPr>
        <p:spPr>
          <a:xfrm>
            <a:off x="8716841" y="3066792"/>
            <a:ext cx="2578249" cy="570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59473E"/>
                </a:solidFill>
              </a:rPr>
              <a:t>添加标题文字</a:t>
            </a:r>
            <a:endParaRPr lang="zh-CN" altLang="en-US" sz="2400" dirty="0">
              <a:solidFill>
                <a:srgbClr val="59473E"/>
              </a:solidFill>
            </a:endParaRPr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3968641" y="1526252"/>
            <a:ext cx="1214015" cy="4641822"/>
          </a:xfrm>
          <a:custGeom>
            <a:avLst/>
            <a:gdLst>
              <a:gd name="T0" fmla="*/ 21 w 78"/>
              <a:gd name="T1" fmla="*/ 274 h 298"/>
              <a:gd name="T2" fmla="*/ 19 w 78"/>
              <a:gd name="T3" fmla="*/ 291 h 298"/>
              <a:gd name="T4" fmla="*/ 27 w 78"/>
              <a:gd name="T5" fmla="*/ 296 h 298"/>
              <a:gd name="T6" fmla="*/ 33 w 78"/>
              <a:gd name="T7" fmla="*/ 286 h 298"/>
              <a:gd name="T8" fmla="*/ 34 w 78"/>
              <a:gd name="T9" fmla="*/ 280 h 298"/>
              <a:gd name="T10" fmla="*/ 48 w 78"/>
              <a:gd name="T11" fmla="*/ 281 h 298"/>
              <a:gd name="T12" fmla="*/ 51 w 78"/>
              <a:gd name="T13" fmla="*/ 279 h 298"/>
              <a:gd name="T14" fmla="*/ 38 w 78"/>
              <a:gd name="T15" fmla="*/ 266 h 298"/>
              <a:gd name="T16" fmla="*/ 39 w 78"/>
              <a:gd name="T17" fmla="*/ 238 h 298"/>
              <a:gd name="T18" fmla="*/ 46 w 78"/>
              <a:gd name="T19" fmla="*/ 212 h 298"/>
              <a:gd name="T20" fmla="*/ 50 w 78"/>
              <a:gd name="T21" fmla="*/ 196 h 298"/>
              <a:gd name="T22" fmla="*/ 54 w 78"/>
              <a:gd name="T23" fmla="*/ 194 h 298"/>
              <a:gd name="T24" fmla="*/ 60 w 78"/>
              <a:gd name="T25" fmla="*/ 190 h 298"/>
              <a:gd name="T26" fmla="*/ 61 w 78"/>
              <a:gd name="T27" fmla="*/ 163 h 298"/>
              <a:gd name="T28" fmla="*/ 63 w 78"/>
              <a:gd name="T29" fmla="*/ 140 h 298"/>
              <a:gd name="T30" fmla="*/ 63 w 78"/>
              <a:gd name="T31" fmla="*/ 132 h 298"/>
              <a:gd name="T32" fmla="*/ 66 w 78"/>
              <a:gd name="T33" fmla="*/ 129 h 298"/>
              <a:gd name="T34" fmla="*/ 63 w 78"/>
              <a:gd name="T35" fmla="*/ 119 h 298"/>
              <a:gd name="T36" fmla="*/ 60 w 78"/>
              <a:gd name="T37" fmla="*/ 106 h 298"/>
              <a:gd name="T38" fmla="*/ 74 w 78"/>
              <a:gd name="T39" fmla="*/ 96 h 298"/>
              <a:gd name="T40" fmla="*/ 78 w 78"/>
              <a:gd name="T41" fmla="*/ 90 h 298"/>
              <a:gd name="T42" fmla="*/ 68 w 78"/>
              <a:gd name="T43" fmla="*/ 72 h 298"/>
              <a:gd name="T44" fmla="*/ 55 w 78"/>
              <a:gd name="T45" fmla="*/ 52 h 298"/>
              <a:gd name="T46" fmla="*/ 48 w 78"/>
              <a:gd name="T47" fmla="*/ 48 h 298"/>
              <a:gd name="T48" fmla="*/ 38 w 78"/>
              <a:gd name="T49" fmla="*/ 45 h 298"/>
              <a:gd name="T50" fmla="*/ 39 w 78"/>
              <a:gd name="T51" fmla="*/ 40 h 298"/>
              <a:gd name="T52" fmla="*/ 45 w 78"/>
              <a:gd name="T53" fmla="*/ 27 h 298"/>
              <a:gd name="T54" fmla="*/ 43 w 78"/>
              <a:gd name="T55" fmla="*/ 7 h 298"/>
              <a:gd name="T56" fmla="*/ 19 w 78"/>
              <a:gd name="T57" fmla="*/ 10 h 298"/>
              <a:gd name="T58" fmla="*/ 17 w 78"/>
              <a:gd name="T59" fmla="*/ 20 h 298"/>
              <a:gd name="T60" fmla="*/ 15 w 78"/>
              <a:gd name="T61" fmla="*/ 23 h 298"/>
              <a:gd name="T62" fmla="*/ 17 w 78"/>
              <a:gd name="T63" fmla="*/ 29 h 298"/>
              <a:gd name="T64" fmla="*/ 17 w 78"/>
              <a:gd name="T65" fmla="*/ 30 h 298"/>
              <a:gd name="T66" fmla="*/ 20 w 78"/>
              <a:gd name="T67" fmla="*/ 36 h 298"/>
              <a:gd name="T68" fmla="*/ 17 w 78"/>
              <a:gd name="T69" fmla="*/ 41 h 298"/>
              <a:gd name="T70" fmla="*/ 14 w 78"/>
              <a:gd name="T71" fmla="*/ 45 h 298"/>
              <a:gd name="T72" fmla="*/ 0 w 78"/>
              <a:gd name="T73" fmla="*/ 60 h 298"/>
              <a:gd name="T74" fmla="*/ 7 w 78"/>
              <a:gd name="T75" fmla="*/ 86 h 298"/>
              <a:gd name="T76" fmla="*/ 14 w 78"/>
              <a:gd name="T77" fmla="*/ 107 h 298"/>
              <a:gd name="T78" fmla="*/ 9 w 78"/>
              <a:gd name="T79" fmla="*/ 135 h 298"/>
              <a:gd name="T80" fmla="*/ 11 w 78"/>
              <a:gd name="T81" fmla="*/ 137 h 298"/>
              <a:gd name="T82" fmla="*/ 11 w 78"/>
              <a:gd name="T83" fmla="*/ 151 h 298"/>
              <a:gd name="T84" fmla="*/ 15 w 78"/>
              <a:gd name="T85" fmla="*/ 180 h 298"/>
              <a:gd name="T86" fmla="*/ 18 w 78"/>
              <a:gd name="T87" fmla="*/ 199 h 298"/>
              <a:gd name="T88" fmla="*/ 25 w 78"/>
              <a:gd name="T89" fmla="*/ 202 h 298"/>
              <a:gd name="T90" fmla="*/ 21 w 78"/>
              <a:gd name="T91" fmla="*/ 228 h 298"/>
              <a:gd name="T92" fmla="*/ 23 w 78"/>
              <a:gd name="T93" fmla="*/ 249 h 298"/>
              <a:gd name="T94" fmla="*/ 18 w 78"/>
              <a:gd name="T95" fmla="*/ 261 h 298"/>
              <a:gd name="T96" fmla="*/ 21 w 78"/>
              <a:gd name="T97" fmla="*/ 265 h 298"/>
              <a:gd name="T98" fmla="*/ 21 w 78"/>
              <a:gd name="T99" fmla="*/ 272 h 298"/>
              <a:gd name="T100" fmla="*/ 22 w 78"/>
              <a:gd name="T101" fmla="*/ 273 h 298"/>
              <a:gd name="T102" fmla="*/ 21 w 78"/>
              <a:gd name="T103" fmla="*/ 27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8" h="298">
                <a:moveTo>
                  <a:pt x="21" y="274"/>
                </a:moveTo>
                <a:cubicBezTo>
                  <a:pt x="21" y="274"/>
                  <a:pt x="16" y="287"/>
                  <a:pt x="19" y="291"/>
                </a:cubicBezTo>
                <a:cubicBezTo>
                  <a:pt x="22" y="295"/>
                  <a:pt x="24" y="298"/>
                  <a:pt x="27" y="296"/>
                </a:cubicBezTo>
                <a:cubicBezTo>
                  <a:pt x="30" y="294"/>
                  <a:pt x="33" y="291"/>
                  <a:pt x="33" y="286"/>
                </a:cubicBezTo>
                <a:cubicBezTo>
                  <a:pt x="33" y="281"/>
                  <a:pt x="33" y="279"/>
                  <a:pt x="34" y="280"/>
                </a:cubicBezTo>
                <a:cubicBezTo>
                  <a:pt x="36" y="280"/>
                  <a:pt x="44" y="281"/>
                  <a:pt x="48" y="281"/>
                </a:cubicBezTo>
                <a:cubicBezTo>
                  <a:pt x="52" y="281"/>
                  <a:pt x="53" y="280"/>
                  <a:pt x="51" y="279"/>
                </a:cubicBezTo>
                <a:cubicBezTo>
                  <a:pt x="49" y="278"/>
                  <a:pt x="39" y="274"/>
                  <a:pt x="38" y="266"/>
                </a:cubicBezTo>
                <a:cubicBezTo>
                  <a:pt x="37" y="258"/>
                  <a:pt x="35" y="251"/>
                  <a:pt x="39" y="238"/>
                </a:cubicBezTo>
                <a:cubicBezTo>
                  <a:pt x="43" y="226"/>
                  <a:pt x="45" y="218"/>
                  <a:pt x="46" y="212"/>
                </a:cubicBezTo>
                <a:cubicBezTo>
                  <a:pt x="48" y="197"/>
                  <a:pt x="47" y="197"/>
                  <a:pt x="50" y="196"/>
                </a:cubicBezTo>
                <a:cubicBezTo>
                  <a:pt x="50" y="196"/>
                  <a:pt x="52" y="194"/>
                  <a:pt x="54" y="194"/>
                </a:cubicBezTo>
                <a:cubicBezTo>
                  <a:pt x="57" y="193"/>
                  <a:pt x="60" y="192"/>
                  <a:pt x="60" y="190"/>
                </a:cubicBezTo>
                <a:cubicBezTo>
                  <a:pt x="60" y="187"/>
                  <a:pt x="61" y="170"/>
                  <a:pt x="61" y="163"/>
                </a:cubicBezTo>
                <a:cubicBezTo>
                  <a:pt x="62" y="157"/>
                  <a:pt x="63" y="145"/>
                  <a:pt x="63" y="140"/>
                </a:cubicBezTo>
                <a:cubicBezTo>
                  <a:pt x="62" y="135"/>
                  <a:pt x="61" y="133"/>
                  <a:pt x="63" y="132"/>
                </a:cubicBezTo>
                <a:cubicBezTo>
                  <a:pt x="64" y="130"/>
                  <a:pt x="66" y="129"/>
                  <a:pt x="66" y="129"/>
                </a:cubicBezTo>
                <a:cubicBezTo>
                  <a:pt x="66" y="129"/>
                  <a:pt x="63" y="121"/>
                  <a:pt x="63" y="119"/>
                </a:cubicBezTo>
                <a:cubicBezTo>
                  <a:pt x="62" y="116"/>
                  <a:pt x="59" y="108"/>
                  <a:pt x="60" y="106"/>
                </a:cubicBezTo>
                <a:cubicBezTo>
                  <a:pt x="62" y="105"/>
                  <a:pt x="71" y="98"/>
                  <a:pt x="74" y="96"/>
                </a:cubicBezTo>
                <a:cubicBezTo>
                  <a:pt x="77" y="94"/>
                  <a:pt x="78" y="93"/>
                  <a:pt x="78" y="90"/>
                </a:cubicBezTo>
                <a:cubicBezTo>
                  <a:pt x="78" y="86"/>
                  <a:pt x="75" y="82"/>
                  <a:pt x="68" y="72"/>
                </a:cubicBezTo>
                <a:cubicBezTo>
                  <a:pt x="62" y="62"/>
                  <a:pt x="57" y="54"/>
                  <a:pt x="55" y="52"/>
                </a:cubicBezTo>
                <a:cubicBezTo>
                  <a:pt x="53" y="49"/>
                  <a:pt x="52" y="49"/>
                  <a:pt x="48" y="48"/>
                </a:cubicBezTo>
                <a:cubicBezTo>
                  <a:pt x="44" y="47"/>
                  <a:pt x="39" y="47"/>
                  <a:pt x="38" y="45"/>
                </a:cubicBezTo>
                <a:cubicBezTo>
                  <a:pt x="37" y="44"/>
                  <a:pt x="38" y="43"/>
                  <a:pt x="39" y="40"/>
                </a:cubicBezTo>
                <a:cubicBezTo>
                  <a:pt x="40" y="38"/>
                  <a:pt x="44" y="29"/>
                  <a:pt x="45" y="27"/>
                </a:cubicBezTo>
                <a:cubicBezTo>
                  <a:pt x="45" y="24"/>
                  <a:pt x="51" y="11"/>
                  <a:pt x="43" y="7"/>
                </a:cubicBezTo>
                <a:cubicBezTo>
                  <a:pt x="35" y="2"/>
                  <a:pt x="24" y="0"/>
                  <a:pt x="19" y="10"/>
                </a:cubicBezTo>
                <a:cubicBezTo>
                  <a:pt x="16" y="15"/>
                  <a:pt x="17" y="19"/>
                  <a:pt x="17" y="20"/>
                </a:cubicBezTo>
                <a:cubicBezTo>
                  <a:pt x="17" y="20"/>
                  <a:pt x="14" y="20"/>
                  <a:pt x="15" y="23"/>
                </a:cubicBezTo>
                <a:cubicBezTo>
                  <a:pt x="16" y="26"/>
                  <a:pt x="17" y="27"/>
                  <a:pt x="17" y="29"/>
                </a:cubicBezTo>
                <a:cubicBezTo>
                  <a:pt x="17" y="30"/>
                  <a:pt x="16" y="30"/>
                  <a:pt x="17" y="30"/>
                </a:cubicBezTo>
                <a:cubicBezTo>
                  <a:pt x="19" y="30"/>
                  <a:pt x="21" y="34"/>
                  <a:pt x="20" y="36"/>
                </a:cubicBezTo>
                <a:cubicBezTo>
                  <a:pt x="19" y="38"/>
                  <a:pt x="18" y="40"/>
                  <a:pt x="17" y="41"/>
                </a:cubicBezTo>
                <a:cubicBezTo>
                  <a:pt x="17" y="43"/>
                  <a:pt x="16" y="43"/>
                  <a:pt x="14" y="45"/>
                </a:cubicBezTo>
                <a:cubicBezTo>
                  <a:pt x="12" y="47"/>
                  <a:pt x="1" y="53"/>
                  <a:pt x="0" y="60"/>
                </a:cubicBezTo>
                <a:cubicBezTo>
                  <a:pt x="0" y="66"/>
                  <a:pt x="4" y="77"/>
                  <a:pt x="7" y="86"/>
                </a:cubicBezTo>
                <a:cubicBezTo>
                  <a:pt x="11" y="95"/>
                  <a:pt x="14" y="98"/>
                  <a:pt x="14" y="107"/>
                </a:cubicBezTo>
                <a:cubicBezTo>
                  <a:pt x="14" y="115"/>
                  <a:pt x="9" y="132"/>
                  <a:pt x="9" y="135"/>
                </a:cubicBezTo>
                <a:cubicBezTo>
                  <a:pt x="9" y="138"/>
                  <a:pt x="9" y="137"/>
                  <a:pt x="11" y="137"/>
                </a:cubicBezTo>
                <a:cubicBezTo>
                  <a:pt x="12" y="137"/>
                  <a:pt x="10" y="142"/>
                  <a:pt x="11" y="151"/>
                </a:cubicBezTo>
                <a:cubicBezTo>
                  <a:pt x="13" y="160"/>
                  <a:pt x="15" y="172"/>
                  <a:pt x="15" y="180"/>
                </a:cubicBezTo>
                <a:cubicBezTo>
                  <a:pt x="15" y="188"/>
                  <a:pt x="15" y="198"/>
                  <a:pt x="18" y="199"/>
                </a:cubicBezTo>
                <a:cubicBezTo>
                  <a:pt x="21" y="201"/>
                  <a:pt x="26" y="199"/>
                  <a:pt x="25" y="202"/>
                </a:cubicBezTo>
                <a:cubicBezTo>
                  <a:pt x="25" y="206"/>
                  <a:pt x="20" y="217"/>
                  <a:pt x="21" y="228"/>
                </a:cubicBezTo>
                <a:cubicBezTo>
                  <a:pt x="23" y="238"/>
                  <a:pt x="24" y="248"/>
                  <a:pt x="23" y="249"/>
                </a:cubicBezTo>
                <a:cubicBezTo>
                  <a:pt x="21" y="250"/>
                  <a:pt x="15" y="256"/>
                  <a:pt x="18" y="261"/>
                </a:cubicBezTo>
                <a:cubicBezTo>
                  <a:pt x="19" y="263"/>
                  <a:pt x="21" y="261"/>
                  <a:pt x="21" y="265"/>
                </a:cubicBezTo>
                <a:cubicBezTo>
                  <a:pt x="21" y="270"/>
                  <a:pt x="21" y="272"/>
                  <a:pt x="21" y="272"/>
                </a:cubicBezTo>
                <a:cubicBezTo>
                  <a:pt x="22" y="273"/>
                  <a:pt x="22" y="273"/>
                  <a:pt x="22" y="273"/>
                </a:cubicBezTo>
                <a:cubicBezTo>
                  <a:pt x="22" y="273"/>
                  <a:pt x="21" y="273"/>
                  <a:pt x="21" y="274"/>
                </a:cubicBezTo>
                <a:close/>
              </a:path>
            </a:pathLst>
          </a:custGeom>
          <a:solidFill>
            <a:srgbClr val="44A5B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7109176" y="1526252"/>
            <a:ext cx="1261856" cy="4396575"/>
          </a:xfrm>
          <a:custGeom>
            <a:avLst/>
            <a:gdLst>
              <a:gd name="T0" fmla="*/ 61 w 109"/>
              <a:gd name="T1" fmla="*/ 336 h 379"/>
              <a:gd name="T2" fmla="*/ 59 w 109"/>
              <a:gd name="T3" fmla="*/ 358 h 379"/>
              <a:gd name="T4" fmla="*/ 42 w 109"/>
              <a:gd name="T5" fmla="*/ 357 h 379"/>
              <a:gd name="T6" fmla="*/ 4 w 109"/>
              <a:gd name="T7" fmla="*/ 361 h 379"/>
              <a:gd name="T8" fmla="*/ 24 w 109"/>
              <a:gd name="T9" fmla="*/ 351 h 379"/>
              <a:gd name="T10" fmla="*/ 30 w 109"/>
              <a:gd name="T11" fmla="*/ 333 h 379"/>
              <a:gd name="T12" fmla="*/ 31 w 109"/>
              <a:gd name="T13" fmla="*/ 296 h 379"/>
              <a:gd name="T14" fmla="*/ 26 w 109"/>
              <a:gd name="T15" fmla="*/ 236 h 379"/>
              <a:gd name="T16" fmla="*/ 23 w 109"/>
              <a:gd name="T17" fmla="*/ 206 h 379"/>
              <a:gd name="T18" fmla="*/ 22 w 109"/>
              <a:gd name="T19" fmla="*/ 169 h 379"/>
              <a:gd name="T20" fmla="*/ 17 w 109"/>
              <a:gd name="T21" fmla="*/ 144 h 379"/>
              <a:gd name="T22" fmla="*/ 1 w 109"/>
              <a:gd name="T23" fmla="*/ 132 h 379"/>
              <a:gd name="T24" fmla="*/ 9 w 109"/>
              <a:gd name="T25" fmla="*/ 100 h 379"/>
              <a:gd name="T26" fmla="*/ 28 w 109"/>
              <a:gd name="T27" fmla="*/ 65 h 379"/>
              <a:gd name="T28" fmla="*/ 47 w 109"/>
              <a:gd name="T29" fmla="*/ 51 h 379"/>
              <a:gd name="T30" fmla="*/ 46 w 109"/>
              <a:gd name="T31" fmla="*/ 37 h 379"/>
              <a:gd name="T32" fmla="*/ 79 w 109"/>
              <a:gd name="T33" fmla="*/ 17 h 379"/>
              <a:gd name="T34" fmla="*/ 74 w 109"/>
              <a:gd name="T35" fmla="*/ 49 h 379"/>
              <a:gd name="T36" fmla="*/ 106 w 109"/>
              <a:gd name="T37" fmla="*/ 80 h 379"/>
              <a:gd name="T38" fmla="*/ 90 w 109"/>
              <a:gd name="T39" fmla="*/ 128 h 379"/>
              <a:gd name="T40" fmla="*/ 97 w 109"/>
              <a:gd name="T41" fmla="*/ 192 h 379"/>
              <a:gd name="T42" fmla="*/ 95 w 109"/>
              <a:gd name="T43" fmla="*/ 205 h 379"/>
              <a:gd name="T44" fmla="*/ 101 w 109"/>
              <a:gd name="T45" fmla="*/ 252 h 379"/>
              <a:gd name="T46" fmla="*/ 101 w 109"/>
              <a:gd name="T47" fmla="*/ 329 h 379"/>
              <a:gd name="T48" fmla="*/ 102 w 109"/>
              <a:gd name="T49" fmla="*/ 358 h 379"/>
              <a:gd name="T50" fmla="*/ 102 w 109"/>
              <a:gd name="T51" fmla="*/ 369 h 379"/>
              <a:gd name="T52" fmla="*/ 92 w 109"/>
              <a:gd name="T53" fmla="*/ 371 h 379"/>
              <a:gd name="T54" fmla="*/ 62 w 109"/>
              <a:gd name="T55" fmla="*/ 377 h 379"/>
              <a:gd name="T56" fmla="*/ 68 w 109"/>
              <a:gd name="T57" fmla="*/ 363 h 379"/>
              <a:gd name="T58" fmla="*/ 71 w 109"/>
              <a:gd name="T59" fmla="*/ 333 h 379"/>
              <a:gd name="T60" fmla="*/ 67 w 109"/>
              <a:gd name="T61" fmla="*/ 248 h 379"/>
              <a:gd name="T62" fmla="*/ 64 w 109"/>
              <a:gd name="T63" fmla="*/ 230 h 379"/>
              <a:gd name="T64" fmla="*/ 62 w 109"/>
              <a:gd name="T65" fmla="*/ 26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" h="379">
                <a:moveTo>
                  <a:pt x="60" y="310"/>
                </a:moveTo>
                <a:cubicBezTo>
                  <a:pt x="60" y="310"/>
                  <a:pt x="61" y="330"/>
                  <a:pt x="61" y="336"/>
                </a:cubicBezTo>
                <a:cubicBezTo>
                  <a:pt x="61" y="341"/>
                  <a:pt x="61" y="349"/>
                  <a:pt x="60" y="349"/>
                </a:cubicBezTo>
                <a:cubicBezTo>
                  <a:pt x="60" y="350"/>
                  <a:pt x="62" y="357"/>
                  <a:pt x="59" y="358"/>
                </a:cubicBezTo>
                <a:cubicBezTo>
                  <a:pt x="56" y="359"/>
                  <a:pt x="48" y="360"/>
                  <a:pt x="46" y="359"/>
                </a:cubicBezTo>
                <a:cubicBezTo>
                  <a:pt x="45" y="357"/>
                  <a:pt x="44" y="355"/>
                  <a:pt x="42" y="357"/>
                </a:cubicBezTo>
                <a:cubicBezTo>
                  <a:pt x="40" y="359"/>
                  <a:pt x="32" y="363"/>
                  <a:pt x="21" y="363"/>
                </a:cubicBezTo>
                <a:cubicBezTo>
                  <a:pt x="9" y="363"/>
                  <a:pt x="6" y="361"/>
                  <a:pt x="4" y="361"/>
                </a:cubicBezTo>
                <a:cubicBezTo>
                  <a:pt x="1" y="360"/>
                  <a:pt x="4" y="355"/>
                  <a:pt x="6" y="355"/>
                </a:cubicBezTo>
                <a:cubicBezTo>
                  <a:pt x="8" y="355"/>
                  <a:pt x="19" y="355"/>
                  <a:pt x="24" y="351"/>
                </a:cubicBezTo>
                <a:cubicBezTo>
                  <a:pt x="29" y="347"/>
                  <a:pt x="29" y="341"/>
                  <a:pt x="30" y="340"/>
                </a:cubicBezTo>
                <a:cubicBezTo>
                  <a:pt x="31" y="339"/>
                  <a:pt x="30" y="338"/>
                  <a:pt x="30" y="333"/>
                </a:cubicBezTo>
                <a:cubicBezTo>
                  <a:pt x="30" y="327"/>
                  <a:pt x="31" y="318"/>
                  <a:pt x="32" y="315"/>
                </a:cubicBezTo>
                <a:cubicBezTo>
                  <a:pt x="33" y="312"/>
                  <a:pt x="31" y="302"/>
                  <a:pt x="31" y="296"/>
                </a:cubicBezTo>
                <a:cubicBezTo>
                  <a:pt x="31" y="291"/>
                  <a:pt x="30" y="272"/>
                  <a:pt x="30" y="263"/>
                </a:cubicBezTo>
                <a:cubicBezTo>
                  <a:pt x="30" y="255"/>
                  <a:pt x="27" y="246"/>
                  <a:pt x="26" y="236"/>
                </a:cubicBezTo>
                <a:cubicBezTo>
                  <a:pt x="25" y="226"/>
                  <a:pt x="23" y="218"/>
                  <a:pt x="23" y="213"/>
                </a:cubicBezTo>
                <a:cubicBezTo>
                  <a:pt x="23" y="208"/>
                  <a:pt x="23" y="206"/>
                  <a:pt x="23" y="206"/>
                </a:cubicBezTo>
                <a:cubicBezTo>
                  <a:pt x="23" y="206"/>
                  <a:pt x="21" y="205"/>
                  <a:pt x="22" y="202"/>
                </a:cubicBezTo>
                <a:cubicBezTo>
                  <a:pt x="22" y="200"/>
                  <a:pt x="22" y="179"/>
                  <a:pt x="22" y="169"/>
                </a:cubicBezTo>
                <a:cubicBezTo>
                  <a:pt x="23" y="160"/>
                  <a:pt x="25" y="148"/>
                  <a:pt x="25" y="148"/>
                </a:cubicBezTo>
                <a:cubicBezTo>
                  <a:pt x="25" y="147"/>
                  <a:pt x="20" y="145"/>
                  <a:pt x="17" y="144"/>
                </a:cubicBezTo>
                <a:cubicBezTo>
                  <a:pt x="15" y="143"/>
                  <a:pt x="9" y="143"/>
                  <a:pt x="7" y="143"/>
                </a:cubicBezTo>
                <a:cubicBezTo>
                  <a:pt x="5" y="142"/>
                  <a:pt x="1" y="138"/>
                  <a:pt x="1" y="132"/>
                </a:cubicBezTo>
                <a:cubicBezTo>
                  <a:pt x="0" y="125"/>
                  <a:pt x="0" y="120"/>
                  <a:pt x="1" y="116"/>
                </a:cubicBezTo>
                <a:cubicBezTo>
                  <a:pt x="3" y="113"/>
                  <a:pt x="6" y="108"/>
                  <a:pt x="9" y="100"/>
                </a:cubicBezTo>
                <a:cubicBezTo>
                  <a:pt x="12" y="92"/>
                  <a:pt x="11" y="86"/>
                  <a:pt x="13" y="81"/>
                </a:cubicBezTo>
                <a:cubicBezTo>
                  <a:pt x="15" y="76"/>
                  <a:pt x="16" y="70"/>
                  <a:pt x="28" y="65"/>
                </a:cubicBezTo>
                <a:cubicBezTo>
                  <a:pt x="39" y="60"/>
                  <a:pt x="46" y="57"/>
                  <a:pt x="46" y="57"/>
                </a:cubicBezTo>
                <a:cubicBezTo>
                  <a:pt x="46" y="57"/>
                  <a:pt x="46" y="51"/>
                  <a:pt x="47" y="51"/>
                </a:cubicBezTo>
                <a:cubicBezTo>
                  <a:pt x="48" y="50"/>
                  <a:pt x="49" y="48"/>
                  <a:pt x="48" y="45"/>
                </a:cubicBezTo>
                <a:cubicBezTo>
                  <a:pt x="47" y="42"/>
                  <a:pt x="46" y="39"/>
                  <a:pt x="46" y="37"/>
                </a:cubicBezTo>
                <a:cubicBezTo>
                  <a:pt x="46" y="36"/>
                  <a:pt x="32" y="0"/>
                  <a:pt x="56" y="0"/>
                </a:cubicBezTo>
                <a:cubicBezTo>
                  <a:pt x="80" y="0"/>
                  <a:pt x="78" y="12"/>
                  <a:pt x="79" y="17"/>
                </a:cubicBezTo>
                <a:cubicBezTo>
                  <a:pt x="79" y="21"/>
                  <a:pt x="76" y="33"/>
                  <a:pt x="75" y="38"/>
                </a:cubicBezTo>
                <a:cubicBezTo>
                  <a:pt x="73" y="42"/>
                  <a:pt x="72" y="47"/>
                  <a:pt x="74" y="49"/>
                </a:cubicBezTo>
                <a:cubicBezTo>
                  <a:pt x="75" y="51"/>
                  <a:pt x="77" y="54"/>
                  <a:pt x="88" y="60"/>
                </a:cubicBezTo>
                <a:cubicBezTo>
                  <a:pt x="98" y="65"/>
                  <a:pt x="109" y="66"/>
                  <a:pt x="106" y="80"/>
                </a:cubicBezTo>
                <a:cubicBezTo>
                  <a:pt x="103" y="94"/>
                  <a:pt x="101" y="101"/>
                  <a:pt x="97" y="110"/>
                </a:cubicBezTo>
                <a:cubicBezTo>
                  <a:pt x="94" y="119"/>
                  <a:pt x="90" y="123"/>
                  <a:pt x="90" y="128"/>
                </a:cubicBezTo>
                <a:cubicBezTo>
                  <a:pt x="90" y="133"/>
                  <a:pt x="92" y="151"/>
                  <a:pt x="94" y="161"/>
                </a:cubicBezTo>
                <a:cubicBezTo>
                  <a:pt x="95" y="171"/>
                  <a:pt x="97" y="186"/>
                  <a:pt x="97" y="192"/>
                </a:cubicBezTo>
                <a:cubicBezTo>
                  <a:pt x="97" y="199"/>
                  <a:pt x="99" y="201"/>
                  <a:pt x="97" y="202"/>
                </a:cubicBezTo>
                <a:cubicBezTo>
                  <a:pt x="95" y="203"/>
                  <a:pt x="95" y="203"/>
                  <a:pt x="95" y="205"/>
                </a:cubicBezTo>
                <a:cubicBezTo>
                  <a:pt x="96" y="207"/>
                  <a:pt x="99" y="229"/>
                  <a:pt x="99" y="236"/>
                </a:cubicBezTo>
                <a:cubicBezTo>
                  <a:pt x="99" y="242"/>
                  <a:pt x="100" y="246"/>
                  <a:pt x="101" y="252"/>
                </a:cubicBezTo>
                <a:cubicBezTo>
                  <a:pt x="101" y="257"/>
                  <a:pt x="105" y="280"/>
                  <a:pt x="105" y="291"/>
                </a:cubicBezTo>
                <a:cubicBezTo>
                  <a:pt x="105" y="301"/>
                  <a:pt x="103" y="321"/>
                  <a:pt x="101" y="329"/>
                </a:cubicBezTo>
                <a:cubicBezTo>
                  <a:pt x="98" y="336"/>
                  <a:pt x="98" y="342"/>
                  <a:pt x="99" y="345"/>
                </a:cubicBezTo>
                <a:cubicBezTo>
                  <a:pt x="100" y="348"/>
                  <a:pt x="102" y="354"/>
                  <a:pt x="102" y="358"/>
                </a:cubicBezTo>
                <a:cubicBezTo>
                  <a:pt x="102" y="361"/>
                  <a:pt x="103" y="365"/>
                  <a:pt x="103" y="365"/>
                </a:cubicBezTo>
                <a:cubicBezTo>
                  <a:pt x="103" y="365"/>
                  <a:pt x="103" y="368"/>
                  <a:pt x="102" y="369"/>
                </a:cubicBezTo>
                <a:cubicBezTo>
                  <a:pt x="102" y="370"/>
                  <a:pt x="94" y="372"/>
                  <a:pt x="94" y="372"/>
                </a:cubicBezTo>
                <a:cubicBezTo>
                  <a:pt x="94" y="371"/>
                  <a:pt x="93" y="369"/>
                  <a:pt x="92" y="371"/>
                </a:cubicBezTo>
                <a:cubicBezTo>
                  <a:pt x="90" y="373"/>
                  <a:pt x="85" y="377"/>
                  <a:pt x="81" y="378"/>
                </a:cubicBezTo>
                <a:cubicBezTo>
                  <a:pt x="76" y="378"/>
                  <a:pt x="67" y="379"/>
                  <a:pt x="62" y="377"/>
                </a:cubicBezTo>
                <a:cubicBezTo>
                  <a:pt x="56" y="376"/>
                  <a:pt x="51" y="375"/>
                  <a:pt x="54" y="370"/>
                </a:cubicBezTo>
                <a:cubicBezTo>
                  <a:pt x="58" y="365"/>
                  <a:pt x="63" y="368"/>
                  <a:pt x="68" y="363"/>
                </a:cubicBezTo>
                <a:cubicBezTo>
                  <a:pt x="72" y="359"/>
                  <a:pt x="73" y="356"/>
                  <a:pt x="72" y="353"/>
                </a:cubicBezTo>
                <a:cubicBezTo>
                  <a:pt x="71" y="350"/>
                  <a:pt x="71" y="336"/>
                  <a:pt x="71" y="333"/>
                </a:cubicBezTo>
                <a:cubicBezTo>
                  <a:pt x="71" y="329"/>
                  <a:pt x="69" y="289"/>
                  <a:pt x="69" y="283"/>
                </a:cubicBezTo>
                <a:cubicBezTo>
                  <a:pt x="69" y="276"/>
                  <a:pt x="67" y="253"/>
                  <a:pt x="67" y="248"/>
                </a:cubicBezTo>
                <a:cubicBezTo>
                  <a:pt x="67" y="242"/>
                  <a:pt x="66" y="238"/>
                  <a:pt x="65" y="235"/>
                </a:cubicBezTo>
                <a:cubicBezTo>
                  <a:pt x="64" y="232"/>
                  <a:pt x="64" y="230"/>
                  <a:pt x="64" y="230"/>
                </a:cubicBezTo>
                <a:cubicBezTo>
                  <a:pt x="64" y="230"/>
                  <a:pt x="64" y="236"/>
                  <a:pt x="64" y="242"/>
                </a:cubicBezTo>
                <a:cubicBezTo>
                  <a:pt x="64" y="247"/>
                  <a:pt x="64" y="253"/>
                  <a:pt x="62" y="268"/>
                </a:cubicBezTo>
                <a:cubicBezTo>
                  <a:pt x="61" y="282"/>
                  <a:pt x="60" y="300"/>
                  <a:pt x="60" y="310"/>
                </a:cubicBezTo>
                <a:close/>
              </a:path>
            </a:pathLst>
          </a:custGeom>
          <a:solidFill>
            <a:srgbClr val="44A5B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9" name="TextBox 32"/>
          <p:cNvSpPr txBox="1"/>
          <p:nvPr/>
        </p:nvSpPr>
        <p:spPr>
          <a:xfrm>
            <a:off x="596810" y="3180543"/>
            <a:ext cx="327477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</a:t>
            </a:r>
            <a:r>
              <a:rPr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内容，文本内容，文本</a:t>
            </a:r>
            <a:r>
              <a:rPr lang="zh-CN" altLang="en-US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内容，</a:t>
            </a:r>
            <a:endParaRPr lang="zh-CN" altLang="en-US" sz="1600" dirty="0">
              <a:solidFill>
                <a:srgbClr val="000000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标题 20"/>
          <p:cNvSpPr txBox="1">
            <a:spLocks/>
          </p:cNvSpPr>
          <p:nvPr/>
        </p:nvSpPr>
        <p:spPr>
          <a:xfrm>
            <a:off x="1869506" y="2465741"/>
            <a:ext cx="2578249" cy="570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59473E"/>
                </a:solidFill>
              </a:rPr>
              <a:t>添加标题文字</a:t>
            </a:r>
            <a:endParaRPr lang="zh-CN" altLang="en-US" sz="2400" dirty="0">
              <a:solidFill>
                <a:srgbClr val="59473E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4571" y="0"/>
            <a:ext cx="758452" cy="1810094"/>
            <a:chOff x="34571" y="0"/>
            <a:chExt cx="758452" cy="1810094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172456" y="0"/>
              <a:ext cx="388337" cy="876644"/>
            </a:xfrm>
            <a:prstGeom prst="line">
              <a:avLst/>
            </a:prstGeom>
            <a:ln>
              <a:solidFill>
                <a:srgbClr val="44A5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34571" y="0"/>
              <a:ext cx="758452" cy="1810094"/>
            </a:xfrm>
            <a:prstGeom prst="line">
              <a:avLst/>
            </a:prstGeom>
            <a:ln>
              <a:solidFill>
                <a:srgbClr val="44A5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9116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0255880" flipH="1">
            <a:off x="711472" y="3033238"/>
            <a:ext cx="757130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b="1" dirty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9600" b="1" dirty="0" smtClean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9600" b="1" dirty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9600" dirty="0">
              <a:solidFill>
                <a:srgbClr val="5947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rot="14668119" flipH="1">
            <a:off x="6879347" y="4432600"/>
            <a:ext cx="322395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en-US" altLang="zh-CN" sz="9600" b="1" dirty="0" smtClean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9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20255880" flipH="1">
            <a:off x="-644602" y="3710276"/>
            <a:ext cx="1449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添加文本内容，</a:t>
            </a:r>
            <a:r>
              <a:rPr lang="zh-CN" altLang="en-US" sz="2000" b="1" dirty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添加文本内容</a:t>
            </a:r>
            <a:r>
              <a:rPr lang="zh-CN" altLang="en-US" sz="2000" b="1" dirty="0" smtClean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，添加</a:t>
            </a:r>
            <a:r>
              <a:rPr lang="zh-CN" altLang="en-US" sz="2000" b="1" dirty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文本内容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，添加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文本内容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，添加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文本内容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，添加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文本内容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，添加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文本内容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，添加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0255880" flipH="1">
            <a:off x="8431381" y="2541066"/>
            <a:ext cx="38205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添加文本内容，</a:t>
            </a:r>
            <a:r>
              <a:rPr lang="zh-CN" altLang="en-US" sz="2000" b="1" dirty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r>
              <a:rPr lang="zh-CN" altLang="en-US" sz="2000" b="1" dirty="0" smtClean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2000" dirty="0">
              <a:solidFill>
                <a:srgbClr val="DE59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14668119" flipH="1">
            <a:off x="6479590" y="914042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添加文本内容</a:t>
            </a:r>
            <a:endParaRPr lang="zh-CN" altLang="en-US" sz="4000" dirty="0">
              <a:solidFill>
                <a:srgbClr val="DE59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14760881" flipH="1">
            <a:off x="4684955" y="2898381"/>
            <a:ext cx="7229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添加文本内容，</a:t>
            </a:r>
            <a:r>
              <a:rPr lang="zh-CN" altLang="en-US" sz="2000" b="1" dirty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添加文本内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，添加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文本内容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，添加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文本内容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rot="14820000">
            <a:off x="3749207" y="-871857"/>
            <a:ext cx="4224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39B"/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dirty="0" err="1" smtClean="0">
                <a:solidFill>
                  <a:srgbClr val="FFC39B"/>
                </a:solidFill>
              </a:rPr>
              <a:t>urna</a:t>
            </a:r>
            <a:r>
              <a:rPr lang="en-US" altLang="zh-CN" dirty="0" smtClean="0">
                <a:solidFill>
                  <a:srgbClr val="FFC39B"/>
                </a:solidFill>
              </a:rPr>
              <a:t>.</a:t>
            </a:r>
          </a:p>
          <a:p>
            <a:r>
              <a:rPr lang="en-US" altLang="zh-CN" dirty="0" smtClean="0">
                <a:solidFill>
                  <a:srgbClr val="FFC39B"/>
                </a:solidFill>
              </a:rPr>
              <a:t>Nunc viverra imperdiet enim. Fusce est. Vivamus a tellus.</a:t>
            </a:r>
          </a:p>
          <a:p>
            <a:endParaRPr lang="zh-CN" altLang="en-US" dirty="0">
              <a:solidFill>
                <a:srgbClr val="FFC39B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14792002">
            <a:off x="9570620" y="3884500"/>
            <a:ext cx="2064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Lorem ipsum dolor sit amet, consectetuer adipiscing elit. Maecenas porttitor congue massa. Fusce posuere, magna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pulvinar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513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任意多边形 138"/>
          <p:cNvSpPr/>
          <p:nvPr/>
        </p:nvSpPr>
        <p:spPr>
          <a:xfrm>
            <a:off x="6083958" y="-485628"/>
            <a:ext cx="7026285" cy="7513148"/>
          </a:xfrm>
          <a:custGeom>
            <a:avLst/>
            <a:gdLst/>
            <a:ahLst/>
            <a:cxnLst/>
            <a:rect l="l" t="t" r="r" b="b"/>
            <a:pathLst>
              <a:path w="816174" h="872728">
                <a:moveTo>
                  <a:pt x="0" y="0"/>
                </a:moveTo>
                <a:lnTo>
                  <a:pt x="206574" y="0"/>
                </a:lnTo>
                <a:lnTo>
                  <a:pt x="411956" y="345281"/>
                </a:lnTo>
                <a:lnTo>
                  <a:pt x="613172" y="0"/>
                </a:lnTo>
                <a:lnTo>
                  <a:pt x="816174" y="0"/>
                </a:lnTo>
                <a:lnTo>
                  <a:pt x="495300" y="506611"/>
                </a:lnTo>
                <a:lnTo>
                  <a:pt x="495300" y="872728"/>
                </a:lnTo>
                <a:lnTo>
                  <a:pt x="319683" y="872728"/>
                </a:lnTo>
                <a:lnTo>
                  <a:pt x="319683" y="50542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任意多边形 136"/>
          <p:cNvSpPr/>
          <p:nvPr/>
        </p:nvSpPr>
        <p:spPr>
          <a:xfrm>
            <a:off x="4970268" y="-430002"/>
            <a:ext cx="6837431" cy="7605213"/>
          </a:xfrm>
          <a:custGeom>
            <a:avLst/>
            <a:gdLst/>
            <a:ahLst/>
            <a:cxnLst/>
            <a:rect l="l" t="t" r="r" b="b"/>
            <a:pathLst>
              <a:path w="784622" h="872728">
                <a:moveTo>
                  <a:pt x="176212" y="147637"/>
                </a:moveTo>
                <a:lnTo>
                  <a:pt x="176212" y="369094"/>
                </a:lnTo>
                <a:lnTo>
                  <a:pt x="306586" y="369094"/>
                </a:lnTo>
                <a:cubicBezTo>
                  <a:pt x="391120" y="369094"/>
                  <a:pt x="443905" y="365522"/>
                  <a:pt x="464939" y="358378"/>
                </a:cubicBezTo>
                <a:cubicBezTo>
                  <a:pt x="485973" y="351234"/>
                  <a:pt x="502444" y="338931"/>
                  <a:pt x="514350" y="321469"/>
                </a:cubicBezTo>
                <a:cubicBezTo>
                  <a:pt x="526256" y="304006"/>
                  <a:pt x="532209" y="282178"/>
                  <a:pt x="532209" y="255984"/>
                </a:cubicBezTo>
                <a:cubicBezTo>
                  <a:pt x="532209" y="226616"/>
                  <a:pt x="524371" y="202902"/>
                  <a:pt x="508694" y="184844"/>
                </a:cubicBezTo>
                <a:cubicBezTo>
                  <a:pt x="493018" y="166787"/>
                  <a:pt x="470892" y="155377"/>
                  <a:pt x="442317" y="150614"/>
                </a:cubicBezTo>
                <a:cubicBezTo>
                  <a:pt x="428030" y="148630"/>
                  <a:pt x="385167" y="147637"/>
                  <a:pt x="313730" y="147637"/>
                </a:cubicBezTo>
                <a:close/>
                <a:moveTo>
                  <a:pt x="0" y="0"/>
                </a:moveTo>
                <a:lnTo>
                  <a:pt x="370880" y="0"/>
                </a:lnTo>
                <a:cubicBezTo>
                  <a:pt x="464145" y="0"/>
                  <a:pt x="531912" y="7838"/>
                  <a:pt x="574179" y="23515"/>
                </a:cubicBezTo>
                <a:cubicBezTo>
                  <a:pt x="616446" y="39191"/>
                  <a:pt x="650280" y="67072"/>
                  <a:pt x="675680" y="107156"/>
                </a:cubicBezTo>
                <a:cubicBezTo>
                  <a:pt x="701080" y="147241"/>
                  <a:pt x="713780" y="193080"/>
                  <a:pt x="713780" y="244673"/>
                </a:cubicBezTo>
                <a:cubicBezTo>
                  <a:pt x="713780" y="310158"/>
                  <a:pt x="694531" y="364232"/>
                  <a:pt x="656034" y="406896"/>
                </a:cubicBezTo>
                <a:cubicBezTo>
                  <a:pt x="617537" y="449560"/>
                  <a:pt x="559990" y="476448"/>
                  <a:pt x="483394" y="487561"/>
                </a:cubicBezTo>
                <a:cubicBezTo>
                  <a:pt x="521494" y="509786"/>
                  <a:pt x="552946" y="534194"/>
                  <a:pt x="577751" y="560784"/>
                </a:cubicBezTo>
                <a:cubicBezTo>
                  <a:pt x="602555" y="587375"/>
                  <a:pt x="635992" y="634603"/>
                  <a:pt x="678061" y="702469"/>
                </a:cubicBezTo>
                <a:lnTo>
                  <a:pt x="784622" y="872728"/>
                </a:lnTo>
                <a:lnTo>
                  <a:pt x="573881" y="872728"/>
                </a:lnTo>
                <a:lnTo>
                  <a:pt x="446484" y="682823"/>
                </a:lnTo>
                <a:cubicBezTo>
                  <a:pt x="401240" y="614958"/>
                  <a:pt x="370284" y="572194"/>
                  <a:pt x="353616" y="554534"/>
                </a:cubicBezTo>
                <a:cubicBezTo>
                  <a:pt x="336947" y="536873"/>
                  <a:pt x="319286" y="524768"/>
                  <a:pt x="300633" y="518219"/>
                </a:cubicBezTo>
                <a:cubicBezTo>
                  <a:pt x="281980" y="511671"/>
                  <a:pt x="252412" y="508397"/>
                  <a:pt x="211931" y="508397"/>
                </a:cubicBezTo>
                <a:lnTo>
                  <a:pt x="176212" y="508397"/>
                </a:lnTo>
                <a:lnTo>
                  <a:pt x="176212" y="872728"/>
                </a:lnTo>
                <a:lnTo>
                  <a:pt x="0" y="872728"/>
                </a:lnTo>
                <a:close/>
              </a:path>
            </a:pathLst>
          </a:custGeom>
          <a:solidFill>
            <a:srgbClr val="DE591F">
              <a:alpha val="7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135" name="任意多边形 134"/>
          <p:cNvSpPr/>
          <p:nvPr/>
        </p:nvSpPr>
        <p:spPr>
          <a:xfrm>
            <a:off x="2032616" y="-656994"/>
            <a:ext cx="7388355" cy="7876762"/>
          </a:xfrm>
          <a:custGeom>
            <a:avLst/>
            <a:gdLst/>
            <a:ahLst/>
            <a:cxnLst/>
            <a:rect l="l" t="t" r="r" b="b"/>
            <a:pathLst>
              <a:path w="846534" h="902494">
                <a:moveTo>
                  <a:pt x="423862" y="150614"/>
                </a:moveTo>
                <a:cubicBezTo>
                  <a:pt x="351234" y="150614"/>
                  <a:pt x="292695" y="175518"/>
                  <a:pt x="248245" y="225326"/>
                </a:cubicBezTo>
                <a:cubicBezTo>
                  <a:pt x="203795" y="275134"/>
                  <a:pt x="181570" y="350242"/>
                  <a:pt x="181570" y="450652"/>
                </a:cubicBezTo>
                <a:cubicBezTo>
                  <a:pt x="181570" y="549474"/>
                  <a:pt x="204390" y="624384"/>
                  <a:pt x="250031" y="675382"/>
                </a:cubicBezTo>
                <a:cubicBezTo>
                  <a:pt x="295672" y="726381"/>
                  <a:pt x="353615" y="751880"/>
                  <a:pt x="423862" y="751880"/>
                </a:cubicBezTo>
                <a:cubicBezTo>
                  <a:pt x="494109" y="751880"/>
                  <a:pt x="551755" y="726579"/>
                  <a:pt x="596801" y="675978"/>
                </a:cubicBezTo>
                <a:cubicBezTo>
                  <a:pt x="641846" y="625376"/>
                  <a:pt x="664369" y="549474"/>
                  <a:pt x="664369" y="448270"/>
                </a:cubicBezTo>
                <a:cubicBezTo>
                  <a:pt x="664369" y="348258"/>
                  <a:pt x="642441" y="273645"/>
                  <a:pt x="598586" y="224433"/>
                </a:cubicBezTo>
                <a:cubicBezTo>
                  <a:pt x="554732" y="175220"/>
                  <a:pt x="496490" y="150614"/>
                  <a:pt x="423862" y="150614"/>
                </a:cubicBezTo>
                <a:close/>
                <a:moveTo>
                  <a:pt x="422076" y="0"/>
                </a:moveTo>
                <a:cubicBezTo>
                  <a:pt x="550664" y="0"/>
                  <a:pt x="653554" y="39886"/>
                  <a:pt x="730746" y="119658"/>
                </a:cubicBezTo>
                <a:cubicBezTo>
                  <a:pt x="807938" y="199430"/>
                  <a:pt x="846534" y="310356"/>
                  <a:pt x="846534" y="452438"/>
                </a:cubicBezTo>
                <a:cubicBezTo>
                  <a:pt x="846534" y="593328"/>
                  <a:pt x="808236" y="703560"/>
                  <a:pt x="731639" y="783134"/>
                </a:cubicBezTo>
                <a:cubicBezTo>
                  <a:pt x="655042" y="862707"/>
                  <a:pt x="552648" y="902494"/>
                  <a:pt x="424458" y="902494"/>
                </a:cubicBezTo>
                <a:cubicBezTo>
                  <a:pt x="294680" y="902494"/>
                  <a:pt x="191492" y="862906"/>
                  <a:pt x="114895" y="783729"/>
                </a:cubicBezTo>
                <a:cubicBezTo>
                  <a:pt x="38298" y="704553"/>
                  <a:pt x="0" y="595511"/>
                  <a:pt x="0" y="456605"/>
                </a:cubicBezTo>
                <a:cubicBezTo>
                  <a:pt x="0" y="367705"/>
                  <a:pt x="13295" y="293092"/>
                  <a:pt x="39886" y="232767"/>
                </a:cubicBezTo>
                <a:cubicBezTo>
                  <a:pt x="59730" y="188317"/>
                  <a:pt x="86816" y="148431"/>
                  <a:pt x="121146" y="113110"/>
                </a:cubicBezTo>
                <a:cubicBezTo>
                  <a:pt x="155476" y="77788"/>
                  <a:pt x="193080" y="51594"/>
                  <a:pt x="233958" y="34528"/>
                </a:cubicBezTo>
                <a:cubicBezTo>
                  <a:pt x="288329" y="11510"/>
                  <a:pt x="351036" y="0"/>
                  <a:pt x="422076" y="0"/>
                </a:cubicBezTo>
                <a:close/>
              </a:path>
            </a:pathLst>
          </a:custGeom>
          <a:solidFill>
            <a:srgbClr val="44A5BD">
              <a:alpha val="8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5974890" y="2511425"/>
            <a:ext cx="6310415" cy="2128838"/>
          </a:xfrm>
        </p:spPr>
        <p:txBody>
          <a:bodyPr>
            <a:noAutofit/>
          </a:bodyPr>
          <a:lstStyle/>
          <a:p>
            <a:r>
              <a:rPr lang="en-US" altLang="zh-CN" sz="13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endParaRPr lang="zh-CN" altLang="en-US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任意多边形 132"/>
          <p:cNvSpPr/>
          <p:nvPr/>
        </p:nvSpPr>
        <p:spPr>
          <a:xfrm>
            <a:off x="483245" y="-299035"/>
            <a:ext cx="6005219" cy="7556782"/>
          </a:xfrm>
          <a:custGeom>
            <a:avLst/>
            <a:gdLst/>
            <a:ahLst/>
            <a:cxnLst/>
            <a:rect l="l" t="t" r="r" b="b"/>
            <a:pathLst>
              <a:path w="693539" h="872728">
                <a:moveTo>
                  <a:pt x="0" y="0"/>
                </a:moveTo>
                <a:lnTo>
                  <a:pt x="693539" y="0"/>
                </a:lnTo>
                <a:lnTo>
                  <a:pt x="693539" y="147637"/>
                </a:lnTo>
                <a:lnTo>
                  <a:pt x="435173" y="147637"/>
                </a:lnTo>
                <a:lnTo>
                  <a:pt x="435173" y="872728"/>
                </a:lnTo>
                <a:lnTo>
                  <a:pt x="258961" y="872728"/>
                </a:lnTo>
                <a:lnTo>
                  <a:pt x="258961" y="147637"/>
                </a:lnTo>
                <a:lnTo>
                  <a:pt x="0" y="147637"/>
                </a:lnTo>
                <a:close/>
              </a:path>
            </a:pathLst>
          </a:custGeom>
          <a:solidFill>
            <a:srgbClr val="B0EBE7">
              <a:alpha val="36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138" name="任意多边形 137"/>
          <p:cNvSpPr/>
          <p:nvPr/>
        </p:nvSpPr>
        <p:spPr>
          <a:xfrm>
            <a:off x="-1656656" y="-299035"/>
            <a:ext cx="6102435" cy="7766264"/>
          </a:xfrm>
          <a:custGeom>
            <a:avLst/>
            <a:gdLst/>
            <a:ahLst/>
            <a:cxnLst/>
            <a:rect l="l" t="t" r="r" b="b"/>
            <a:pathLst>
              <a:path w="709613" h="903089">
                <a:moveTo>
                  <a:pt x="350044" y="0"/>
                </a:moveTo>
                <a:cubicBezTo>
                  <a:pt x="459582" y="0"/>
                  <a:pt x="542032" y="24011"/>
                  <a:pt x="597396" y="72033"/>
                </a:cubicBezTo>
                <a:cubicBezTo>
                  <a:pt x="652760" y="120055"/>
                  <a:pt x="681832" y="184150"/>
                  <a:pt x="684610" y="264319"/>
                </a:cubicBezTo>
                <a:lnTo>
                  <a:pt x="508397" y="272058"/>
                </a:lnTo>
                <a:cubicBezTo>
                  <a:pt x="500857" y="227211"/>
                  <a:pt x="484684" y="194965"/>
                  <a:pt x="459879" y="175320"/>
                </a:cubicBezTo>
                <a:cubicBezTo>
                  <a:pt x="435074" y="155674"/>
                  <a:pt x="397867" y="145852"/>
                  <a:pt x="348258" y="145852"/>
                </a:cubicBezTo>
                <a:cubicBezTo>
                  <a:pt x="297061" y="145852"/>
                  <a:pt x="256977" y="156369"/>
                  <a:pt x="228005" y="177403"/>
                </a:cubicBezTo>
                <a:cubicBezTo>
                  <a:pt x="209352" y="190897"/>
                  <a:pt x="200025" y="208955"/>
                  <a:pt x="200025" y="231577"/>
                </a:cubicBezTo>
                <a:cubicBezTo>
                  <a:pt x="200025" y="252214"/>
                  <a:pt x="208757" y="269875"/>
                  <a:pt x="226219" y="284560"/>
                </a:cubicBezTo>
                <a:cubicBezTo>
                  <a:pt x="248444" y="303213"/>
                  <a:pt x="302419" y="322660"/>
                  <a:pt x="388144" y="342900"/>
                </a:cubicBezTo>
                <a:cubicBezTo>
                  <a:pt x="473869" y="363141"/>
                  <a:pt x="537270" y="384076"/>
                  <a:pt x="578346" y="405706"/>
                </a:cubicBezTo>
                <a:cubicBezTo>
                  <a:pt x="619423" y="427335"/>
                  <a:pt x="651570" y="456903"/>
                  <a:pt x="674787" y="494407"/>
                </a:cubicBezTo>
                <a:cubicBezTo>
                  <a:pt x="698004" y="531912"/>
                  <a:pt x="709613" y="578247"/>
                  <a:pt x="709613" y="633413"/>
                </a:cubicBezTo>
                <a:cubicBezTo>
                  <a:pt x="709613" y="683419"/>
                  <a:pt x="695722" y="730250"/>
                  <a:pt x="667941" y="773906"/>
                </a:cubicBezTo>
                <a:cubicBezTo>
                  <a:pt x="640160" y="817563"/>
                  <a:pt x="600869" y="850007"/>
                  <a:pt x="550069" y="871240"/>
                </a:cubicBezTo>
                <a:cubicBezTo>
                  <a:pt x="499269" y="892473"/>
                  <a:pt x="435967" y="903089"/>
                  <a:pt x="360164" y="903089"/>
                </a:cubicBezTo>
                <a:cubicBezTo>
                  <a:pt x="249833" y="903089"/>
                  <a:pt x="165100" y="877590"/>
                  <a:pt x="105966" y="826592"/>
                </a:cubicBezTo>
                <a:cubicBezTo>
                  <a:pt x="46832" y="775593"/>
                  <a:pt x="11510" y="701278"/>
                  <a:pt x="0" y="603647"/>
                </a:cubicBezTo>
                <a:lnTo>
                  <a:pt x="171450" y="586978"/>
                </a:lnTo>
                <a:cubicBezTo>
                  <a:pt x="181769" y="644525"/>
                  <a:pt x="202704" y="686792"/>
                  <a:pt x="234256" y="713780"/>
                </a:cubicBezTo>
                <a:cubicBezTo>
                  <a:pt x="265807" y="740767"/>
                  <a:pt x="308372" y="754261"/>
                  <a:pt x="361950" y="754261"/>
                </a:cubicBezTo>
                <a:cubicBezTo>
                  <a:pt x="418703" y="754261"/>
                  <a:pt x="461467" y="742256"/>
                  <a:pt x="490240" y="718245"/>
                </a:cubicBezTo>
                <a:cubicBezTo>
                  <a:pt x="519014" y="694234"/>
                  <a:pt x="533400" y="666155"/>
                  <a:pt x="533400" y="634008"/>
                </a:cubicBezTo>
                <a:cubicBezTo>
                  <a:pt x="533400" y="613370"/>
                  <a:pt x="527348" y="595809"/>
                  <a:pt x="515243" y="581323"/>
                </a:cubicBezTo>
                <a:cubicBezTo>
                  <a:pt x="503139" y="566837"/>
                  <a:pt x="482005" y="554236"/>
                  <a:pt x="451842" y="543520"/>
                </a:cubicBezTo>
                <a:cubicBezTo>
                  <a:pt x="431205" y="536377"/>
                  <a:pt x="384175" y="523677"/>
                  <a:pt x="310753" y="505420"/>
                </a:cubicBezTo>
                <a:cubicBezTo>
                  <a:pt x="216297" y="482005"/>
                  <a:pt x="150019" y="453231"/>
                  <a:pt x="111919" y="419100"/>
                </a:cubicBezTo>
                <a:cubicBezTo>
                  <a:pt x="58341" y="371078"/>
                  <a:pt x="31552" y="312539"/>
                  <a:pt x="31552" y="243483"/>
                </a:cubicBezTo>
                <a:cubicBezTo>
                  <a:pt x="31552" y="199033"/>
                  <a:pt x="44153" y="157460"/>
                  <a:pt x="69354" y="118765"/>
                </a:cubicBezTo>
                <a:cubicBezTo>
                  <a:pt x="94556" y="80070"/>
                  <a:pt x="130870" y="50602"/>
                  <a:pt x="178296" y="30361"/>
                </a:cubicBezTo>
                <a:cubicBezTo>
                  <a:pt x="225723" y="10120"/>
                  <a:pt x="282972" y="0"/>
                  <a:pt x="350044" y="0"/>
                </a:cubicBezTo>
                <a:close/>
              </a:path>
            </a:pathLst>
          </a:custGeom>
          <a:solidFill>
            <a:srgbClr val="FFAB73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标题 41"/>
          <p:cNvSpPr txBox="1">
            <a:spLocks/>
          </p:cNvSpPr>
          <p:nvPr/>
        </p:nvSpPr>
        <p:spPr>
          <a:xfrm>
            <a:off x="6151192" y="2028699"/>
            <a:ext cx="5114415" cy="92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000" b="1" dirty="0" smtClean="0">
                <a:solidFill>
                  <a:srgbClr val="DE591F"/>
                </a:solidFill>
              </a:rPr>
              <a:t>添加标题</a:t>
            </a:r>
            <a:r>
              <a:rPr lang="zh-CN" altLang="en-US" sz="2000" b="1" dirty="0" smtClean="0">
                <a:solidFill>
                  <a:srgbClr val="59473E"/>
                </a:solidFill>
              </a:rPr>
              <a:t>文字</a:t>
            </a:r>
            <a:endParaRPr lang="zh-CN" altLang="en-US" sz="4000" dirty="0">
              <a:solidFill>
                <a:srgbClr val="59473E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7545847" y="4186874"/>
            <a:ext cx="4164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600" dirty="0" err="1" smtClean="0">
                <a:solidFill>
                  <a:schemeClr val="bg1">
                    <a:lumMod val="75000"/>
                  </a:schemeClr>
                </a:solidFill>
              </a:rPr>
              <a:t>urna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736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8777" y="2291645"/>
            <a:ext cx="21243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DE591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8700" dirty="0">
              <a:solidFill>
                <a:srgbClr val="DE591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01879" y="2291645"/>
            <a:ext cx="21243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44A5B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8700" dirty="0">
              <a:solidFill>
                <a:srgbClr val="44A5B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5119" y="2291645"/>
            <a:ext cx="21243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DE591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8700" dirty="0">
              <a:solidFill>
                <a:srgbClr val="DE591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93211" y="2291645"/>
            <a:ext cx="21243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44A5B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8700" dirty="0">
              <a:solidFill>
                <a:srgbClr val="44A5B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04340" y="3930954"/>
            <a:ext cx="1296000" cy="0"/>
          </a:xfrm>
          <a:prstGeom prst="line">
            <a:avLst/>
          </a:prstGeom>
          <a:ln w="25400">
            <a:solidFill>
              <a:srgbClr val="B1B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62530" y="3930954"/>
            <a:ext cx="1296000" cy="0"/>
          </a:xfrm>
          <a:prstGeom prst="line">
            <a:avLst/>
          </a:prstGeom>
          <a:ln w="25400">
            <a:solidFill>
              <a:srgbClr val="B1B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50700" y="3930954"/>
            <a:ext cx="1296000" cy="0"/>
          </a:xfrm>
          <a:prstGeom prst="line">
            <a:avLst/>
          </a:prstGeom>
          <a:ln w="25400">
            <a:solidFill>
              <a:srgbClr val="B1B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488772" y="3930954"/>
            <a:ext cx="1296000" cy="0"/>
          </a:xfrm>
          <a:prstGeom prst="line">
            <a:avLst/>
          </a:prstGeom>
          <a:ln w="25400">
            <a:solidFill>
              <a:srgbClr val="B1B8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327818" y="3930955"/>
            <a:ext cx="0" cy="2008642"/>
          </a:xfrm>
          <a:prstGeom prst="line">
            <a:avLst/>
          </a:prstGeom>
          <a:ln w="12700">
            <a:solidFill>
              <a:srgbClr val="B1B8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130978" y="3930955"/>
            <a:ext cx="0" cy="2008642"/>
          </a:xfrm>
          <a:prstGeom prst="line">
            <a:avLst/>
          </a:prstGeom>
          <a:ln w="12700">
            <a:solidFill>
              <a:srgbClr val="B1B8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949129" y="3930955"/>
            <a:ext cx="0" cy="2008642"/>
          </a:xfrm>
          <a:prstGeom prst="line">
            <a:avLst/>
          </a:prstGeom>
          <a:ln w="12700">
            <a:solidFill>
              <a:srgbClr val="B1B8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16185" y="4065007"/>
            <a:ext cx="172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19346" y="4065007"/>
            <a:ext cx="172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467478" y="4065007"/>
            <a:ext cx="172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315609" y="4065007"/>
            <a:ext cx="172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22" name="TextBox 32"/>
          <p:cNvSpPr txBox="1"/>
          <p:nvPr/>
        </p:nvSpPr>
        <p:spPr>
          <a:xfrm>
            <a:off x="828752" y="4493046"/>
            <a:ext cx="2214251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文本内容，文本内容，文本内容，文本内容，文本内容，文本内容，文本内容，文本内容，文本内容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32"/>
          <p:cNvSpPr txBox="1"/>
          <p:nvPr/>
        </p:nvSpPr>
        <p:spPr>
          <a:xfrm>
            <a:off x="3661893" y="4493046"/>
            <a:ext cx="2214251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文本内容，文本内容，文本内容，文本内容，文本内容，文本内容，文本内容，文本内容，文本内容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32"/>
          <p:cNvSpPr txBox="1"/>
          <p:nvPr/>
        </p:nvSpPr>
        <p:spPr>
          <a:xfrm>
            <a:off x="6465054" y="4493046"/>
            <a:ext cx="2214251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文本内容，文本内容，文本内容，文本内容，文本内容，文本内容，文本内容，文本内容，文本内容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32"/>
          <p:cNvSpPr txBox="1"/>
          <p:nvPr/>
        </p:nvSpPr>
        <p:spPr>
          <a:xfrm>
            <a:off x="9313185" y="4493046"/>
            <a:ext cx="2214251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文本内容，文本内容，文本内容，文本内容，文本内容，文本内容，文本内容，文本内容，文本内容</a:t>
            </a:r>
            <a:endParaRPr lang="zh-CN" altLang="en-US" sz="1600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624005"/>
            <a:ext cx="209862" cy="1184223"/>
          </a:xfrm>
          <a:prstGeom prst="rect">
            <a:avLst/>
          </a:prstGeom>
          <a:solidFill>
            <a:srgbClr val="59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375AD"/>
              </a:solidFill>
            </a:endParaRPr>
          </a:p>
        </p:txBody>
      </p:sp>
      <p:sp>
        <p:nvSpPr>
          <p:cNvPr id="93" name="标题 92"/>
          <p:cNvSpPr>
            <a:spLocks noGrp="1"/>
          </p:cNvSpPr>
          <p:nvPr>
            <p:ph type="title"/>
          </p:nvPr>
        </p:nvSpPr>
        <p:spPr>
          <a:xfrm>
            <a:off x="555994" y="745208"/>
            <a:ext cx="10515600" cy="928837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单击此处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sz="6000" b="1" dirty="0">
                <a:solidFill>
                  <a:srgbClr val="DE591F"/>
                </a:solidFill>
              </a:rPr>
              <a:t>添加标题</a:t>
            </a:r>
            <a:r>
              <a:rPr lang="zh-CN" altLang="en-US" sz="3600" b="1" dirty="0" smtClean="0"/>
              <a:t>文字</a:t>
            </a:r>
            <a:endParaRPr lang="zh-CN" alt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065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74368" y="0"/>
            <a:ext cx="224852" cy="4781862"/>
          </a:xfrm>
          <a:custGeom>
            <a:avLst/>
            <a:gdLst>
              <a:gd name="connsiteX0" fmla="*/ 0 w 224852"/>
              <a:gd name="connsiteY0" fmla="*/ 0 h 4781862"/>
              <a:gd name="connsiteX1" fmla="*/ 224852 w 224852"/>
              <a:gd name="connsiteY1" fmla="*/ 0 h 4781862"/>
              <a:gd name="connsiteX2" fmla="*/ 224852 w 224852"/>
              <a:gd name="connsiteY2" fmla="*/ 4781862 h 4781862"/>
              <a:gd name="connsiteX3" fmla="*/ 0 w 224852"/>
              <a:gd name="connsiteY3" fmla="*/ 4781862 h 4781862"/>
              <a:gd name="connsiteX4" fmla="*/ 0 w 224852"/>
              <a:gd name="connsiteY4" fmla="*/ 0 h 4781862"/>
              <a:gd name="connsiteX0" fmla="*/ 0 w 224852"/>
              <a:gd name="connsiteY0" fmla="*/ 0 h 4781862"/>
              <a:gd name="connsiteX1" fmla="*/ 224852 w 224852"/>
              <a:gd name="connsiteY1" fmla="*/ 0 h 4781862"/>
              <a:gd name="connsiteX2" fmla="*/ 224852 w 224852"/>
              <a:gd name="connsiteY2" fmla="*/ 4781862 h 4781862"/>
              <a:gd name="connsiteX3" fmla="*/ 0 w 224852"/>
              <a:gd name="connsiteY3" fmla="*/ 4506441 h 4781862"/>
              <a:gd name="connsiteX4" fmla="*/ 0 w 224852"/>
              <a:gd name="connsiteY4" fmla="*/ 0 h 478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852" h="4781862">
                <a:moveTo>
                  <a:pt x="0" y="0"/>
                </a:moveTo>
                <a:lnTo>
                  <a:pt x="224852" y="0"/>
                </a:lnTo>
                <a:lnTo>
                  <a:pt x="224852" y="4781862"/>
                </a:lnTo>
                <a:lnTo>
                  <a:pt x="0" y="4506441"/>
                </a:lnTo>
                <a:lnTo>
                  <a:pt x="0" y="0"/>
                </a:lnTo>
                <a:close/>
              </a:path>
            </a:pathLst>
          </a:custGeom>
          <a:solidFill>
            <a:srgbClr val="59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4"/>
          <p:cNvSpPr/>
          <p:nvPr/>
        </p:nvSpPr>
        <p:spPr>
          <a:xfrm flipH="1" flipV="1">
            <a:off x="7222677" y="2076138"/>
            <a:ext cx="224852" cy="4781862"/>
          </a:xfrm>
          <a:custGeom>
            <a:avLst/>
            <a:gdLst>
              <a:gd name="connsiteX0" fmla="*/ 0 w 224852"/>
              <a:gd name="connsiteY0" fmla="*/ 0 h 4781862"/>
              <a:gd name="connsiteX1" fmla="*/ 224852 w 224852"/>
              <a:gd name="connsiteY1" fmla="*/ 0 h 4781862"/>
              <a:gd name="connsiteX2" fmla="*/ 224852 w 224852"/>
              <a:gd name="connsiteY2" fmla="*/ 4781862 h 4781862"/>
              <a:gd name="connsiteX3" fmla="*/ 0 w 224852"/>
              <a:gd name="connsiteY3" fmla="*/ 4781862 h 4781862"/>
              <a:gd name="connsiteX4" fmla="*/ 0 w 224852"/>
              <a:gd name="connsiteY4" fmla="*/ 0 h 4781862"/>
              <a:gd name="connsiteX0" fmla="*/ 0 w 224852"/>
              <a:gd name="connsiteY0" fmla="*/ 0 h 4781862"/>
              <a:gd name="connsiteX1" fmla="*/ 224852 w 224852"/>
              <a:gd name="connsiteY1" fmla="*/ 0 h 4781862"/>
              <a:gd name="connsiteX2" fmla="*/ 224852 w 224852"/>
              <a:gd name="connsiteY2" fmla="*/ 4781862 h 4781862"/>
              <a:gd name="connsiteX3" fmla="*/ 0 w 224852"/>
              <a:gd name="connsiteY3" fmla="*/ 4506441 h 4781862"/>
              <a:gd name="connsiteX4" fmla="*/ 0 w 224852"/>
              <a:gd name="connsiteY4" fmla="*/ 0 h 478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852" h="4781862">
                <a:moveTo>
                  <a:pt x="0" y="0"/>
                </a:moveTo>
                <a:lnTo>
                  <a:pt x="224852" y="0"/>
                </a:lnTo>
                <a:lnTo>
                  <a:pt x="224852" y="4781862"/>
                </a:lnTo>
                <a:lnTo>
                  <a:pt x="0" y="4506441"/>
                </a:lnTo>
                <a:lnTo>
                  <a:pt x="0" y="0"/>
                </a:lnTo>
                <a:close/>
              </a:path>
            </a:pathLst>
          </a:custGeom>
          <a:solidFill>
            <a:srgbClr val="59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05051" y="876644"/>
            <a:ext cx="419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99220" y="822433"/>
            <a:ext cx="172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4A5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r>
              <a:rPr lang="zh-CN" altLang="en-US" sz="2000" b="1" dirty="0">
                <a:solidFill>
                  <a:srgbClr val="44A5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13" name="TextBox 32"/>
          <p:cNvSpPr txBox="1"/>
          <p:nvPr/>
        </p:nvSpPr>
        <p:spPr>
          <a:xfrm>
            <a:off x="7840892" y="1170356"/>
            <a:ext cx="38071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文本内容，文本内容，文本内容，文本内容，文本内容，文本内容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05051" y="2089398"/>
            <a:ext cx="419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05051" y="3302152"/>
            <a:ext cx="419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34466" y="3316361"/>
            <a:ext cx="419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34466" y="4366396"/>
            <a:ext cx="419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34466" y="5442721"/>
            <a:ext cx="419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06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99220" y="1979830"/>
            <a:ext cx="172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r>
              <a:rPr lang="zh-CN" altLang="en-US" sz="2000" b="1" dirty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20" name="TextBox 32"/>
          <p:cNvSpPr txBox="1"/>
          <p:nvPr/>
        </p:nvSpPr>
        <p:spPr>
          <a:xfrm>
            <a:off x="7840892" y="2351804"/>
            <a:ext cx="38071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文本内容，文本内容，文本内容，文本内容，文本内容，文本内容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99220" y="3221386"/>
            <a:ext cx="172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4A5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r>
              <a:rPr lang="zh-CN" altLang="en-US" sz="2000" b="1" dirty="0">
                <a:solidFill>
                  <a:srgbClr val="44A5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22" name="TextBox 32"/>
          <p:cNvSpPr txBox="1"/>
          <p:nvPr/>
        </p:nvSpPr>
        <p:spPr>
          <a:xfrm>
            <a:off x="7840892" y="3593360"/>
            <a:ext cx="38071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文本内容，文本内容，文本内容，文本内容，文本内容，文本内容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50374" y="3298446"/>
            <a:ext cx="172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4A5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r>
              <a:rPr lang="zh-CN" altLang="en-US" sz="2000" b="1" dirty="0">
                <a:solidFill>
                  <a:srgbClr val="44A5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24" name="TextBox 32"/>
          <p:cNvSpPr txBox="1"/>
          <p:nvPr/>
        </p:nvSpPr>
        <p:spPr>
          <a:xfrm>
            <a:off x="3243596" y="3701474"/>
            <a:ext cx="38071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文本内容，文本内容，文本内容，文本内容，文本内容，文本内容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50374" y="4341843"/>
            <a:ext cx="172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r>
              <a:rPr lang="zh-CN" altLang="en-US" sz="2000" b="1" dirty="0">
                <a:solidFill>
                  <a:srgbClr val="DE59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26" name="TextBox 32"/>
          <p:cNvSpPr txBox="1"/>
          <p:nvPr/>
        </p:nvSpPr>
        <p:spPr>
          <a:xfrm>
            <a:off x="3243596" y="4744871"/>
            <a:ext cx="38071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文本内容，文本内容，文本内容，文本内容，文本内容，文本内容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50374" y="5442721"/>
            <a:ext cx="172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4A5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r>
              <a:rPr lang="zh-CN" altLang="en-US" sz="2000" b="1" dirty="0">
                <a:solidFill>
                  <a:srgbClr val="44A5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28" name="TextBox 32"/>
          <p:cNvSpPr txBox="1"/>
          <p:nvPr/>
        </p:nvSpPr>
        <p:spPr>
          <a:xfrm>
            <a:off x="3243596" y="5845749"/>
            <a:ext cx="38071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文本内容，文本内容，文本内容，文本内容，文本内容，文本内容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4571" y="0"/>
            <a:ext cx="758452" cy="1810094"/>
            <a:chOff x="34571" y="0"/>
            <a:chExt cx="758452" cy="1810094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172456" y="0"/>
              <a:ext cx="388337" cy="876644"/>
            </a:xfrm>
            <a:prstGeom prst="line">
              <a:avLst/>
            </a:prstGeom>
            <a:ln>
              <a:solidFill>
                <a:srgbClr val="44A5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34571" y="0"/>
              <a:ext cx="758452" cy="1810094"/>
            </a:xfrm>
            <a:prstGeom prst="line">
              <a:avLst/>
            </a:prstGeom>
            <a:ln>
              <a:solidFill>
                <a:srgbClr val="44A5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标题 41"/>
          <p:cNvSpPr>
            <a:spLocks noGrp="1"/>
          </p:cNvSpPr>
          <p:nvPr>
            <p:ph type="title" idx="4294967295"/>
          </p:nvPr>
        </p:nvSpPr>
        <p:spPr>
          <a:xfrm>
            <a:off x="807614" y="440703"/>
            <a:ext cx="5114415" cy="928688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DE591F"/>
                </a:solidFill>
              </a:rPr>
              <a:t>添加标题</a:t>
            </a:r>
            <a:r>
              <a:rPr lang="zh-CN" altLang="en-US" sz="3200" b="1" dirty="0" smtClean="0"/>
              <a:t>文字</a:t>
            </a:r>
            <a:endParaRPr lang="zh-CN" alt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451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69680" y="153988"/>
            <a:ext cx="3686175" cy="92868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59473E"/>
                </a:solidFill>
              </a:rPr>
              <a:t>添加</a:t>
            </a:r>
            <a:r>
              <a:rPr lang="zh-CN" altLang="en-US" sz="3600" b="1" dirty="0">
                <a:solidFill>
                  <a:srgbClr val="44A5BD"/>
                </a:solidFill>
              </a:rPr>
              <a:t>标题文字</a:t>
            </a:r>
            <a:endParaRPr lang="zh-CN" altLang="en-US" sz="3600" dirty="0">
              <a:solidFill>
                <a:srgbClr val="44A5BD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7224" y="-35169"/>
            <a:ext cx="8757139" cy="6893169"/>
            <a:chOff x="1508127" y="-35169"/>
            <a:chExt cx="8757139" cy="6893169"/>
          </a:xfrm>
        </p:grpSpPr>
        <p:sp>
          <p:nvSpPr>
            <p:cNvPr id="5" name="平行四边形 4"/>
            <p:cNvSpPr/>
            <p:nvPr/>
          </p:nvSpPr>
          <p:spPr>
            <a:xfrm>
              <a:off x="1508127" y="-35169"/>
              <a:ext cx="8042031" cy="6893169"/>
            </a:xfrm>
            <a:prstGeom prst="parallelogram">
              <a:avLst>
                <a:gd name="adj" fmla="val 57092"/>
              </a:avLst>
            </a:prstGeom>
            <a:solidFill>
              <a:srgbClr val="44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5529142" y="-35169"/>
              <a:ext cx="4736124" cy="6893169"/>
            </a:xfrm>
            <a:prstGeom prst="parallelogram">
              <a:avLst>
                <a:gd name="adj" fmla="val 83825"/>
              </a:avLst>
            </a:prstGeom>
            <a:solidFill>
              <a:srgbClr val="594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341387" y="1650080"/>
            <a:ext cx="3825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  <a:endParaRPr lang="zh-CN" altLang="en-US" sz="6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32"/>
          <p:cNvSpPr txBox="1"/>
          <p:nvPr/>
        </p:nvSpPr>
        <p:spPr>
          <a:xfrm>
            <a:off x="8736575" y="1953427"/>
            <a:ext cx="290508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</a:t>
            </a:r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内容，文本内容，文本</a:t>
            </a:r>
            <a:r>
              <a:rPr lang="zh-CN" altLang="en-US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90943" y="3843160"/>
            <a:ext cx="3825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  <a:endParaRPr lang="zh-CN" altLang="en-US" sz="6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7371561" y="4350991"/>
            <a:ext cx="399982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</a:t>
            </a:r>
            <a:r>
              <a:rPr lang="zh-CN" altLang="en-US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内容，文本内容，文本</a:t>
            </a:r>
            <a:r>
              <a:rPr lang="zh-CN" altLang="en-US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32"/>
          <p:cNvSpPr txBox="1"/>
          <p:nvPr/>
        </p:nvSpPr>
        <p:spPr>
          <a:xfrm rot="18000000">
            <a:off x="-506661" y="2861367"/>
            <a:ext cx="615520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4A5BD"/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</a:t>
            </a:r>
            <a:r>
              <a:rPr lang="zh-CN" altLang="en-US" sz="1600" dirty="0">
                <a:solidFill>
                  <a:srgbClr val="44A5BD"/>
                </a:solidFill>
                <a:latin typeface="微软雅黑" pitchFamily="34" charset="-122"/>
                <a:ea typeface="微软雅黑" pitchFamily="34" charset="-122"/>
              </a:rPr>
              <a:t>内容，文本内容，文本</a:t>
            </a:r>
            <a:r>
              <a:rPr lang="zh-CN" altLang="en-US" sz="1600" dirty="0" smtClean="0">
                <a:solidFill>
                  <a:srgbClr val="44A5BD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rgbClr val="44A5B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5397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880021" y="224589"/>
            <a:ext cx="4320000" cy="42190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174901" y="1628690"/>
            <a:ext cx="3687763" cy="179228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59473E"/>
                </a:solidFill>
              </a:rPr>
              <a:t>单击此处</a:t>
            </a:r>
            <a:r>
              <a:rPr lang="en-US" altLang="zh-CN" b="1" dirty="0">
                <a:solidFill>
                  <a:srgbClr val="59473E"/>
                </a:solidFill>
              </a:rPr>
              <a:t/>
            </a:r>
            <a:br>
              <a:rPr lang="en-US" altLang="zh-CN" b="1" dirty="0">
                <a:solidFill>
                  <a:srgbClr val="59473E"/>
                </a:solidFill>
              </a:rPr>
            </a:br>
            <a:r>
              <a:rPr lang="zh-CN" altLang="en-US" sz="7200" b="1" dirty="0">
                <a:solidFill>
                  <a:srgbClr val="59473E"/>
                </a:solidFill>
              </a:rPr>
              <a:t>添加标题</a:t>
            </a:r>
            <a:r>
              <a:rPr lang="zh-CN" altLang="en-US" b="1" dirty="0">
                <a:solidFill>
                  <a:srgbClr val="59473E"/>
                </a:solidFill>
              </a:rPr>
              <a:t>文字</a:t>
            </a:r>
            <a:endParaRPr lang="zh-CN" altLang="en-US" dirty="0">
              <a:solidFill>
                <a:srgbClr val="59473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46360" y="2334127"/>
            <a:ext cx="4251157" cy="2101516"/>
          </a:xfrm>
          <a:prstGeom prst="rect">
            <a:avLst/>
          </a:prstGeom>
          <a:solidFill>
            <a:srgbClr val="F0C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46360" y="4596062"/>
            <a:ext cx="4251157" cy="2029327"/>
          </a:xfrm>
          <a:prstGeom prst="rect">
            <a:avLst/>
          </a:prstGeom>
          <a:solidFill>
            <a:srgbClr val="F09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46360" y="232610"/>
            <a:ext cx="2085473" cy="2029327"/>
          </a:xfrm>
          <a:prstGeom prst="rect">
            <a:avLst/>
          </a:prstGeom>
          <a:solidFill>
            <a:srgbClr val="44A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12044" y="232610"/>
            <a:ext cx="2085473" cy="2029327"/>
          </a:xfrm>
          <a:prstGeom prst="rect">
            <a:avLst/>
          </a:prstGeom>
          <a:solidFill>
            <a:srgbClr val="B0E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8084" y="2406315"/>
            <a:ext cx="2085473" cy="2029327"/>
          </a:xfrm>
          <a:prstGeom prst="rect">
            <a:avLst/>
          </a:prstGeom>
          <a:solidFill>
            <a:srgbClr val="FF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8084" y="4572001"/>
            <a:ext cx="2085473" cy="2029327"/>
          </a:xfrm>
          <a:prstGeom prst="rect">
            <a:avLst/>
          </a:prstGeom>
          <a:solidFill>
            <a:srgbClr val="3C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63979" y="4572001"/>
            <a:ext cx="2085473" cy="2029327"/>
          </a:xfrm>
          <a:prstGeom prst="rect">
            <a:avLst/>
          </a:prstGeom>
          <a:solidFill>
            <a:srgbClr val="BFD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09874" y="4572001"/>
            <a:ext cx="2085473" cy="2029327"/>
          </a:xfrm>
          <a:prstGeom prst="rect">
            <a:avLst/>
          </a:prstGeom>
          <a:solidFill>
            <a:srgbClr val="90B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8084" y="256673"/>
            <a:ext cx="2085473" cy="2029327"/>
          </a:xfrm>
          <a:prstGeom prst="rect">
            <a:avLst/>
          </a:prstGeom>
          <a:solidFill>
            <a:srgbClr val="DE5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94504" y="1047218"/>
            <a:ext cx="1259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0574" y="3184830"/>
            <a:ext cx="1259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787017" y="5072116"/>
            <a:ext cx="1884904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DDDDDD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文本内容，文本内容，文本内容，文本内容，文本内容，文本内容</a:t>
            </a:r>
            <a:endParaRPr lang="zh-CN" altLang="en-US" sz="1600" dirty="0">
              <a:solidFill>
                <a:srgbClr val="DDDDDD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02815" y="5386609"/>
            <a:ext cx="1259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3315" y="2629950"/>
            <a:ext cx="3476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2F2F2"/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600" dirty="0" err="1" smtClean="0">
                <a:solidFill>
                  <a:srgbClr val="F2F2F2"/>
                </a:solidFill>
              </a:rPr>
              <a:t>urna</a:t>
            </a:r>
            <a:r>
              <a:rPr lang="en-US" altLang="zh-CN" sz="1600" dirty="0" smtClean="0">
                <a:solidFill>
                  <a:srgbClr val="F2F2F2"/>
                </a:solidFill>
              </a:rPr>
              <a:t>.</a:t>
            </a:r>
            <a:endParaRPr lang="zh-CN" altLang="en-US" sz="1600" dirty="0">
              <a:solidFill>
                <a:srgbClr val="F2F2F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73315" y="4797966"/>
            <a:ext cx="3476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2F2F2"/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600" dirty="0" err="1" smtClean="0">
                <a:solidFill>
                  <a:srgbClr val="F2F2F2"/>
                </a:solidFill>
              </a:rPr>
              <a:t>urna</a:t>
            </a:r>
            <a:r>
              <a:rPr lang="en-US" altLang="zh-CN" sz="1600" dirty="0" smtClean="0">
                <a:solidFill>
                  <a:srgbClr val="F2F2F2"/>
                </a:solidFill>
              </a:rPr>
              <a:t>.</a:t>
            </a:r>
            <a:endParaRPr lang="zh-CN" altLang="en-US" sz="1600" dirty="0">
              <a:solidFill>
                <a:srgbClr val="F2F2F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9115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04354" y="1364733"/>
            <a:ext cx="9807411" cy="2912947"/>
            <a:chOff x="740980" y="1466193"/>
            <a:chExt cx="10562897" cy="3137338"/>
          </a:xfrm>
        </p:grpSpPr>
        <p:sp>
          <p:nvSpPr>
            <p:cNvPr id="3" name="椭圆 2"/>
            <p:cNvSpPr/>
            <p:nvPr/>
          </p:nvSpPr>
          <p:spPr>
            <a:xfrm>
              <a:off x="740980" y="1466193"/>
              <a:ext cx="3137338" cy="3137338"/>
            </a:xfrm>
            <a:prstGeom prst="ellipse">
              <a:avLst/>
            </a:prstGeom>
            <a:solidFill>
              <a:srgbClr val="FFAB73">
                <a:alpha val="8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3279228" y="1466193"/>
              <a:ext cx="3137338" cy="3137338"/>
            </a:xfrm>
            <a:prstGeom prst="ellipse">
              <a:avLst/>
            </a:prstGeom>
            <a:solidFill>
              <a:srgbClr val="DE591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659821" y="1466193"/>
              <a:ext cx="3137338" cy="3137338"/>
            </a:xfrm>
            <a:prstGeom prst="ellipse">
              <a:avLst/>
            </a:prstGeom>
            <a:solidFill>
              <a:srgbClr val="59473E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166539" y="1466193"/>
              <a:ext cx="3137338" cy="3137338"/>
            </a:xfrm>
            <a:prstGeom prst="ellipse">
              <a:avLst/>
            </a:prstGeom>
            <a:solidFill>
              <a:srgbClr val="44A5BD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8763683" y="4303986"/>
            <a:ext cx="0" cy="162384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115076" y="4303986"/>
            <a:ext cx="0" cy="162384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624124" y="4303986"/>
            <a:ext cx="0" cy="1623849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59473E"/>
                </a:solidFill>
              </a:rPr>
              <a:t>添加</a:t>
            </a:r>
            <a:r>
              <a:rPr lang="zh-CN" altLang="en-US" b="1" dirty="0">
                <a:solidFill>
                  <a:srgbClr val="DE591F"/>
                </a:solidFill>
              </a:rPr>
              <a:t>标题文字</a:t>
            </a:r>
            <a:endParaRPr lang="zh-CN" altLang="en-US" dirty="0">
              <a:solidFill>
                <a:srgbClr val="DE591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53063" y="2115443"/>
            <a:ext cx="910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Step1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97663" y="2647879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60235" y="2115443"/>
            <a:ext cx="910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Step2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04835" y="2647879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62000" y="2115443"/>
            <a:ext cx="910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Step3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06600" y="2647879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058359" y="2115443"/>
            <a:ext cx="910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Step4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602959" y="2647879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标题文字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1280997" y="4357629"/>
            <a:ext cx="2375576" cy="13415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内容，文本内容，文本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2"/>
          <p:cNvSpPr txBox="1"/>
          <p:nvPr/>
        </p:nvSpPr>
        <p:spPr>
          <a:xfrm>
            <a:off x="3856031" y="4357629"/>
            <a:ext cx="2375576" cy="13415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内容，文本内容，文本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6431065" y="4357629"/>
            <a:ext cx="2375576" cy="13415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内容，文本内容，文本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2"/>
          <p:cNvSpPr txBox="1"/>
          <p:nvPr/>
        </p:nvSpPr>
        <p:spPr>
          <a:xfrm>
            <a:off x="9006100" y="4357629"/>
            <a:ext cx="2375576" cy="13415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内容，文本内容，文本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308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1998" cy="3429000"/>
          </a:xfrm>
          <a:prstGeom prst="rect">
            <a:avLst/>
          </a:prstGeom>
          <a:solidFill>
            <a:srgbClr val="DE5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090789" y="2324365"/>
            <a:ext cx="10223272" cy="2209270"/>
            <a:chOff x="717180" y="2779057"/>
            <a:chExt cx="10578350" cy="2286003"/>
          </a:xfrm>
        </p:grpSpPr>
        <p:grpSp>
          <p:nvGrpSpPr>
            <p:cNvPr id="26" name="组合 25"/>
            <p:cNvGrpSpPr/>
            <p:nvPr/>
          </p:nvGrpSpPr>
          <p:grpSpPr>
            <a:xfrm>
              <a:off x="9215720" y="2779057"/>
              <a:ext cx="2079810" cy="2286003"/>
              <a:chOff x="9215720" y="2779057"/>
              <a:chExt cx="2079810" cy="2286003"/>
            </a:xfrm>
          </p:grpSpPr>
          <p:sp>
            <p:nvSpPr>
              <p:cNvPr id="25" name="任意多边形 24"/>
              <p:cNvSpPr/>
              <p:nvPr/>
            </p:nvSpPr>
            <p:spPr>
              <a:xfrm rot="10800000">
                <a:off x="9215720" y="2779057"/>
                <a:ext cx="2079810" cy="2286003"/>
              </a:xfrm>
              <a:custGeom>
                <a:avLst/>
                <a:gdLst>
                  <a:gd name="connsiteX0" fmla="*/ 1039905 w 2079810"/>
                  <a:gd name="connsiteY0" fmla="*/ 2286003 h 2286003"/>
                  <a:gd name="connsiteX1" fmla="*/ 0 w 2079810"/>
                  <a:gd name="connsiteY1" fmla="*/ 1246098 h 2286003"/>
                  <a:gd name="connsiteX2" fmla="*/ 830328 w 2079810"/>
                  <a:gd name="connsiteY2" fmla="*/ 227320 h 2286003"/>
                  <a:gd name="connsiteX3" fmla="*/ 915608 w 2079810"/>
                  <a:gd name="connsiteY3" fmla="*/ 214305 h 2286003"/>
                  <a:gd name="connsiteX4" fmla="*/ 1039905 w 2079810"/>
                  <a:gd name="connsiteY4" fmla="*/ 0 h 2286003"/>
                  <a:gd name="connsiteX5" fmla="*/ 1164202 w 2079810"/>
                  <a:gd name="connsiteY5" fmla="*/ 214305 h 2286003"/>
                  <a:gd name="connsiteX6" fmla="*/ 1249482 w 2079810"/>
                  <a:gd name="connsiteY6" fmla="*/ 227320 h 2286003"/>
                  <a:gd name="connsiteX7" fmla="*/ 2079810 w 2079810"/>
                  <a:gd name="connsiteY7" fmla="*/ 1246098 h 2286003"/>
                  <a:gd name="connsiteX8" fmla="*/ 1039905 w 2079810"/>
                  <a:gd name="connsiteY8" fmla="*/ 2286003 h 228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79810" h="2286003">
                    <a:moveTo>
                      <a:pt x="1039905" y="2286003"/>
                    </a:moveTo>
                    <a:cubicBezTo>
                      <a:pt x="465581" y="2286003"/>
                      <a:pt x="0" y="1820422"/>
                      <a:pt x="0" y="1246098"/>
                    </a:cubicBezTo>
                    <a:cubicBezTo>
                      <a:pt x="0" y="743565"/>
                      <a:pt x="356460" y="324288"/>
                      <a:pt x="830328" y="227320"/>
                    </a:cubicBezTo>
                    <a:lnTo>
                      <a:pt x="915608" y="214305"/>
                    </a:lnTo>
                    <a:lnTo>
                      <a:pt x="1039905" y="0"/>
                    </a:lnTo>
                    <a:lnTo>
                      <a:pt x="1164202" y="214305"/>
                    </a:lnTo>
                    <a:lnTo>
                      <a:pt x="1249482" y="227320"/>
                    </a:lnTo>
                    <a:cubicBezTo>
                      <a:pt x="1723350" y="324288"/>
                      <a:pt x="2079810" y="743565"/>
                      <a:pt x="2079810" y="1246098"/>
                    </a:cubicBezTo>
                    <a:cubicBezTo>
                      <a:pt x="2079810" y="1820422"/>
                      <a:pt x="1614229" y="2286003"/>
                      <a:pt x="1039905" y="2286003"/>
                    </a:cubicBezTo>
                    <a:close/>
                  </a:path>
                </a:pathLst>
              </a:custGeom>
              <a:solidFill>
                <a:srgbClr val="5947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323296" y="2887256"/>
                <a:ext cx="1864658" cy="1864658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382874" y="2779057"/>
              <a:ext cx="2079810" cy="2286003"/>
              <a:chOff x="9215720" y="2779057"/>
              <a:chExt cx="2079810" cy="2286003"/>
            </a:xfrm>
          </p:grpSpPr>
          <p:sp>
            <p:nvSpPr>
              <p:cNvPr id="28" name="任意多边形 27"/>
              <p:cNvSpPr/>
              <p:nvPr/>
            </p:nvSpPr>
            <p:spPr>
              <a:xfrm rot="10800000">
                <a:off x="9215720" y="2779057"/>
                <a:ext cx="2079810" cy="2286003"/>
              </a:xfrm>
              <a:custGeom>
                <a:avLst/>
                <a:gdLst>
                  <a:gd name="connsiteX0" fmla="*/ 1039905 w 2079810"/>
                  <a:gd name="connsiteY0" fmla="*/ 2286003 h 2286003"/>
                  <a:gd name="connsiteX1" fmla="*/ 0 w 2079810"/>
                  <a:gd name="connsiteY1" fmla="*/ 1246098 h 2286003"/>
                  <a:gd name="connsiteX2" fmla="*/ 830328 w 2079810"/>
                  <a:gd name="connsiteY2" fmla="*/ 227320 h 2286003"/>
                  <a:gd name="connsiteX3" fmla="*/ 915608 w 2079810"/>
                  <a:gd name="connsiteY3" fmla="*/ 214305 h 2286003"/>
                  <a:gd name="connsiteX4" fmla="*/ 1039905 w 2079810"/>
                  <a:gd name="connsiteY4" fmla="*/ 0 h 2286003"/>
                  <a:gd name="connsiteX5" fmla="*/ 1164202 w 2079810"/>
                  <a:gd name="connsiteY5" fmla="*/ 214305 h 2286003"/>
                  <a:gd name="connsiteX6" fmla="*/ 1249482 w 2079810"/>
                  <a:gd name="connsiteY6" fmla="*/ 227320 h 2286003"/>
                  <a:gd name="connsiteX7" fmla="*/ 2079810 w 2079810"/>
                  <a:gd name="connsiteY7" fmla="*/ 1246098 h 2286003"/>
                  <a:gd name="connsiteX8" fmla="*/ 1039905 w 2079810"/>
                  <a:gd name="connsiteY8" fmla="*/ 2286003 h 228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79810" h="2286003">
                    <a:moveTo>
                      <a:pt x="1039905" y="2286003"/>
                    </a:moveTo>
                    <a:cubicBezTo>
                      <a:pt x="465581" y="2286003"/>
                      <a:pt x="0" y="1820422"/>
                      <a:pt x="0" y="1246098"/>
                    </a:cubicBezTo>
                    <a:cubicBezTo>
                      <a:pt x="0" y="743565"/>
                      <a:pt x="356460" y="324288"/>
                      <a:pt x="830328" y="227320"/>
                    </a:cubicBezTo>
                    <a:lnTo>
                      <a:pt x="915608" y="214305"/>
                    </a:lnTo>
                    <a:lnTo>
                      <a:pt x="1039905" y="0"/>
                    </a:lnTo>
                    <a:lnTo>
                      <a:pt x="1164202" y="214305"/>
                    </a:lnTo>
                    <a:lnTo>
                      <a:pt x="1249482" y="227320"/>
                    </a:lnTo>
                    <a:cubicBezTo>
                      <a:pt x="1723350" y="324288"/>
                      <a:pt x="2079810" y="743565"/>
                      <a:pt x="2079810" y="1246098"/>
                    </a:cubicBezTo>
                    <a:cubicBezTo>
                      <a:pt x="2079810" y="1820422"/>
                      <a:pt x="1614229" y="2286003"/>
                      <a:pt x="1039905" y="2286003"/>
                    </a:cubicBezTo>
                    <a:close/>
                  </a:path>
                </a:pathLst>
              </a:custGeom>
              <a:solidFill>
                <a:srgbClr val="5947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323296" y="2887256"/>
                <a:ext cx="1864658" cy="1864658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550027" y="2779057"/>
              <a:ext cx="2079810" cy="2286003"/>
              <a:chOff x="9215720" y="2779057"/>
              <a:chExt cx="2079810" cy="2286003"/>
            </a:xfrm>
          </p:grpSpPr>
          <p:sp>
            <p:nvSpPr>
              <p:cNvPr id="31" name="任意多边形 30"/>
              <p:cNvSpPr/>
              <p:nvPr/>
            </p:nvSpPr>
            <p:spPr>
              <a:xfrm rot="10800000">
                <a:off x="9215720" y="2779057"/>
                <a:ext cx="2079810" cy="2286003"/>
              </a:xfrm>
              <a:custGeom>
                <a:avLst/>
                <a:gdLst>
                  <a:gd name="connsiteX0" fmla="*/ 1039905 w 2079810"/>
                  <a:gd name="connsiteY0" fmla="*/ 2286003 h 2286003"/>
                  <a:gd name="connsiteX1" fmla="*/ 0 w 2079810"/>
                  <a:gd name="connsiteY1" fmla="*/ 1246098 h 2286003"/>
                  <a:gd name="connsiteX2" fmla="*/ 830328 w 2079810"/>
                  <a:gd name="connsiteY2" fmla="*/ 227320 h 2286003"/>
                  <a:gd name="connsiteX3" fmla="*/ 915608 w 2079810"/>
                  <a:gd name="connsiteY3" fmla="*/ 214305 h 2286003"/>
                  <a:gd name="connsiteX4" fmla="*/ 1039905 w 2079810"/>
                  <a:gd name="connsiteY4" fmla="*/ 0 h 2286003"/>
                  <a:gd name="connsiteX5" fmla="*/ 1164202 w 2079810"/>
                  <a:gd name="connsiteY5" fmla="*/ 214305 h 2286003"/>
                  <a:gd name="connsiteX6" fmla="*/ 1249482 w 2079810"/>
                  <a:gd name="connsiteY6" fmla="*/ 227320 h 2286003"/>
                  <a:gd name="connsiteX7" fmla="*/ 2079810 w 2079810"/>
                  <a:gd name="connsiteY7" fmla="*/ 1246098 h 2286003"/>
                  <a:gd name="connsiteX8" fmla="*/ 1039905 w 2079810"/>
                  <a:gd name="connsiteY8" fmla="*/ 2286003 h 228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79810" h="2286003">
                    <a:moveTo>
                      <a:pt x="1039905" y="2286003"/>
                    </a:moveTo>
                    <a:cubicBezTo>
                      <a:pt x="465581" y="2286003"/>
                      <a:pt x="0" y="1820422"/>
                      <a:pt x="0" y="1246098"/>
                    </a:cubicBezTo>
                    <a:cubicBezTo>
                      <a:pt x="0" y="743565"/>
                      <a:pt x="356460" y="324288"/>
                      <a:pt x="830328" y="227320"/>
                    </a:cubicBezTo>
                    <a:lnTo>
                      <a:pt x="915608" y="214305"/>
                    </a:lnTo>
                    <a:lnTo>
                      <a:pt x="1039905" y="0"/>
                    </a:lnTo>
                    <a:lnTo>
                      <a:pt x="1164202" y="214305"/>
                    </a:lnTo>
                    <a:lnTo>
                      <a:pt x="1249482" y="227320"/>
                    </a:lnTo>
                    <a:cubicBezTo>
                      <a:pt x="1723350" y="324288"/>
                      <a:pt x="2079810" y="743565"/>
                      <a:pt x="2079810" y="1246098"/>
                    </a:cubicBezTo>
                    <a:cubicBezTo>
                      <a:pt x="2079810" y="1820422"/>
                      <a:pt x="1614229" y="2286003"/>
                      <a:pt x="1039905" y="2286003"/>
                    </a:cubicBezTo>
                    <a:close/>
                  </a:path>
                </a:pathLst>
              </a:custGeom>
              <a:solidFill>
                <a:srgbClr val="5947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9323296" y="2887256"/>
                <a:ext cx="1864658" cy="1864658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717180" y="2779057"/>
              <a:ext cx="2079810" cy="2286003"/>
              <a:chOff x="9215720" y="2779057"/>
              <a:chExt cx="2079810" cy="2286003"/>
            </a:xfrm>
          </p:grpSpPr>
          <p:sp>
            <p:nvSpPr>
              <p:cNvPr id="34" name="任意多边形 33"/>
              <p:cNvSpPr/>
              <p:nvPr/>
            </p:nvSpPr>
            <p:spPr>
              <a:xfrm rot="10800000">
                <a:off x="9215720" y="2779057"/>
                <a:ext cx="2079810" cy="2286003"/>
              </a:xfrm>
              <a:custGeom>
                <a:avLst/>
                <a:gdLst>
                  <a:gd name="connsiteX0" fmla="*/ 1039905 w 2079810"/>
                  <a:gd name="connsiteY0" fmla="*/ 2286003 h 2286003"/>
                  <a:gd name="connsiteX1" fmla="*/ 0 w 2079810"/>
                  <a:gd name="connsiteY1" fmla="*/ 1246098 h 2286003"/>
                  <a:gd name="connsiteX2" fmla="*/ 830328 w 2079810"/>
                  <a:gd name="connsiteY2" fmla="*/ 227320 h 2286003"/>
                  <a:gd name="connsiteX3" fmla="*/ 915608 w 2079810"/>
                  <a:gd name="connsiteY3" fmla="*/ 214305 h 2286003"/>
                  <a:gd name="connsiteX4" fmla="*/ 1039905 w 2079810"/>
                  <a:gd name="connsiteY4" fmla="*/ 0 h 2286003"/>
                  <a:gd name="connsiteX5" fmla="*/ 1164202 w 2079810"/>
                  <a:gd name="connsiteY5" fmla="*/ 214305 h 2286003"/>
                  <a:gd name="connsiteX6" fmla="*/ 1249482 w 2079810"/>
                  <a:gd name="connsiteY6" fmla="*/ 227320 h 2286003"/>
                  <a:gd name="connsiteX7" fmla="*/ 2079810 w 2079810"/>
                  <a:gd name="connsiteY7" fmla="*/ 1246098 h 2286003"/>
                  <a:gd name="connsiteX8" fmla="*/ 1039905 w 2079810"/>
                  <a:gd name="connsiteY8" fmla="*/ 2286003 h 228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79810" h="2286003">
                    <a:moveTo>
                      <a:pt x="1039905" y="2286003"/>
                    </a:moveTo>
                    <a:cubicBezTo>
                      <a:pt x="465581" y="2286003"/>
                      <a:pt x="0" y="1820422"/>
                      <a:pt x="0" y="1246098"/>
                    </a:cubicBezTo>
                    <a:cubicBezTo>
                      <a:pt x="0" y="743565"/>
                      <a:pt x="356460" y="324288"/>
                      <a:pt x="830328" y="227320"/>
                    </a:cubicBezTo>
                    <a:lnTo>
                      <a:pt x="915608" y="214305"/>
                    </a:lnTo>
                    <a:lnTo>
                      <a:pt x="1039905" y="0"/>
                    </a:lnTo>
                    <a:lnTo>
                      <a:pt x="1164202" y="214305"/>
                    </a:lnTo>
                    <a:lnTo>
                      <a:pt x="1249482" y="227320"/>
                    </a:lnTo>
                    <a:cubicBezTo>
                      <a:pt x="1723350" y="324288"/>
                      <a:pt x="2079810" y="743565"/>
                      <a:pt x="2079810" y="1246098"/>
                    </a:cubicBezTo>
                    <a:cubicBezTo>
                      <a:pt x="2079810" y="1820422"/>
                      <a:pt x="1614229" y="2286003"/>
                      <a:pt x="1039905" y="2286003"/>
                    </a:cubicBezTo>
                    <a:close/>
                  </a:path>
                </a:pathLst>
              </a:custGeom>
              <a:solidFill>
                <a:srgbClr val="5947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9323296" y="2887256"/>
                <a:ext cx="1864658" cy="1864658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标题 36"/>
          <p:cNvSpPr>
            <a:spLocks noGrp="1"/>
          </p:cNvSpPr>
          <p:nvPr>
            <p:ph type="title" idx="4294967295"/>
          </p:nvPr>
        </p:nvSpPr>
        <p:spPr>
          <a:xfrm>
            <a:off x="4317416" y="380784"/>
            <a:ext cx="4217987" cy="928687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添加标题文字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857656" y="2884426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 smtClean="0">
              <a:solidFill>
                <a:srgbClr val="5947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2800" dirty="0">
              <a:solidFill>
                <a:srgbClr val="5947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2"/>
          <p:cNvSpPr txBox="1"/>
          <p:nvPr/>
        </p:nvSpPr>
        <p:spPr>
          <a:xfrm>
            <a:off x="977224" y="4676171"/>
            <a:ext cx="2375576" cy="13415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内容，文本内容，文本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32"/>
          <p:cNvSpPr txBox="1"/>
          <p:nvPr/>
        </p:nvSpPr>
        <p:spPr>
          <a:xfrm>
            <a:off x="3714447" y="4676171"/>
            <a:ext cx="2375576" cy="13415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内容，文本内容，文本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32"/>
          <p:cNvSpPr txBox="1"/>
          <p:nvPr/>
        </p:nvSpPr>
        <p:spPr>
          <a:xfrm>
            <a:off x="6451670" y="4676171"/>
            <a:ext cx="2375576" cy="13415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内容，文本内容，文本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32"/>
          <p:cNvSpPr txBox="1"/>
          <p:nvPr/>
        </p:nvSpPr>
        <p:spPr>
          <a:xfrm>
            <a:off x="9188894" y="4676171"/>
            <a:ext cx="2375576" cy="13415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文本内容，文本内容，文本内容，文本内容，文本内容，文本</a:t>
            </a:r>
            <a:r>
              <a:rPr lang="zh-CN" altLang="en-US" sz="16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内容，文本内容，文本</a:t>
            </a:r>
            <a:r>
              <a:rPr lang="zh-CN" altLang="en-US" sz="1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600" dirty="0">
              <a:solidFill>
                <a:srgbClr val="000000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98691" y="2884426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 smtClean="0">
              <a:solidFill>
                <a:srgbClr val="5947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2800" dirty="0">
              <a:solidFill>
                <a:srgbClr val="5947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34319" y="2884426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 smtClean="0">
              <a:solidFill>
                <a:srgbClr val="5947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2800" dirty="0">
              <a:solidFill>
                <a:srgbClr val="5947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12291" y="2884426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 smtClean="0">
              <a:solidFill>
                <a:srgbClr val="5947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rgbClr val="5947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2800" dirty="0">
              <a:solidFill>
                <a:srgbClr val="5947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352031" y="1294890"/>
            <a:ext cx="5742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85000"/>
                  </a:schemeClr>
                </a:solidFill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721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14"/>
  <p:tag name="ISPRING_RESOURCE_PATHS_HASH_PRESENTER" val="2df7b763bd721c66992bc18ca2568ce145ecf29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</TotalTime>
  <Words>1128</Words>
  <Application>Microsoft Office PowerPoint</Application>
  <PresentationFormat>自定义</PresentationFormat>
  <Paragraphs>113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文字排版也能高大上</vt:lpstr>
      <vt:lpstr>幻灯片 2</vt:lpstr>
      <vt:lpstr>STORY</vt:lpstr>
      <vt:lpstr>单击此处 添加标题文字</vt:lpstr>
      <vt:lpstr>添加标题文字</vt:lpstr>
      <vt:lpstr>添加标题文字</vt:lpstr>
      <vt:lpstr>单击此处 添加标题文字</vt:lpstr>
      <vt:lpstr>添加标题文字</vt:lpstr>
      <vt:lpstr>添加标题文字</vt:lpstr>
      <vt:lpstr>添加标题文字</vt:lpstr>
      <vt:lpstr>幻灯片 11</vt:lpstr>
      <vt:lpstr>幻灯片 12</vt:lpstr>
      <vt:lpstr>添加标题文字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qiao</dc:creator>
  <cp:lastModifiedBy>Raymond</cp:lastModifiedBy>
  <cp:revision>592</cp:revision>
  <dcterms:created xsi:type="dcterms:W3CDTF">2014-05-22T06:09:14Z</dcterms:created>
  <dcterms:modified xsi:type="dcterms:W3CDTF">2014-06-10T02:03:53Z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BB4CEE73-571D-4D7C-3F3F-3F3F5E3F3F3F</vt:lpwstr>
  </property>
  <property fmtid="{D5CDD505-2E9C-101B-9397-08002B2CF9AE}" pid="3" name="ArticulatePath">
    <vt:lpwstr>演示文稿1</vt:lpwstr>
  </property>
</Properties>
</file>