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460" r:id="rId3"/>
    <p:sldId id="462" r:id="rId4"/>
    <p:sldId id="474" r:id="rId5"/>
    <p:sldId id="467" r:id="rId6"/>
    <p:sldId id="477" r:id="rId7"/>
    <p:sldId id="480" r:id="rId8"/>
    <p:sldId id="481" r:id="rId9"/>
    <p:sldId id="482" r:id="rId10"/>
    <p:sldId id="483" r:id="rId11"/>
    <p:sldId id="484" r:id="rId12"/>
    <p:sldId id="485" r:id="rId13"/>
    <p:sldId id="487" r:id="rId14"/>
    <p:sldId id="486" r:id="rId15"/>
    <p:sldId id="490" r:id="rId16"/>
    <p:sldId id="492" r:id="rId17"/>
    <p:sldId id="496" r:id="rId18"/>
    <p:sldId id="493" r:id="rId19"/>
    <p:sldId id="497" r:id="rId20"/>
    <p:sldId id="498" r:id="rId21"/>
    <p:sldId id="499" r:id="rId22"/>
    <p:sldId id="502" r:id="rId23"/>
    <p:sldId id="500" r:id="rId24"/>
    <p:sldId id="501" r:id="rId25"/>
    <p:sldId id="503" r:id="rId26"/>
    <p:sldId id="478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雪贤 宋" initials="雪贤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BC1F"/>
    <a:srgbClr val="33AD64"/>
    <a:srgbClr val="028566"/>
    <a:srgbClr val="066F6B"/>
    <a:srgbClr val="014A46"/>
    <a:srgbClr val="006EFF"/>
    <a:srgbClr val="D33241"/>
    <a:srgbClr val="6970FD"/>
    <a:srgbClr val="2BA5FA"/>
    <a:srgbClr val="35A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65" autoAdjust="0"/>
    <p:restoredTop sz="95282" autoAdjust="0"/>
  </p:normalViewPr>
  <p:slideViewPr>
    <p:cSldViewPr snapToGrid="0" showGuides="1">
      <p:cViewPr varScale="1">
        <p:scale>
          <a:sx n="74" d="100"/>
          <a:sy n="74" d="100"/>
        </p:scale>
        <p:origin x="360" y="27"/>
      </p:cViewPr>
      <p:guideLst>
        <p:guide orient="horz" pos="2154"/>
        <p:guide pos="3863"/>
        <p:guide pos="663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9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commentAuthors" Target="commentAuthors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1"/>
          <c:dPt>
            <c:idx val="0"/>
            <c:invertIfNegative val="0"/>
            <c:bubble3D val="0"/>
            <c:spPr>
              <a:pattFill prst="narHorz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>
                <a:noFill/>
              </a:ln>
              <a:effectLst>
                <a:innerShdw blurRad="114300">
                  <a:schemeClr val="accent1"/>
                </a:innerShdw>
              </a:effectLst>
            </c:spPr>
          </c:dPt>
          <c:dPt>
            <c:idx val="1"/>
            <c:invertIfNegative val="0"/>
            <c:bubble3D val="0"/>
            <c:spPr>
              <a:pattFill prst="narHorz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>
                <a:noFill/>
              </a:ln>
              <a:effectLst>
                <a:innerShdw blurRad="114300">
                  <a:schemeClr val="accent1"/>
                </a:innerShdw>
              </a:effectLst>
            </c:spPr>
          </c:dPt>
          <c:dPt>
            <c:idx val="2"/>
            <c:invertIfNegative val="0"/>
            <c:bubble3D val="0"/>
            <c:spPr>
              <a:pattFill prst="narHorz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>
                <a:noFill/>
              </a:ln>
              <a:effectLst>
                <a:innerShdw blurRad="114300">
                  <a:schemeClr val="accent1"/>
                </a:innerShdw>
              </a:effectLst>
            </c:spPr>
          </c:dPt>
          <c:dPt>
            <c:idx val="3"/>
            <c:invertIfNegative val="0"/>
            <c:bubble3D val="0"/>
            <c:spPr>
              <a:pattFill prst="narHorz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>
                <a:noFill/>
              </a:ln>
              <a:effectLst>
                <a:innerShdw blurRad="114300">
                  <a:schemeClr val="accent1"/>
                </a:innerShdw>
              </a:effectLst>
            </c:spPr>
          </c:dPt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1195" b="0" i="0" u="none" strike="noStrike" kern="1200" baseline="0">
                      <a:solidFill>
                        <a:schemeClr val="bg1"/>
                      </a:solidFill>
                      <a:latin typeface="+mj-ea"/>
                      <a:ea typeface="+mj-ea"/>
                      <a:cs typeface="+mn-cs"/>
                    </a:defRPr>
                  </a:p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bg1"/>
                    </a:solidFill>
                    <a:latin typeface="+mj-ea"/>
                    <a:ea typeface="+mj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输入标题1</c:v>
                </c:pt>
                <c:pt idx="1">
                  <c:v>输入标题2</c:v>
                </c:pt>
                <c:pt idx="2">
                  <c:v>输入标题3</c:v>
                </c:pt>
                <c:pt idx="3">
                  <c:v>输入标题4</c:v>
                </c:pt>
              </c:strCache>
            </c:strRef>
          </c:cat>
          <c:val>
            <c:numRef>
              <c:f>Sheet1!$B$2:$B$5</c:f>
              <c:numCache>
                <c:formatCode>0_ </c:formatCode>
                <c:ptCount val="4"/>
                <c:pt idx="0">
                  <c:v>155600000</c:v>
                </c:pt>
                <c:pt idx="1">
                  <c:v>152300000</c:v>
                </c:pt>
                <c:pt idx="2">
                  <c:v>112600000</c:v>
                </c:pt>
                <c:pt idx="3">
                  <c:v>53200000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6"/>
        <c:axId val="1129748016"/>
        <c:axId val="1192230096"/>
      </c:barChart>
      <c:catAx>
        <c:axId val="112974801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1" i="0" u="none" strike="noStrike" kern="1200" baseline="0">
                <a:solidFill>
                  <a:schemeClr val="bg1"/>
                </a:solidFill>
                <a:latin typeface="+mj-ea"/>
                <a:ea typeface="+mj-ea"/>
                <a:cs typeface="+mn-cs"/>
              </a:defRPr>
            </a:pPr>
          </a:p>
        </c:txPr>
        <c:crossAx val="1192230096"/>
        <c:crosses val="autoZero"/>
        <c:auto val="1"/>
        <c:lblAlgn val="ctr"/>
        <c:lblOffset val="100"/>
        <c:noMultiLvlLbl val="0"/>
      </c:catAx>
      <c:valAx>
        <c:axId val="1192230096"/>
        <c:scaling>
          <c:orientation val="minMax"/>
        </c:scaling>
        <c:delete val="1"/>
        <c:axPos val="b"/>
        <c:numFmt formatCode="0_ 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129748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DB9E7-06CF-4192-A4E4-170458F8BF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8EA4D6-130F-48F5-97DA-B25FDFF56A9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8170-234A-45A9-BA18-EB5F9F2997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B98F-7A2F-46AB-AD99-CC9999768B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8170-234A-45A9-BA18-EB5F9F2997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B98F-7A2F-46AB-AD99-CC9999768B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8170-234A-45A9-BA18-EB5F9F2997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B98F-7A2F-46AB-AD99-CC9999768B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8170-234A-45A9-BA18-EB5F9F2997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B98F-7A2F-46AB-AD99-CC9999768B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8170-234A-45A9-BA18-EB5F9F2997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B98F-7A2F-46AB-AD99-CC9999768B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8170-234A-45A9-BA18-EB5F9F2997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B98F-7A2F-46AB-AD99-CC9999768B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8170-234A-45A9-BA18-EB5F9F2997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B98F-7A2F-46AB-AD99-CC9999768B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8170-234A-45A9-BA18-EB5F9F2997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B98F-7A2F-46AB-AD99-CC9999768B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8170-234A-45A9-BA18-EB5F9F2997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B98F-7A2F-46AB-AD99-CC9999768B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8170-234A-45A9-BA18-EB5F9F2997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B98F-7A2F-46AB-AD99-CC9999768B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8170-234A-45A9-BA18-EB5F9F2997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B98F-7A2F-46AB-AD99-CC9999768B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48170-234A-45A9-BA18-EB5F9F2997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EB98F-7A2F-46AB-AD99-CC9999768B6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1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75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-8799"/>
            <a:ext cx="12192000" cy="6858000"/>
          </a:xfrm>
          <a:prstGeom prst="rect">
            <a:avLst/>
          </a:prstGeom>
          <a:gradFill>
            <a:gsLst>
              <a:gs pos="0">
                <a:srgbClr val="002060">
                  <a:alpha val="36000"/>
                </a:srgbClr>
              </a:gs>
              <a:gs pos="100000">
                <a:srgbClr val="002060">
                  <a:lumMod val="93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554691" y="1727663"/>
            <a:ext cx="2736647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9900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李旭科书法 v1.4" panose="02000603000000000000" pitchFamily="2" charset="-122"/>
                <a:ea typeface="李旭科书法 v1.4" panose="02000603000000000000" pitchFamily="2" charset="-122"/>
              </a:rPr>
              <a:t>局</a:t>
            </a:r>
            <a:endParaRPr lang="zh-CN" altLang="en-US" sz="19900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李旭科书法 v1.4" panose="02000603000000000000" pitchFamily="2" charset="-122"/>
              <a:ea typeface="李旭科书法 v1.4" panose="02000603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60134" y="-8799"/>
            <a:ext cx="2736647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9900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李旭科书法 v1.4" panose="02000603000000000000" pitchFamily="2" charset="-122"/>
                <a:ea typeface="李旭科书法 v1.4" panose="02000603000000000000" pitchFamily="2" charset="-122"/>
              </a:rPr>
              <a:t>破</a:t>
            </a:r>
            <a:endParaRPr lang="zh-CN" altLang="en-US" sz="19900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李旭科书法 v1.4" panose="02000603000000000000" pitchFamily="2" charset="-122"/>
              <a:ea typeface="李旭科书法 v1.4" panose="02000603000000000000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43559" y="618366"/>
            <a:ext cx="646331" cy="1579228"/>
          </a:xfrm>
          <a:prstGeom prst="rect">
            <a:avLst/>
          </a:prstGeom>
          <a:ln>
            <a:noFill/>
          </a:ln>
        </p:spPr>
        <p:txBody>
          <a:bodyPr vert="eaVert"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锐字工房洪荒之力中黑简1.0" panose="02010604000000000000" pitchFamily="2" charset="-122"/>
                <a:ea typeface="锐字工房洪荒之力中黑简1.0" panose="02010604000000000000" pitchFamily="2" charset="-122"/>
              </a:rPr>
              <a:t>凝心聚力</a:t>
            </a:r>
            <a:endParaRPr lang="en-US" altLang="zh-CN" sz="2800" b="1" dirty="0">
              <a:solidFill>
                <a:schemeClr val="bg1"/>
              </a:solidFill>
              <a:latin typeface="锐字工房洪荒之力中黑简1.0" panose="02010604000000000000" pitchFamily="2" charset="-122"/>
              <a:ea typeface="锐字工房洪荒之力中黑简1.0" panose="02010604000000000000" pitchFamily="2" charset="-122"/>
            </a:endParaRPr>
          </a:p>
        </p:txBody>
      </p:sp>
      <p:sp>
        <p:nvSpPr>
          <p:cNvPr id="11" name="Freeform 12"/>
          <p:cNvSpPr/>
          <p:nvPr/>
        </p:nvSpPr>
        <p:spPr bwMode="auto">
          <a:xfrm rot="7586549">
            <a:off x="3335202" y="2785484"/>
            <a:ext cx="1584325" cy="243205"/>
          </a:xfrm>
          <a:custGeom>
            <a:avLst/>
            <a:gdLst>
              <a:gd name="T0" fmla="*/ 150 w 427"/>
              <a:gd name="T1" fmla="*/ 12 h 199"/>
              <a:gd name="T2" fmla="*/ 144 w 427"/>
              <a:gd name="T3" fmla="*/ 2 h 199"/>
              <a:gd name="T4" fmla="*/ 91 w 427"/>
              <a:gd name="T5" fmla="*/ 2 h 199"/>
              <a:gd name="T6" fmla="*/ 26 w 427"/>
              <a:gd name="T7" fmla="*/ 25 h 199"/>
              <a:gd name="T8" fmla="*/ 22 w 427"/>
              <a:gd name="T9" fmla="*/ 44 h 199"/>
              <a:gd name="T10" fmla="*/ 33 w 427"/>
              <a:gd name="T11" fmla="*/ 69 h 199"/>
              <a:gd name="T12" fmla="*/ 25 w 427"/>
              <a:gd name="T13" fmla="*/ 80 h 199"/>
              <a:gd name="T14" fmla="*/ 41 w 427"/>
              <a:gd name="T15" fmla="*/ 90 h 199"/>
              <a:gd name="T16" fmla="*/ 25 w 427"/>
              <a:gd name="T17" fmla="*/ 102 h 199"/>
              <a:gd name="T18" fmla="*/ 17 w 427"/>
              <a:gd name="T19" fmla="*/ 115 h 199"/>
              <a:gd name="T20" fmla="*/ 8 w 427"/>
              <a:gd name="T21" fmla="*/ 130 h 199"/>
              <a:gd name="T22" fmla="*/ 11 w 427"/>
              <a:gd name="T23" fmla="*/ 155 h 199"/>
              <a:gd name="T24" fmla="*/ 23 w 427"/>
              <a:gd name="T25" fmla="*/ 174 h 199"/>
              <a:gd name="T26" fmla="*/ 19 w 427"/>
              <a:gd name="T27" fmla="*/ 187 h 199"/>
              <a:gd name="T28" fmla="*/ 63 w 427"/>
              <a:gd name="T29" fmla="*/ 196 h 199"/>
              <a:gd name="T30" fmla="*/ 95 w 427"/>
              <a:gd name="T31" fmla="*/ 197 h 199"/>
              <a:gd name="T32" fmla="*/ 135 w 427"/>
              <a:gd name="T33" fmla="*/ 191 h 199"/>
              <a:gd name="T34" fmla="*/ 181 w 427"/>
              <a:gd name="T35" fmla="*/ 189 h 199"/>
              <a:gd name="T36" fmla="*/ 220 w 427"/>
              <a:gd name="T37" fmla="*/ 191 h 199"/>
              <a:gd name="T38" fmla="*/ 272 w 427"/>
              <a:gd name="T39" fmla="*/ 189 h 199"/>
              <a:gd name="T40" fmla="*/ 311 w 427"/>
              <a:gd name="T41" fmla="*/ 181 h 199"/>
              <a:gd name="T42" fmla="*/ 354 w 427"/>
              <a:gd name="T43" fmla="*/ 190 h 199"/>
              <a:gd name="T44" fmla="*/ 402 w 427"/>
              <a:gd name="T45" fmla="*/ 181 h 199"/>
              <a:gd name="T46" fmla="*/ 420 w 427"/>
              <a:gd name="T47" fmla="*/ 174 h 199"/>
              <a:gd name="T48" fmla="*/ 405 w 427"/>
              <a:gd name="T49" fmla="*/ 160 h 199"/>
              <a:gd name="T50" fmla="*/ 376 w 427"/>
              <a:gd name="T51" fmla="*/ 151 h 199"/>
              <a:gd name="T52" fmla="*/ 371 w 427"/>
              <a:gd name="T53" fmla="*/ 158 h 199"/>
              <a:gd name="T54" fmla="*/ 331 w 427"/>
              <a:gd name="T55" fmla="*/ 150 h 199"/>
              <a:gd name="T56" fmla="*/ 354 w 427"/>
              <a:gd name="T57" fmla="*/ 136 h 199"/>
              <a:gd name="T58" fmla="*/ 328 w 427"/>
              <a:gd name="T59" fmla="*/ 138 h 199"/>
              <a:gd name="T60" fmla="*/ 344 w 427"/>
              <a:gd name="T61" fmla="*/ 133 h 199"/>
              <a:gd name="T62" fmla="*/ 340 w 427"/>
              <a:gd name="T63" fmla="*/ 122 h 199"/>
              <a:gd name="T64" fmla="*/ 348 w 427"/>
              <a:gd name="T65" fmla="*/ 112 h 199"/>
              <a:gd name="T66" fmla="*/ 323 w 427"/>
              <a:gd name="T67" fmla="*/ 105 h 199"/>
              <a:gd name="T68" fmla="*/ 295 w 427"/>
              <a:gd name="T69" fmla="*/ 100 h 199"/>
              <a:gd name="T70" fmla="*/ 241 w 427"/>
              <a:gd name="T71" fmla="*/ 107 h 199"/>
              <a:gd name="T72" fmla="*/ 230 w 427"/>
              <a:gd name="T73" fmla="*/ 100 h 199"/>
              <a:gd name="T74" fmla="*/ 240 w 427"/>
              <a:gd name="T75" fmla="*/ 91 h 199"/>
              <a:gd name="T76" fmla="*/ 261 w 427"/>
              <a:gd name="T77" fmla="*/ 94 h 199"/>
              <a:gd name="T78" fmla="*/ 286 w 427"/>
              <a:gd name="T79" fmla="*/ 92 h 199"/>
              <a:gd name="T80" fmla="*/ 211 w 427"/>
              <a:gd name="T81" fmla="*/ 81 h 199"/>
              <a:gd name="T82" fmla="*/ 233 w 427"/>
              <a:gd name="T83" fmla="*/ 81 h 199"/>
              <a:gd name="T84" fmla="*/ 223 w 427"/>
              <a:gd name="T85" fmla="*/ 77 h 199"/>
              <a:gd name="T86" fmla="*/ 268 w 427"/>
              <a:gd name="T87" fmla="*/ 81 h 199"/>
              <a:gd name="T88" fmla="*/ 279 w 427"/>
              <a:gd name="T89" fmla="*/ 82 h 199"/>
              <a:gd name="T90" fmla="*/ 266 w 427"/>
              <a:gd name="T91" fmla="*/ 73 h 199"/>
              <a:gd name="T92" fmla="*/ 220 w 427"/>
              <a:gd name="T93" fmla="*/ 74 h 199"/>
              <a:gd name="T94" fmla="*/ 193 w 427"/>
              <a:gd name="T95" fmla="*/ 69 h 199"/>
              <a:gd name="T96" fmla="*/ 174 w 427"/>
              <a:gd name="T97" fmla="*/ 58 h 199"/>
              <a:gd name="T98" fmla="*/ 194 w 427"/>
              <a:gd name="T99" fmla="*/ 63 h 199"/>
              <a:gd name="T100" fmla="*/ 233 w 427"/>
              <a:gd name="T101" fmla="*/ 54 h 199"/>
              <a:gd name="T102" fmla="*/ 239 w 427"/>
              <a:gd name="T103" fmla="*/ 46 h 199"/>
              <a:gd name="T104" fmla="*/ 283 w 427"/>
              <a:gd name="T105" fmla="*/ 45 h 199"/>
              <a:gd name="T106" fmla="*/ 279 w 427"/>
              <a:gd name="T107" fmla="*/ 44 h 199"/>
              <a:gd name="T108" fmla="*/ 255 w 427"/>
              <a:gd name="T109" fmla="*/ 39 h 199"/>
              <a:gd name="T110" fmla="*/ 241 w 427"/>
              <a:gd name="T111" fmla="*/ 32 h 199"/>
              <a:gd name="T112" fmla="*/ 229 w 427"/>
              <a:gd name="T113" fmla="*/ 39 h 199"/>
              <a:gd name="T114" fmla="*/ 215 w 427"/>
              <a:gd name="T115" fmla="*/ 27 h 199"/>
              <a:gd name="T116" fmla="*/ 190 w 427"/>
              <a:gd name="T117" fmla="*/ 22 h 199"/>
              <a:gd name="T118" fmla="*/ 197 w 427"/>
              <a:gd name="T119" fmla="*/ 11 h 199"/>
              <a:gd name="T120" fmla="*/ 226 w 427"/>
              <a:gd name="T121" fmla="*/ 5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27" h="199">
                <a:moveTo>
                  <a:pt x="211" y="4"/>
                </a:moveTo>
                <a:cubicBezTo>
                  <a:pt x="210" y="4"/>
                  <a:pt x="210" y="4"/>
                  <a:pt x="210" y="4"/>
                </a:cubicBezTo>
                <a:cubicBezTo>
                  <a:pt x="210" y="6"/>
                  <a:pt x="210" y="6"/>
                  <a:pt x="210" y="6"/>
                </a:cubicBezTo>
                <a:cubicBezTo>
                  <a:pt x="195" y="2"/>
                  <a:pt x="202" y="12"/>
                  <a:pt x="189" y="9"/>
                </a:cubicBezTo>
                <a:cubicBezTo>
                  <a:pt x="186" y="9"/>
                  <a:pt x="189" y="10"/>
                  <a:pt x="187" y="10"/>
                </a:cubicBezTo>
                <a:cubicBezTo>
                  <a:pt x="184" y="9"/>
                  <a:pt x="176" y="9"/>
                  <a:pt x="171" y="8"/>
                </a:cubicBezTo>
                <a:cubicBezTo>
                  <a:pt x="163" y="9"/>
                  <a:pt x="161" y="13"/>
                  <a:pt x="158" y="15"/>
                </a:cubicBezTo>
                <a:cubicBezTo>
                  <a:pt x="154" y="14"/>
                  <a:pt x="150" y="13"/>
                  <a:pt x="147" y="13"/>
                </a:cubicBezTo>
                <a:cubicBezTo>
                  <a:pt x="149" y="13"/>
                  <a:pt x="143" y="10"/>
                  <a:pt x="149" y="10"/>
                </a:cubicBezTo>
                <a:cubicBezTo>
                  <a:pt x="151" y="11"/>
                  <a:pt x="150" y="12"/>
                  <a:pt x="150" y="12"/>
                </a:cubicBezTo>
                <a:cubicBezTo>
                  <a:pt x="152" y="12"/>
                  <a:pt x="152" y="12"/>
                  <a:pt x="152" y="12"/>
                </a:cubicBezTo>
                <a:cubicBezTo>
                  <a:pt x="153" y="11"/>
                  <a:pt x="157" y="10"/>
                  <a:pt x="154" y="9"/>
                </a:cubicBezTo>
                <a:cubicBezTo>
                  <a:pt x="145" y="10"/>
                  <a:pt x="136" y="12"/>
                  <a:pt x="127" y="9"/>
                </a:cubicBezTo>
                <a:cubicBezTo>
                  <a:pt x="135" y="6"/>
                  <a:pt x="135" y="6"/>
                  <a:pt x="135" y="6"/>
                </a:cubicBezTo>
                <a:cubicBezTo>
                  <a:pt x="136" y="7"/>
                  <a:pt x="138" y="8"/>
                  <a:pt x="141" y="8"/>
                </a:cubicBezTo>
                <a:cubicBezTo>
                  <a:pt x="141" y="7"/>
                  <a:pt x="142" y="6"/>
                  <a:pt x="143" y="6"/>
                </a:cubicBezTo>
                <a:cubicBezTo>
                  <a:pt x="142" y="6"/>
                  <a:pt x="139" y="6"/>
                  <a:pt x="138" y="6"/>
                </a:cubicBezTo>
                <a:cubicBezTo>
                  <a:pt x="145" y="5"/>
                  <a:pt x="145" y="5"/>
                  <a:pt x="145" y="5"/>
                </a:cubicBezTo>
                <a:cubicBezTo>
                  <a:pt x="141" y="5"/>
                  <a:pt x="137" y="5"/>
                  <a:pt x="133" y="4"/>
                </a:cubicBezTo>
                <a:cubicBezTo>
                  <a:pt x="138" y="4"/>
                  <a:pt x="145" y="3"/>
                  <a:pt x="144" y="2"/>
                </a:cubicBezTo>
                <a:cubicBezTo>
                  <a:pt x="133" y="2"/>
                  <a:pt x="133" y="2"/>
                  <a:pt x="133" y="2"/>
                </a:cubicBezTo>
                <a:cubicBezTo>
                  <a:pt x="127" y="5"/>
                  <a:pt x="128" y="0"/>
                  <a:pt x="125" y="0"/>
                </a:cubicBezTo>
                <a:cubicBezTo>
                  <a:pt x="125" y="2"/>
                  <a:pt x="123" y="2"/>
                  <a:pt x="127" y="4"/>
                </a:cubicBezTo>
                <a:cubicBezTo>
                  <a:pt x="122" y="5"/>
                  <a:pt x="118" y="3"/>
                  <a:pt x="113" y="3"/>
                </a:cubicBezTo>
                <a:cubicBezTo>
                  <a:pt x="112" y="3"/>
                  <a:pt x="112" y="3"/>
                  <a:pt x="112" y="4"/>
                </a:cubicBezTo>
                <a:cubicBezTo>
                  <a:pt x="108" y="5"/>
                  <a:pt x="105" y="3"/>
                  <a:pt x="101" y="2"/>
                </a:cubicBezTo>
                <a:cubicBezTo>
                  <a:pt x="102" y="2"/>
                  <a:pt x="102" y="2"/>
                  <a:pt x="104" y="2"/>
                </a:cubicBezTo>
                <a:cubicBezTo>
                  <a:pt x="104" y="1"/>
                  <a:pt x="104" y="1"/>
                  <a:pt x="104" y="1"/>
                </a:cubicBezTo>
                <a:cubicBezTo>
                  <a:pt x="91" y="1"/>
                  <a:pt x="91" y="1"/>
                  <a:pt x="91" y="1"/>
                </a:cubicBezTo>
                <a:cubicBezTo>
                  <a:pt x="91" y="2"/>
                  <a:pt x="91" y="2"/>
                  <a:pt x="91" y="2"/>
                </a:cubicBezTo>
                <a:cubicBezTo>
                  <a:pt x="72" y="4"/>
                  <a:pt x="44" y="2"/>
                  <a:pt x="29" y="7"/>
                </a:cubicBezTo>
                <a:cubicBezTo>
                  <a:pt x="36" y="8"/>
                  <a:pt x="24" y="9"/>
                  <a:pt x="26" y="10"/>
                </a:cubicBezTo>
                <a:cubicBezTo>
                  <a:pt x="26" y="10"/>
                  <a:pt x="25" y="11"/>
                  <a:pt x="24" y="11"/>
                </a:cubicBezTo>
                <a:cubicBezTo>
                  <a:pt x="24" y="12"/>
                  <a:pt x="21" y="13"/>
                  <a:pt x="25" y="14"/>
                </a:cubicBezTo>
                <a:cubicBezTo>
                  <a:pt x="26" y="15"/>
                  <a:pt x="21" y="16"/>
                  <a:pt x="21" y="16"/>
                </a:cubicBezTo>
                <a:cubicBezTo>
                  <a:pt x="22" y="16"/>
                  <a:pt x="22" y="16"/>
                  <a:pt x="22" y="16"/>
                </a:cubicBezTo>
                <a:cubicBezTo>
                  <a:pt x="24" y="17"/>
                  <a:pt x="23" y="19"/>
                  <a:pt x="21" y="19"/>
                </a:cubicBezTo>
                <a:cubicBezTo>
                  <a:pt x="28" y="20"/>
                  <a:pt x="28" y="20"/>
                  <a:pt x="28" y="20"/>
                </a:cubicBezTo>
                <a:cubicBezTo>
                  <a:pt x="30" y="22"/>
                  <a:pt x="24" y="23"/>
                  <a:pt x="30" y="25"/>
                </a:cubicBezTo>
                <a:cubicBezTo>
                  <a:pt x="30" y="25"/>
                  <a:pt x="28" y="25"/>
                  <a:pt x="26" y="25"/>
                </a:cubicBezTo>
                <a:cubicBezTo>
                  <a:pt x="25" y="25"/>
                  <a:pt x="22" y="25"/>
                  <a:pt x="23" y="26"/>
                </a:cubicBezTo>
                <a:cubicBezTo>
                  <a:pt x="26" y="27"/>
                  <a:pt x="30" y="27"/>
                  <a:pt x="32" y="27"/>
                </a:cubicBezTo>
                <a:cubicBezTo>
                  <a:pt x="29" y="27"/>
                  <a:pt x="30" y="30"/>
                  <a:pt x="25" y="30"/>
                </a:cubicBezTo>
                <a:cubicBezTo>
                  <a:pt x="27" y="30"/>
                  <a:pt x="28" y="30"/>
                  <a:pt x="28" y="30"/>
                </a:cubicBezTo>
                <a:cubicBezTo>
                  <a:pt x="28" y="31"/>
                  <a:pt x="29" y="31"/>
                  <a:pt x="27" y="32"/>
                </a:cubicBezTo>
                <a:cubicBezTo>
                  <a:pt x="23" y="32"/>
                  <a:pt x="18" y="29"/>
                  <a:pt x="15" y="32"/>
                </a:cubicBezTo>
                <a:cubicBezTo>
                  <a:pt x="15" y="32"/>
                  <a:pt x="18" y="33"/>
                  <a:pt x="21" y="34"/>
                </a:cubicBezTo>
                <a:cubicBezTo>
                  <a:pt x="23" y="35"/>
                  <a:pt x="24" y="36"/>
                  <a:pt x="24" y="38"/>
                </a:cubicBezTo>
                <a:cubicBezTo>
                  <a:pt x="24" y="40"/>
                  <a:pt x="19" y="41"/>
                  <a:pt x="17" y="42"/>
                </a:cubicBezTo>
                <a:cubicBezTo>
                  <a:pt x="22" y="44"/>
                  <a:pt x="22" y="44"/>
                  <a:pt x="22" y="44"/>
                </a:cubicBezTo>
                <a:cubicBezTo>
                  <a:pt x="20" y="45"/>
                  <a:pt x="20" y="46"/>
                  <a:pt x="17" y="46"/>
                </a:cubicBezTo>
                <a:cubicBezTo>
                  <a:pt x="20" y="47"/>
                  <a:pt x="22" y="47"/>
                  <a:pt x="23" y="48"/>
                </a:cubicBezTo>
                <a:cubicBezTo>
                  <a:pt x="22" y="49"/>
                  <a:pt x="18" y="49"/>
                  <a:pt x="18" y="49"/>
                </a:cubicBezTo>
                <a:cubicBezTo>
                  <a:pt x="20" y="50"/>
                  <a:pt x="20" y="50"/>
                  <a:pt x="20" y="50"/>
                </a:cubicBezTo>
                <a:cubicBezTo>
                  <a:pt x="16" y="52"/>
                  <a:pt x="16" y="52"/>
                  <a:pt x="16" y="52"/>
                </a:cubicBezTo>
                <a:cubicBezTo>
                  <a:pt x="19" y="51"/>
                  <a:pt x="18" y="54"/>
                  <a:pt x="22" y="54"/>
                </a:cubicBezTo>
                <a:cubicBezTo>
                  <a:pt x="21" y="54"/>
                  <a:pt x="21" y="54"/>
                  <a:pt x="21" y="54"/>
                </a:cubicBezTo>
                <a:cubicBezTo>
                  <a:pt x="27" y="55"/>
                  <a:pt x="23" y="58"/>
                  <a:pt x="25" y="59"/>
                </a:cubicBezTo>
                <a:cubicBezTo>
                  <a:pt x="24" y="61"/>
                  <a:pt x="16" y="60"/>
                  <a:pt x="16" y="63"/>
                </a:cubicBezTo>
                <a:cubicBezTo>
                  <a:pt x="17" y="66"/>
                  <a:pt x="27" y="67"/>
                  <a:pt x="33" y="69"/>
                </a:cubicBezTo>
                <a:cubicBezTo>
                  <a:pt x="38" y="72"/>
                  <a:pt x="48" y="69"/>
                  <a:pt x="55" y="71"/>
                </a:cubicBezTo>
                <a:cubicBezTo>
                  <a:pt x="55" y="74"/>
                  <a:pt x="47" y="72"/>
                  <a:pt x="43" y="73"/>
                </a:cubicBezTo>
                <a:cubicBezTo>
                  <a:pt x="37" y="75"/>
                  <a:pt x="26" y="71"/>
                  <a:pt x="23" y="75"/>
                </a:cubicBezTo>
                <a:cubicBezTo>
                  <a:pt x="23" y="75"/>
                  <a:pt x="22" y="74"/>
                  <a:pt x="22" y="74"/>
                </a:cubicBezTo>
                <a:cubicBezTo>
                  <a:pt x="21" y="74"/>
                  <a:pt x="21" y="74"/>
                  <a:pt x="21" y="74"/>
                </a:cubicBezTo>
                <a:cubicBezTo>
                  <a:pt x="24" y="75"/>
                  <a:pt x="24" y="76"/>
                  <a:pt x="22" y="77"/>
                </a:cubicBezTo>
                <a:cubicBezTo>
                  <a:pt x="21" y="77"/>
                  <a:pt x="21" y="77"/>
                  <a:pt x="21" y="77"/>
                </a:cubicBezTo>
                <a:cubicBezTo>
                  <a:pt x="21" y="77"/>
                  <a:pt x="21" y="77"/>
                  <a:pt x="21" y="77"/>
                </a:cubicBezTo>
                <a:cubicBezTo>
                  <a:pt x="21" y="78"/>
                  <a:pt x="22" y="78"/>
                  <a:pt x="21" y="78"/>
                </a:cubicBezTo>
                <a:cubicBezTo>
                  <a:pt x="25" y="80"/>
                  <a:pt x="25" y="80"/>
                  <a:pt x="25" y="80"/>
                </a:cubicBezTo>
                <a:cubicBezTo>
                  <a:pt x="19" y="81"/>
                  <a:pt x="19" y="81"/>
                  <a:pt x="19" y="81"/>
                </a:cubicBezTo>
                <a:cubicBezTo>
                  <a:pt x="22" y="82"/>
                  <a:pt x="22" y="82"/>
                  <a:pt x="22" y="82"/>
                </a:cubicBezTo>
                <a:cubicBezTo>
                  <a:pt x="21" y="83"/>
                  <a:pt x="19" y="83"/>
                  <a:pt x="18" y="83"/>
                </a:cubicBezTo>
                <a:cubicBezTo>
                  <a:pt x="22" y="84"/>
                  <a:pt x="22" y="84"/>
                  <a:pt x="22" y="84"/>
                </a:cubicBezTo>
                <a:cubicBezTo>
                  <a:pt x="22" y="85"/>
                  <a:pt x="23" y="85"/>
                  <a:pt x="21" y="85"/>
                </a:cubicBezTo>
                <a:cubicBezTo>
                  <a:pt x="21" y="85"/>
                  <a:pt x="20" y="85"/>
                  <a:pt x="19" y="85"/>
                </a:cubicBezTo>
                <a:cubicBezTo>
                  <a:pt x="24" y="86"/>
                  <a:pt x="24" y="88"/>
                  <a:pt x="29" y="89"/>
                </a:cubicBezTo>
                <a:cubicBezTo>
                  <a:pt x="24" y="91"/>
                  <a:pt x="24" y="91"/>
                  <a:pt x="24" y="91"/>
                </a:cubicBezTo>
                <a:cubicBezTo>
                  <a:pt x="26" y="91"/>
                  <a:pt x="26" y="91"/>
                  <a:pt x="27" y="92"/>
                </a:cubicBezTo>
                <a:cubicBezTo>
                  <a:pt x="32" y="92"/>
                  <a:pt x="40" y="92"/>
                  <a:pt x="41" y="90"/>
                </a:cubicBezTo>
                <a:cubicBezTo>
                  <a:pt x="42" y="90"/>
                  <a:pt x="43" y="90"/>
                  <a:pt x="44" y="90"/>
                </a:cubicBezTo>
                <a:cubicBezTo>
                  <a:pt x="44" y="91"/>
                  <a:pt x="44" y="91"/>
                  <a:pt x="43" y="92"/>
                </a:cubicBezTo>
                <a:cubicBezTo>
                  <a:pt x="45" y="92"/>
                  <a:pt x="45" y="92"/>
                  <a:pt x="45" y="92"/>
                </a:cubicBezTo>
                <a:cubicBezTo>
                  <a:pt x="47" y="95"/>
                  <a:pt x="57" y="94"/>
                  <a:pt x="63" y="96"/>
                </a:cubicBezTo>
                <a:cubicBezTo>
                  <a:pt x="61" y="96"/>
                  <a:pt x="61" y="97"/>
                  <a:pt x="64" y="98"/>
                </a:cubicBezTo>
                <a:cubicBezTo>
                  <a:pt x="65" y="97"/>
                  <a:pt x="65" y="97"/>
                  <a:pt x="65" y="97"/>
                </a:cubicBezTo>
                <a:cubicBezTo>
                  <a:pt x="67" y="97"/>
                  <a:pt x="69" y="97"/>
                  <a:pt x="71" y="98"/>
                </a:cubicBezTo>
                <a:cubicBezTo>
                  <a:pt x="67" y="100"/>
                  <a:pt x="67" y="100"/>
                  <a:pt x="67" y="100"/>
                </a:cubicBezTo>
                <a:cubicBezTo>
                  <a:pt x="52" y="102"/>
                  <a:pt x="38" y="99"/>
                  <a:pt x="23" y="101"/>
                </a:cubicBezTo>
                <a:cubicBezTo>
                  <a:pt x="24" y="101"/>
                  <a:pt x="26" y="101"/>
                  <a:pt x="25" y="102"/>
                </a:cubicBezTo>
                <a:cubicBezTo>
                  <a:pt x="24" y="103"/>
                  <a:pt x="22" y="103"/>
                  <a:pt x="20" y="103"/>
                </a:cubicBezTo>
                <a:cubicBezTo>
                  <a:pt x="21" y="104"/>
                  <a:pt x="21" y="106"/>
                  <a:pt x="25" y="106"/>
                </a:cubicBezTo>
                <a:cubicBezTo>
                  <a:pt x="22" y="106"/>
                  <a:pt x="20" y="106"/>
                  <a:pt x="17" y="107"/>
                </a:cubicBezTo>
                <a:cubicBezTo>
                  <a:pt x="19" y="107"/>
                  <a:pt x="21" y="108"/>
                  <a:pt x="23" y="108"/>
                </a:cubicBezTo>
                <a:cubicBezTo>
                  <a:pt x="21" y="109"/>
                  <a:pt x="21" y="109"/>
                  <a:pt x="21" y="109"/>
                </a:cubicBezTo>
                <a:cubicBezTo>
                  <a:pt x="22" y="111"/>
                  <a:pt x="11" y="109"/>
                  <a:pt x="9" y="110"/>
                </a:cubicBezTo>
                <a:cubicBezTo>
                  <a:pt x="12" y="110"/>
                  <a:pt x="17" y="110"/>
                  <a:pt x="19" y="111"/>
                </a:cubicBezTo>
                <a:cubicBezTo>
                  <a:pt x="17" y="112"/>
                  <a:pt x="14" y="111"/>
                  <a:pt x="12" y="111"/>
                </a:cubicBezTo>
                <a:cubicBezTo>
                  <a:pt x="15" y="111"/>
                  <a:pt x="18" y="112"/>
                  <a:pt x="20" y="113"/>
                </a:cubicBezTo>
                <a:cubicBezTo>
                  <a:pt x="17" y="115"/>
                  <a:pt x="17" y="115"/>
                  <a:pt x="17" y="115"/>
                </a:cubicBezTo>
                <a:cubicBezTo>
                  <a:pt x="18" y="115"/>
                  <a:pt x="20" y="116"/>
                  <a:pt x="22" y="116"/>
                </a:cubicBezTo>
                <a:cubicBezTo>
                  <a:pt x="21" y="117"/>
                  <a:pt x="21" y="117"/>
                  <a:pt x="21" y="117"/>
                </a:cubicBezTo>
                <a:cubicBezTo>
                  <a:pt x="24" y="117"/>
                  <a:pt x="24" y="117"/>
                  <a:pt x="24" y="117"/>
                </a:cubicBezTo>
                <a:cubicBezTo>
                  <a:pt x="26" y="117"/>
                  <a:pt x="31" y="117"/>
                  <a:pt x="29" y="118"/>
                </a:cubicBezTo>
                <a:cubicBezTo>
                  <a:pt x="27" y="119"/>
                  <a:pt x="27" y="122"/>
                  <a:pt x="22" y="120"/>
                </a:cubicBezTo>
                <a:cubicBezTo>
                  <a:pt x="16" y="122"/>
                  <a:pt x="20" y="125"/>
                  <a:pt x="11" y="124"/>
                </a:cubicBezTo>
                <a:cubicBezTo>
                  <a:pt x="13" y="126"/>
                  <a:pt x="19" y="125"/>
                  <a:pt x="21" y="127"/>
                </a:cubicBezTo>
                <a:cubicBezTo>
                  <a:pt x="13" y="127"/>
                  <a:pt x="13" y="127"/>
                  <a:pt x="13" y="127"/>
                </a:cubicBezTo>
                <a:cubicBezTo>
                  <a:pt x="14" y="129"/>
                  <a:pt x="14" y="129"/>
                  <a:pt x="14" y="129"/>
                </a:cubicBezTo>
                <a:cubicBezTo>
                  <a:pt x="8" y="130"/>
                  <a:pt x="8" y="130"/>
                  <a:pt x="8" y="130"/>
                </a:cubicBezTo>
                <a:cubicBezTo>
                  <a:pt x="8" y="130"/>
                  <a:pt x="10" y="131"/>
                  <a:pt x="11" y="132"/>
                </a:cubicBezTo>
                <a:cubicBezTo>
                  <a:pt x="10" y="132"/>
                  <a:pt x="9" y="133"/>
                  <a:pt x="8" y="133"/>
                </a:cubicBezTo>
                <a:cubicBezTo>
                  <a:pt x="10" y="133"/>
                  <a:pt x="10" y="133"/>
                  <a:pt x="10" y="133"/>
                </a:cubicBezTo>
                <a:cubicBezTo>
                  <a:pt x="13" y="136"/>
                  <a:pt x="21" y="137"/>
                  <a:pt x="27" y="138"/>
                </a:cubicBezTo>
                <a:cubicBezTo>
                  <a:pt x="24" y="141"/>
                  <a:pt x="14" y="140"/>
                  <a:pt x="7" y="141"/>
                </a:cubicBezTo>
                <a:cubicBezTo>
                  <a:pt x="7" y="142"/>
                  <a:pt x="7" y="142"/>
                  <a:pt x="9" y="143"/>
                </a:cubicBezTo>
                <a:cubicBezTo>
                  <a:pt x="2" y="144"/>
                  <a:pt x="11" y="145"/>
                  <a:pt x="12" y="147"/>
                </a:cubicBezTo>
                <a:cubicBezTo>
                  <a:pt x="10" y="149"/>
                  <a:pt x="7" y="149"/>
                  <a:pt x="7" y="151"/>
                </a:cubicBezTo>
                <a:cubicBezTo>
                  <a:pt x="9" y="152"/>
                  <a:pt x="11" y="154"/>
                  <a:pt x="15" y="154"/>
                </a:cubicBezTo>
                <a:cubicBezTo>
                  <a:pt x="16" y="155"/>
                  <a:pt x="11" y="154"/>
                  <a:pt x="11" y="155"/>
                </a:cubicBezTo>
                <a:cubicBezTo>
                  <a:pt x="12" y="155"/>
                  <a:pt x="12" y="155"/>
                  <a:pt x="12" y="155"/>
                </a:cubicBezTo>
                <a:cubicBezTo>
                  <a:pt x="5" y="157"/>
                  <a:pt x="13" y="160"/>
                  <a:pt x="12" y="162"/>
                </a:cubicBezTo>
                <a:cubicBezTo>
                  <a:pt x="11" y="162"/>
                  <a:pt x="11" y="162"/>
                  <a:pt x="11" y="162"/>
                </a:cubicBezTo>
                <a:cubicBezTo>
                  <a:pt x="15" y="163"/>
                  <a:pt x="15" y="163"/>
                  <a:pt x="15" y="163"/>
                </a:cubicBezTo>
                <a:cubicBezTo>
                  <a:pt x="14" y="164"/>
                  <a:pt x="14" y="164"/>
                  <a:pt x="14" y="164"/>
                </a:cubicBezTo>
                <a:cubicBezTo>
                  <a:pt x="12" y="164"/>
                  <a:pt x="9" y="164"/>
                  <a:pt x="8" y="163"/>
                </a:cubicBezTo>
                <a:cubicBezTo>
                  <a:pt x="8" y="164"/>
                  <a:pt x="8" y="164"/>
                  <a:pt x="8" y="164"/>
                </a:cubicBezTo>
                <a:cubicBezTo>
                  <a:pt x="3" y="166"/>
                  <a:pt x="3" y="168"/>
                  <a:pt x="5" y="170"/>
                </a:cubicBezTo>
                <a:cubicBezTo>
                  <a:pt x="7" y="170"/>
                  <a:pt x="7" y="170"/>
                  <a:pt x="7" y="170"/>
                </a:cubicBezTo>
                <a:cubicBezTo>
                  <a:pt x="11" y="172"/>
                  <a:pt x="19" y="172"/>
                  <a:pt x="23" y="174"/>
                </a:cubicBezTo>
                <a:cubicBezTo>
                  <a:pt x="23" y="174"/>
                  <a:pt x="22" y="174"/>
                  <a:pt x="22" y="174"/>
                </a:cubicBezTo>
                <a:cubicBezTo>
                  <a:pt x="23" y="175"/>
                  <a:pt x="26" y="175"/>
                  <a:pt x="24" y="176"/>
                </a:cubicBezTo>
                <a:cubicBezTo>
                  <a:pt x="22" y="176"/>
                  <a:pt x="20" y="177"/>
                  <a:pt x="18" y="176"/>
                </a:cubicBezTo>
                <a:cubicBezTo>
                  <a:pt x="17" y="177"/>
                  <a:pt x="21" y="176"/>
                  <a:pt x="21" y="177"/>
                </a:cubicBezTo>
                <a:cubicBezTo>
                  <a:pt x="21" y="177"/>
                  <a:pt x="20" y="177"/>
                  <a:pt x="20" y="178"/>
                </a:cubicBezTo>
                <a:cubicBezTo>
                  <a:pt x="24" y="178"/>
                  <a:pt x="25" y="180"/>
                  <a:pt x="28" y="181"/>
                </a:cubicBezTo>
                <a:cubicBezTo>
                  <a:pt x="25" y="182"/>
                  <a:pt x="22" y="185"/>
                  <a:pt x="19" y="184"/>
                </a:cubicBezTo>
                <a:cubicBezTo>
                  <a:pt x="19" y="185"/>
                  <a:pt x="19" y="185"/>
                  <a:pt x="19" y="185"/>
                </a:cubicBezTo>
                <a:cubicBezTo>
                  <a:pt x="18" y="186"/>
                  <a:pt x="17" y="185"/>
                  <a:pt x="16" y="185"/>
                </a:cubicBezTo>
                <a:cubicBezTo>
                  <a:pt x="19" y="187"/>
                  <a:pt x="19" y="187"/>
                  <a:pt x="19" y="187"/>
                </a:cubicBezTo>
                <a:cubicBezTo>
                  <a:pt x="14" y="187"/>
                  <a:pt x="8" y="186"/>
                  <a:pt x="5" y="185"/>
                </a:cubicBezTo>
                <a:cubicBezTo>
                  <a:pt x="4" y="185"/>
                  <a:pt x="2" y="185"/>
                  <a:pt x="1" y="186"/>
                </a:cubicBezTo>
                <a:cubicBezTo>
                  <a:pt x="3" y="186"/>
                  <a:pt x="4" y="186"/>
                  <a:pt x="6" y="187"/>
                </a:cubicBezTo>
                <a:cubicBezTo>
                  <a:pt x="0" y="189"/>
                  <a:pt x="0" y="189"/>
                  <a:pt x="0" y="189"/>
                </a:cubicBezTo>
                <a:cubicBezTo>
                  <a:pt x="8" y="192"/>
                  <a:pt x="19" y="192"/>
                  <a:pt x="29" y="194"/>
                </a:cubicBezTo>
                <a:cubicBezTo>
                  <a:pt x="28" y="193"/>
                  <a:pt x="25" y="193"/>
                  <a:pt x="24" y="192"/>
                </a:cubicBezTo>
                <a:cubicBezTo>
                  <a:pt x="28" y="192"/>
                  <a:pt x="30" y="191"/>
                  <a:pt x="34" y="192"/>
                </a:cubicBezTo>
                <a:cubicBezTo>
                  <a:pt x="36" y="192"/>
                  <a:pt x="38" y="193"/>
                  <a:pt x="38" y="194"/>
                </a:cubicBezTo>
                <a:cubicBezTo>
                  <a:pt x="43" y="195"/>
                  <a:pt x="47" y="195"/>
                  <a:pt x="53" y="194"/>
                </a:cubicBezTo>
                <a:cubicBezTo>
                  <a:pt x="55" y="197"/>
                  <a:pt x="59" y="196"/>
                  <a:pt x="63" y="196"/>
                </a:cubicBezTo>
                <a:cubicBezTo>
                  <a:pt x="63" y="196"/>
                  <a:pt x="59" y="195"/>
                  <a:pt x="62" y="194"/>
                </a:cubicBezTo>
                <a:cubicBezTo>
                  <a:pt x="66" y="193"/>
                  <a:pt x="70" y="195"/>
                  <a:pt x="73" y="196"/>
                </a:cubicBezTo>
                <a:cubicBezTo>
                  <a:pt x="72" y="196"/>
                  <a:pt x="72" y="197"/>
                  <a:pt x="71" y="196"/>
                </a:cubicBezTo>
                <a:cubicBezTo>
                  <a:pt x="74" y="196"/>
                  <a:pt x="75" y="198"/>
                  <a:pt x="79" y="198"/>
                </a:cubicBezTo>
                <a:cubicBezTo>
                  <a:pt x="82" y="197"/>
                  <a:pt x="87" y="197"/>
                  <a:pt x="85" y="195"/>
                </a:cubicBezTo>
                <a:cubicBezTo>
                  <a:pt x="89" y="191"/>
                  <a:pt x="96" y="196"/>
                  <a:pt x="102" y="194"/>
                </a:cubicBezTo>
                <a:cubicBezTo>
                  <a:pt x="103" y="194"/>
                  <a:pt x="104" y="194"/>
                  <a:pt x="104" y="195"/>
                </a:cubicBezTo>
                <a:cubicBezTo>
                  <a:pt x="103" y="195"/>
                  <a:pt x="103" y="195"/>
                  <a:pt x="102" y="195"/>
                </a:cubicBezTo>
                <a:cubicBezTo>
                  <a:pt x="103" y="195"/>
                  <a:pt x="104" y="195"/>
                  <a:pt x="105" y="196"/>
                </a:cubicBezTo>
                <a:cubicBezTo>
                  <a:pt x="104" y="197"/>
                  <a:pt x="98" y="197"/>
                  <a:pt x="95" y="197"/>
                </a:cubicBezTo>
                <a:cubicBezTo>
                  <a:pt x="102" y="198"/>
                  <a:pt x="102" y="198"/>
                  <a:pt x="102" y="198"/>
                </a:cubicBezTo>
                <a:cubicBezTo>
                  <a:pt x="100" y="199"/>
                  <a:pt x="100" y="199"/>
                  <a:pt x="100" y="199"/>
                </a:cubicBezTo>
                <a:cubicBezTo>
                  <a:pt x="103" y="197"/>
                  <a:pt x="110" y="197"/>
                  <a:pt x="116" y="196"/>
                </a:cubicBezTo>
                <a:cubicBezTo>
                  <a:pt x="109" y="196"/>
                  <a:pt x="109" y="196"/>
                  <a:pt x="109" y="196"/>
                </a:cubicBezTo>
                <a:cubicBezTo>
                  <a:pt x="109" y="195"/>
                  <a:pt x="109" y="195"/>
                  <a:pt x="111" y="194"/>
                </a:cubicBezTo>
                <a:cubicBezTo>
                  <a:pt x="115" y="193"/>
                  <a:pt x="120" y="192"/>
                  <a:pt x="125" y="194"/>
                </a:cubicBezTo>
                <a:cubicBezTo>
                  <a:pt x="124" y="195"/>
                  <a:pt x="125" y="196"/>
                  <a:pt x="124" y="196"/>
                </a:cubicBezTo>
                <a:cubicBezTo>
                  <a:pt x="126" y="196"/>
                  <a:pt x="126" y="196"/>
                  <a:pt x="126" y="196"/>
                </a:cubicBezTo>
                <a:cubicBezTo>
                  <a:pt x="126" y="195"/>
                  <a:pt x="126" y="195"/>
                  <a:pt x="126" y="195"/>
                </a:cubicBezTo>
                <a:cubicBezTo>
                  <a:pt x="134" y="196"/>
                  <a:pt x="133" y="192"/>
                  <a:pt x="135" y="191"/>
                </a:cubicBezTo>
                <a:cubicBezTo>
                  <a:pt x="143" y="192"/>
                  <a:pt x="136" y="194"/>
                  <a:pt x="135" y="195"/>
                </a:cubicBezTo>
                <a:cubicBezTo>
                  <a:pt x="137" y="196"/>
                  <a:pt x="139" y="196"/>
                  <a:pt x="139" y="197"/>
                </a:cubicBezTo>
                <a:cubicBezTo>
                  <a:pt x="142" y="197"/>
                  <a:pt x="145" y="197"/>
                  <a:pt x="146" y="197"/>
                </a:cubicBezTo>
                <a:cubicBezTo>
                  <a:pt x="141" y="194"/>
                  <a:pt x="141" y="194"/>
                  <a:pt x="141" y="194"/>
                </a:cubicBezTo>
                <a:cubicBezTo>
                  <a:pt x="151" y="193"/>
                  <a:pt x="162" y="191"/>
                  <a:pt x="173" y="193"/>
                </a:cubicBezTo>
                <a:cubicBezTo>
                  <a:pt x="171" y="194"/>
                  <a:pt x="166" y="192"/>
                  <a:pt x="165" y="194"/>
                </a:cubicBezTo>
                <a:cubicBezTo>
                  <a:pt x="169" y="197"/>
                  <a:pt x="173" y="194"/>
                  <a:pt x="178" y="194"/>
                </a:cubicBezTo>
                <a:cubicBezTo>
                  <a:pt x="180" y="193"/>
                  <a:pt x="178" y="192"/>
                  <a:pt x="179" y="191"/>
                </a:cubicBezTo>
                <a:cubicBezTo>
                  <a:pt x="181" y="190"/>
                  <a:pt x="184" y="191"/>
                  <a:pt x="185" y="190"/>
                </a:cubicBezTo>
                <a:cubicBezTo>
                  <a:pt x="184" y="190"/>
                  <a:pt x="182" y="190"/>
                  <a:pt x="181" y="189"/>
                </a:cubicBezTo>
                <a:cubicBezTo>
                  <a:pt x="184" y="189"/>
                  <a:pt x="187" y="188"/>
                  <a:pt x="190" y="189"/>
                </a:cubicBezTo>
                <a:cubicBezTo>
                  <a:pt x="190" y="189"/>
                  <a:pt x="190" y="189"/>
                  <a:pt x="190" y="189"/>
                </a:cubicBezTo>
                <a:cubicBezTo>
                  <a:pt x="190" y="190"/>
                  <a:pt x="190" y="190"/>
                  <a:pt x="189" y="190"/>
                </a:cubicBezTo>
                <a:cubicBezTo>
                  <a:pt x="196" y="189"/>
                  <a:pt x="188" y="194"/>
                  <a:pt x="198" y="192"/>
                </a:cubicBezTo>
                <a:cubicBezTo>
                  <a:pt x="199" y="193"/>
                  <a:pt x="201" y="193"/>
                  <a:pt x="201" y="193"/>
                </a:cubicBezTo>
                <a:cubicBezTo>
                  <a:pt x="201" y="193"/>
                  <a:pt x="202" y="192"/>
                  <a:pt x="199" y="191"/>
                </a:cubicBezTo>
                <a:cubicBezTo>
                  <a:pt x="200" y="191"/>
                  <a:pt x="200" y="191"/>
                  <a:pt x="200" y="191"/>
                </a:cubicBezTo>
                <a:cubicBezTo>
                  <a:pt x="202" y="190"/>
                  <a:pt x="204" y="191"/>
                  <a:pt x="206" y="192"/>
                </a:cubicBezTo>
                <a:cubicBezTo>
                  <a:pt x="211" y="190"/>
                  <a:pt x="216" y="189"/>
                  <a:pt x="222" y="190"/>
                </a:cubicBezTo>
                <a:cubicBezTo>
                  <a:pt x="220" y="191"/>
                  <a:pt x="220" y="191"/>
                  <a:pt x="220" y="191"/>
                </a:cubicBezTo>
                <a:cubicBezTo>
                  <a:pt x="226" y="191"/>
                  <a:pt x="226" y="188"/>
                  <a:pt x="231" y="188"/>
                </a:cubicBezTo>
                <a:cubicBezTo>
                  <a:pt x="231" y="189"/>
                  <a:pt x="236" y="189"/>
                  <a:pt x="235" y="190"/>
                </a:cubicBezTo>
                <a:cubicBezTo>
                  <a:pt x="232" y="191"/>
                  <a:pt x="231" y="192"/>
                  <a:pt x="229" y="193"/>
                </a:cubicBezTo>
                <a:cubicBezTo>
                  <a:pt x="230" y="193"/>
                  <a:pt x="232" y="192"/>
                  <a:pt x="233" y="193"/>
                </a:cubicBezTo>
                <a:cubicBezTo>
                  <a:pt x="239" y="193"/>
                  <a:pt x="240" y="187"/>
                  <a:pt x="246" y="191"/>
                </a:cubicBezTo>
                <a:cubicBezTo>
                  <a:pt x="244" y="188"/>
                  <a:pt x="255" y="190"/>
                  <a:pt x="258" y="188"/>
                </a:cubicBezTo>
                <a:cubicBezTo>
                  <a:pt x="267" y="192"/>
                  <a:pt x="250" y="189"/>
                  <a:pt x="249" y="191"/>
                </a:cubicBezTo>
                <a:cubicBezTo>
                  <a:pt x="254" y="191"/>
                  <a:pt x="259" y="191"/>
                  <a:pt x="264" y="191"/>
                </a:cubicBezTo>
                <a:cubicBezTo>
                  <a:pt x="265" y="190"/>
                  <a:pt x="266" y="188"/>
                  <a:pt x="270" y="188"/>
                </a:cubicBezTo>
                <a:cubicBezTo>
                  <a:pt x="271" y="188"/>
                  <a:pt x="272" y="189"/>
                  <a:pt x="272" y="189"/>
                </a:cubicBezTo>
                <a:cubicBezTo>
                  <a:pt x="275" y="187"/>
                  <a:pt x="279" y="188"/>
                  <a:pt x="282" y="189"/>
                </a:cubicBezTo>
                <a:cubicBezTo>
                  <a:pt x="284" y="190"/>
                  <a:pt x="279" y="190"/>
                  <a:pt x="279" y="191"/>
                </a:cubicBezTo>
                <a:cubicBezTo>
                  <a:pt x="283" y="191"/>
                  <a:pt x="286" y="190"/>
                  <a:pt x="287" y="189"/>
                </a:cubicBezTo>
                <a:cubicBezTo>
                  <a:pt x="291" y="188"/>
                  <a:pt x="297" y="188"/>
                  <a:pt x="298" y="190"/>
                </a:cubicBezTo>
                <a:cubicBezTo>
                  <a:pt x="301" y="189"/>
                  <a:pt x="301" y="189"/>
                  <a:pt x="301" y="189"/>
                </a:cubicBezTo>
                <a:cubicBezTo>
                  <a:pt x="298" y="188"/>
                  <a:pt x="302" y="187"/>
                  <a:pt x="302" y="187"/>
                </a:cubicBezTo>
                <a:cubicBezTo>
                  <a:pt x="295" y="186"/>
                  <a:pt x="301" y="184"/>
                  <a:pt x="299" y="183"/>
                </a:cubicBezTo>
                <a:cubicBezTo>
                  <a:pt x="307" y="181"/>
                  <a:pt x="296" y="180"/>
                  <a:pt x="302" y="178"/>
                </a:cubicBezTo>
                <a:cubicBezTo>
                  <a:pt x="304" y="178"/>
                  <a:pt x="307" y="178"/>
                  <a:pt x="308" y="178"/>
                </a:cubicBezTo>
                <a:cubicBezTo>
                  <a:pt x="312" y="179"/>
                  <a:pt x="311" y="180"/>
                  <a:pt x="311" y="181"/>
                </a:cubicBezTo>
                <a:cubicBezTo>
                  <a:pt x="314" y="181"/>
                  <a:pt x="314" y="181"/>
                  <a:pt x="314" y="181"/>
                </a:cubicBezTo>
                <a:cubicBezTo>
                  <a:pt x="315" y="182"/>
                  <a:pt x="319" y="181"/>
                  <a:pt x="318" y="183"/>
                </a:cubicBezTo>
                <a:cubicBezTo>
                  <a:pt x="315" y="184"/>
                  <a:pt x="316" y="189"/>
                  <a:pt x="309" y="187"/>
                </a:cubicBezTo>
                <a:cubicBezTo>
                  <a:pt x="310" y="192"/>
                  <a:pt x="320" y="187"/>
                  <a:pt x="326" y="188"/>
                </a:cubicBezTo>
                <a:cubicBezTo>
                  <a:pt x="327" y="187"/>
                  <a:pt x="324" y="186"/>
                  <a:pt x="325" y="184"/>
                </a:cubicBezTo>
                <a:cubicBezTo>
                  <a:pt x="333" y="184"/>
                  <a:pt x="333" y="184"/>
                  <a:pt x="333" y="184"/>
                </a:cubicBezTo>
                <a:cubicBezTo>
                  <a:pt x="332" y="181"/>
                  <a:pt x="341" y="183"/>
                  <a:pt x="342" y="181"/>
                </a:cubicBezTo>
                <a:cubicBezTo>
                  <a:pt x="346" y="181"/>
                  <a:pt x="354" y="181"/>
                  <a:pt x="356" y="182"/>
                </a:cubicBezTo>
                <a:cubicBezTo>
                  <a:pt x="351" y="183"/>
                  <a:pt x="351" y="185"/>
                  <a:pt x="348" y="187"/>
                </a:cubicBezTo>
                <a:cubicBezTo>
                  <a:pt x="353" y="186"/>
                  <a:pt x="355" y="189"/>
                  <a:pt x="354" y="190"/>
                </a:cubicBezTo>
                <a:cubicBezTo>
                  <a:pt x="356" y="190"/>
                  <a:pt x="356" y="190"/>
                  <a:pt x="356" y="190"/>
                </a:cubicBezTo>
                <a:cubicBezTo>
                  <a:pt x="361" y="185"/>
                  <a:pt x="373" y="189"/>
                  <a:pt x="378" y="187"/>
                </a:cubicBezTo>
                <a:cubicBezTo>
                  <a:pt x="381" y="185"/>
                  <a:pt x="384" y="188"/>
                  <a:pt x="386" y="189"/>
                </a:cubicBezTo>
                <a:cubicBezTo>
                  <a:pt x="387" y="187"/>
                  <a:pt x="390" y="185"/>
                  <a:pt x="388" y="184"/>
                </a:cubicBezTo>
                <a:cubicBezTo>
                  <a:pt x="390" y="183"/>
                  <a:pt x="397" y="183"/>
                  <a:pt x="394" y="180"/>
                </a:cubicBezTo>
                <a:cubicBezTo>
                  <a:pt x="389" y="181"/>
                  <a:pt x="394" y="178"/>
                  <a:pt x="389" y="178"/>
                </a:cubicBezTo>
                <a:cubicBezTo>
                  <a:pt x="389" y="175"/>
                  <a:pt x="389" y="175"/>
                  <a:pt x="389" y="175"/>
                </a:cubicBezTo>
                <a:cubicBezTo>
                  <a:pt x="390" y="173"/>
                  <a:pt x="398" y="173"/>
                  <a:pt x="403" y="173"/>
                </a:cubicBezTo>
                <a:cubicBezTo>
                  <a:pt x="404" y="177"/>
                  <a:pt x="404" y="177"/>
                  <a:pt x="404" y="177"/>
                </a:cubicBezTo>
                <a:cubicBezTo>
                  <a:pt x="400" y="178"/>
                  <a:pt x="408" y="180"/>
                  <a:pt x="402" y="181"/>
                </a:cubicBezTo>
                <a:cubicBezTo>
                  <a:pt x="408" y="182"/>
                  <a:pt x="413" y="181"/>
                  <a:pt x="419" y="182"/>
                </a:cubicBezTo>
                <a:cubicBezTo>
                  <a:pt x="421" y="181"/>
                  <a:pt x="421" y="181"/>
                  <a:pt x="421" y="181"/>
                </a:cubicBezTo>
                <a:cubicBezTo>
                  <a:pt x="419" y="180"/>
                  <a:pt x="419" y="180"/>
                  <a:pt x="419" y="180"/>
                </a:cubicBezTo>
                <a:cubicBezTo>
                  <a:pt x="418" y="180"/>
                  <a:pt x="417" y="180"/>
                  <a:pt x="416" y="181"/>
                </a:cubicBezTo>
                <a:cubicBezTo>
                  <a:pt x="412" y="179"/>
                  <a:pt x="412" y="179"/>
                  <a:pt x="412" y="179"/>
                </a:cubicBezTo>
                <a:cubicBezTo>
                  <a:pt x="405" y="183"/>
                  <a:pt x="406" y="177"/>
                  <a:pt x="409" y="178"/>
                </a:cubicBezTo>
                <a:cubicBezTo>
                  <a:pt x="409" y="178"/>
                  <a:pt x="409" y="178"/>
                  <a:pt x="409" y="178"/>
                </a:cubicBezTo>
                <a:cubicBezTo>
                  <a:pt x="409" y="177"/>
                  <a:pt x="410" y="177"/>
                  <a:pt x="411" y="177"/>
                </a:cubicBezTo>
                <a:cubicBezTo>
                  <a:pt x="409" y="174"/>
                  <a:pt x="419" y="175"/>
                  <a:pt x="422" y="174"/>
                </a:cubicBezTo>
                <a:cubicBezTo>
                  <a:pt x="421" y="174"/>
                  <a:pt x="420" y="174"/>
                  <a:pt x="420" y="174"/>
                </a:cubicBezTo>
                <a:cubicBezTo>
                  <a:pt x="420" y="173"/>
                  <a:pt x="419" y="172"/>
                  <a:pt x="421" y="172"/>
                </a:cubicBezTo>
                <a:cubicBezTo>
                  <a:pt x="422" y="173"/>
                  <a:pt x="422" y="173"/>
                  <a:pt x="422" y="173"/>
                </a:cubicBezTo>
                <a:cubicBezTo>
                  <a:pt x="423" y="172"/>
                  <a:pt x="423" y="172"/>
                  <a:pt x="423" y="172"/>
                </a:cubicBezTo>
                <a:cubicBezTo>
                  <a:pt x="421" y="171"/>
                  <a:pt x="414" y="171"/>
                  <a:pt x="410" y="171"/>
                </a:cubicBezTo>
                <a:cubicBezTo>
                  <a:pt x="409" y="169"/>
                  <a:pt x="419" y="168"/>
                  <a:pt x="416" y="166"/>
                </a:cubicBezTo>
                <a:cubicBezTo>
                  <a:pt x="417" y="164"/>
                  <a:pt x="410" y="164"/>
                  <a:pt x="408" y="163"/>
                </a:cubicBezTo>
                <a:cubicBezTo>
                  <a:pt x="409" y="163"/>
                  <a:pt x="411" y="161"/>
                  <a:pt x="414" y="162"/>
                </a:cubicBezTo>
                <a:cubicBezTo>
                  <a:pt x="419" y="162"/>
                  <a:pt x="415" y="163"/>
                  <a:pt x="419" y="164"/>
                </a:cubicBezTo>
                <a:cubicBezTo>
                  <a:pt x="420" y="162"/>
                  <a:pt x="427" y="164"/>
                  <a:pt x="424" y="163"/>
                </a:cubicBezTo>
                <a:cubicBezTo>
                  <a:pt x="425" y="159"/>
                  <a:pt x="409" y="162"/>
                  <a:pt x="405" y="160"/>
                </a:cubicBezTo>
                <a:cubicBezTo>
                  <a:pt x="411" y="158"/>
                  <a:pt x="400" y="158"/>
                  <a:pt x="400" y="156"/>
                </a:cubicBezTo>
                <a:cubicBezTo>
                  <a:pt x="401" y="156"/>
                  <a:pt x="402" y="155"/>
                  <a:pt x="403" y="155"/>
                </a:cubicBezTo>
                <a:cubicBezTo>
                  <a:pt x="395" y="155"/>
                  <a:pt x="395" y="155"/>
                  <a:pt x="395" y="155"/>
                </a:cubicBezTo>
                <a:cubicBezTo>
                  <a:pt x="397" y="157"/>
                  <a:pt x="397" y="160"/>
                  <a:pt x="401" y="163"/>
                </a:cubicBezTo>
                <a:cubicBezTo>
                  <a:pt x="398" y="164"/>
                  <a:pt x="392" y="165"/>
                  <a:pt x="389" y="164"/>
                </a:cubicBezTo>
                <a:cubicBezTo>
                  <a:pt x="388" y="163"/>
                  <a:pt x="390" y="163"/>
                  <a:pt x="389" y="163"/>
                </a:cubicBezTo>
                <a:cubicBezTo>
                  <a:pt x="388" y="161"/>
                  <a:pt x="389" y="158"/>
                  <a:pt x="385" y="158"/>
                </a:cubicBezTo>
                <a:cubicBezTo>
                  <a:pt x="381" y="156"/>
                  <a:pt x="375" y="155"/>
                  <a:pt x="376" y="153"/>
                </a:cubicBezTo>
                <a:cubicBezTo>
                  <a:pt x="378" y="151"/>
                  <a:pt x="382" y="153"/>
                  <a:pt x="384" y="153"/>
                </a:cubicBezTo>
                <a:cubicBezTo>
                  <a:pt x="386" y="151"/>
                  <a:pt x="380" y="151"/>
                  <a:pt x="376" y="151"/>
                </a:cubicBezTo>
                <a:cubicBezTo>
                  <a:pt x="374" y="150"/>
                  <a:pt x="373" y="150"/>
                  <a:pt x="374" y="149"/>
                </a:cubicBezTo>
                <a:cubicBezTo>
                  <a:pt x="370" y="149"/>
                  <a:pt x="368" y="151"/>
                  <a:pt x="365" y="150"/>
                </a:cubicBezTo>
                <a:cubicBezTo>
                  <a:pt x="365" y="149"/>
                  <a:pt x="361" y="150"/>
                  <a:pt x="360" y="149"/>
                </a:cubicBezTo>
                <a:cubicBezTo>
                  <a:pt x="362" y="148"/>
                  <a:pt x="362" y="148"/>
                  <a:pt x="362" y="148"/>
                </a:cubicBezTo>
                <a:cubicBezTo>
                  <a:pt x="361" y="148"/>
                  <a:pt x="361" y="148"/>
                  <a:pt x="361" y="148"/>
                </a:cubicBezTo>
                <a:cubicBezTo>
                  <a:pt x="355" y="146"/>
                  <a:pt x="353" y="150"/>
                  <a:pt x="348" y="150"/>
                </a:cubicBezTo>
                <a:cubicBezTo>
                  <a:pt x="350" y="150"/>
                  <a:pt x="352" y="150"/>
                  <a:pt x="354" y="150"/>
                </a:cubicBezTo>
                <a:cubicBezTo>
                  <a:pt x="354" y="156"/>
                  <a:pt x="376" y="149"/>
                  <a:pt x="373" y="155"/>
                </a:cubicBezTo>
                <a:cubicBezTo>
                  <a:pt x="370" y="158"/>
                  <a:pt x="361" y="157"/>
                  <a:pt x="358" y="158"/>
                </a:cubicBezTo>
                <a:cubicBezTo>
                  <a:pt x="362" y="161"/>
                  <a:pt x="367" y="157"/>
                  <a:pt x="371" y="158"/>
                </a:cubicBezTo>
                <a:cubicBezTo>
                  <a:pt x="372" y="158"/>
                  <a:pt x="373" y="160"/>
                  <a:pt x="370" y="161"/>
                </a:cubicBezTo>
                <a:cubicBezTo>
                  <a:pt x="361" y="161"/>
                  <a:pt x="353" y="160"/>
                  <a:pt x="348" y="157"/>
                </a:cubicBezTo>
                <a:cubicBezTo>
                  <a:pt x="349" y="157"/>
                  <a:pt x="349" y="157"/>
                  <a:pt x="350" y="157"/>
                </a:cubicBezTo>
                <a:cubicBezTo>
                  <a:pt x="349" y="157"/>
                  <a:pt x="347" y="157"/>
                  <a:pt x="346" y="157"/>
                </a:cubicBezTo>
                <a:cubicBezTo>
                  <a:pt x="344" y="158"/>
                  <a:pt x="338" y="158"/>
                  <a:pt x="336" y="157"/>
                </a:cubicBezTo>
                <a:cubicBezTo>
                  <a:pt x="339" y="156"/>
                  <a:pt x="343" y="156"/>
                  <a:pt x="343" y="155"/>
                </a:cubicBezTo>
                <a:cubicBezTo>
                  <a:pt x="339" y="154"/>
                  <a:pt x="334" y="153"/>
                  <a:pt x="332" y="152"/>
                </a:cubicBezTo>
                <a:cubicBezTo>
                  <a:pt x="344" y="152"/>
                  <a:pt x="344" y="152"/>
                  <a:pt x="344" y="152"/>
                </a:cubicBezTo>
                <a:cubicBezTo>
                  <a:pt x="344" y="151"/>
                  <a:pt x="344" y="151"/>
                  <a:pt x="344" y="151"/>
                </a:cubicBezTo>
                <a:cubicBezTo>
                  <a:pt x="342" y="148"/>
                  <a:pt x="335" y="151"/>
                  <a:pt x="331" y="150"/>
                </a:cubicBezTo>
                <a:cubicBezTo>
                  <a:pt x="335" y="148"/>
                  <a:pt x="340" y="148"/>
                  <a:pt x="346" y="147"/>
                </a:cubicBezTo>
                <a:cubicBezTo>
                  <a:pt x="346" y="146"/>
                  <a:pt x="352" y="146"/>
                  <a:pt x="354" y="145"/>
                </a:cubicBezTo>
                <a:cubicBezTo>
                  <a:pt x="354" y="144"/>
                  <a:pt x="354" y="144"/>
                  <a:pt x="353" y="143"/>
                </a:cubicBezTo>
                <a:cubicBezTo>
                  <a:pt x="350" y="143"/>
                  <a:pt x="350" y="141"/>
                  <a:pt x="354" y="140"/>
                </a:cubicBezTo>
                <a:cubicBezTo>
                  <a:pt x="354" y="139"/>
                  <a:pt x="358" y="139"/>
                  <a:pt x="355" y="138"/>
                </a:cubicBezTo>
                <a:cubicBezTo>
                  <a:pt x="358" y="137"/>
                  <a:pt x="361" y="137"/>
                  <a:pt x="361" y="135"/>
                </a:cubicBezTo>
                <a:cubicBezTo>
                  <a:pt x="359" y="135"/>
                  <a:pt x="356" y="135"/>
                  <a:pt x="355" y="134"/>
                </a:cubicBezTo>
                <a:cubicBezTo>
                  <a:pt x="354" y="135"/>
                  <a:pt x="353" y="135"/>
                  <a:pt x="352" y="135"/>
                </a:cubicBezTo>
                <a:cubicBezTo>
                  <a:pt x="352" y="136"/>
                  <a:pt x="352" y="136"/>
                  <a:pt x="352" y="136"/>
                </a:cubicBezTo>
                <a:cubicBezTo>
                  <a:pt x="354" y="136"/>
                  <a:pt x="354" y="136"/>
                  <a:pt x="354" y="136"/>
                </a:cubicBezTo>
                <a:cubicBezTo>
                  <a:pt x="357" y="141"/>
                  <a:pt x="338" y="138"/>
                  <a:pt x="332" y="139"/>
                </a:cubicBezTo>
                <a:cubicBezTo>
                  <a:pt x="334" y="140"/>
                  <a:pt x="329" y="141"/>
                  <a:pt x="329" y="143"/>
                </a:cubicBezTo>
                <a:cubicBezTo>
                  <a:pt x="329" y="144"/>
                  <a:pt x="323" y="145"/>
                  <a:pt x="325" y="146"/>
                </a:cubicBezTo>
                <a:cubicBezTo>
                  <a:pt x="327" y="145"/>
                  <a:pt x="327" y="145"/>
                  <a:pt x="327" y="145"/>
                </a:cubicBezTo>
                <a:cubicBezTo>
                  <a:pt x="329" y="145"/>
                  <a:pt x="332" y="146"/>
                  <a:pt x="334" y="147"/>
                </a:cubicBezTo>
                <a:cubicBezTo>
                  <a:pt x="333" y="147"/>
                  <a:pt x="332" y="147"/>
                  <a:pt x="331" y="147"/>
                </a:cubicBezTo>
                <a:cubicBezTo>
                  <a:pt x="326" y="146"/>
                  <a:pt x="316" y="147"/>
                  <a:pt x="318" y="144"/>
                </a:cubicBezTo>
                <a:cubicBezTo>
                  <a:pt x="320" y="142"/>
                  <a:pt x="318" y="142"/>
                  <a:pt x="319" y="140"/>
                </a:cubicBezTo>
                <a:cubicBezTo>
                  <a:pt x="323" y="142"/>
                  <a:pt x="325" y="139"/>
                  <a:pt x="329" y="138"/>
                </a:cubicBezTo>
                <a:cubicBezTo>
                  <a:pt x="328" y="138"/>
                  <a:pt x="328" y="138"/>
                  <a:pt x="328" y="138"/>
                </a:cubicBezTo>
                <a:cubicBezTo>
                  <a:pt x="323" y="137"/>
                  <a:pt x="322" y="139"/>
                  <a:pt x="320" y="140"/>
                </a:cubicBezTo>
                <a:cubicBezTo>
                  <a:pt x="317" y="140"/>
                  <a:pt x="316" y="139"/>
                  <a:pt x="314" y="139"/>
                </a:cubicBezTo>
                <a:cubicBezTo>
                  <a:pt x="314" y="138"/>
                  <a:pt x="314" y="137"/>
                  <a:pt x="316" y="136"/>
                </a:cubicBezTo>
                <a:cubicBezTo>
                  <a:pt x="315" y="137"/>
                  <a:pt x="314" y="136"/>
                  <a:pt x="314" y="136"/>
                </a:cubicBezTo>
                <a:cubicBezTo>
                  <a:pt x="322" y="135"/>
                  <a:pt x="322" y="135"/>
                  <a:pt x="322" y="135"/>
                </a:cubicBezTo>
                <a:cubicBezTo>
                  <a:pt x="321" y="134"/>
                  <a:pt x="321" y="133"/>
                  <a:pt x="319" y="134"/>
                </a:cubicBezTo>
                <a:cubicBezTo>
                  <a:pt x="317" y="133"/>
                  <a:pt x="318" y="132"/>
                  <a:pt x="318" y="132"/>
                </a:cubicBezTo>
                <a:cubicBezTo>
                  <a:pt x="318" y="130"/>
                  <a:pt x="322" y="130"/>
                  <a:pt x="324" y="130"/>
                </a:cubicBezTo>
                <a:cubicBezTo>
                  <a:pt x="326" y="134"/>
                  <a:pt x="336" y="130"/>
                  <a:pt x="342" y="131"/>
                </a:cubicBezTo>
                <a:cubicBezTo>
                  <a:pt x="344" y="131"/>
                  <a:pt x="345" y="132"/>
                  <a:pt x="344" y="133"/>
                </a:cubicBezTo>
                <a:cubicBezTo>
                  <a:pt x="354" y="132"/>
                  <a:pt x="342" y="129"/>
                  <a:pt x="344" y="127"/>
                </a:cubicBezTo>
                <a:cubicBezTo>
                  <a:pt x="332" y="130"/>
                  <a:pt x="332" y="130"/>
                  <a:pt x="332" y="130"/>
                </a:cubicBezTo>
                <a:cubicBezTo>
                  <a:pt x="328" y="130"/>
                  <a:pt x="328" y="128"/>
                  <a:pt x="326" y="127"/>
                </a:cubicBezTo>
                <a:cubicBezTo>
                  <a:pt x="323" y="127"/>
                  <a:pt x="324" y="129"/>
                  <a:pt x="321" y="129"/>
                </a:cubicBezTo>
                <a:cubicBezTo>
                  <a:pt x="320" y="128"/>
                  <a:pt x="318" y="127"/>
                  <a:pt x="320" y="126"/>
                </a:cubicBezTo>
                <a:cubicBezTo>
                  <a:pt x="325" y="126"/>
                  <a:pt x="329" y="128"/>
                  <a:pt x="335" y="127"/>
                </a:cubicBezTo>
                <a:cubicBezTo>
                  <a:pt x="334" y="127"/>
                  <a:pt x="333" y="127"/>
                  <a:pt x="334" y="126"/>
                </a:cubicBezTo>
                <a:cubicBezTo>
                  <a:pt x="347" y="125"/>
                  <a:pt x="347" y="125"/>
                  <a:pt x="347" y="125"/>
                </a:cubicBezTo>
                <a:cubicBezTo>
                  <a:pt x="344" y="123"/>
                  <a:pt x="336" y="126"/>
                  <a:pt x="333" y="124"/>
                </a:cubicBezTo>
                <a:cubicBezTo>
                  <a:pt x="336" y="123"/>
                  <a:pt x="340" y="124"/>
                  <a:pt x="340" y="122"/>
                </a:cubicBezTo>
                <a:cubicBezTo>
                  <a:pt x="345" y="121"/>
                  <a:pt x="343" y="124"/>
                  <a:pt x="347" y="123"/>
                </a:cubicBezTo>
                <a:cubicBezTo>
                  <a:pt x="347" y="122"/>
                  <a:pt x="345" y="122"/>
                  <a:pt x="343" y="122"/>
                </a:cubicBezTo>
                <a:cubicBezTo>
                  <a:pt x="344" y="120"/>
                  <a:pt x="347" y="120"/>
                  <a:pt x="348" y="119"/>
                </a:cubicBezTo>
                <a:cubicBezTo>
                  <a:pt x="345" y="118"/>
                  <a:pt x="347" y="117"/>
                  <a:pt x="346" y="116"/>
                </a:cubicBezTo>
                <a:cubicBezTo>
                  <a:pt x="356" y="115"/>
                  <a:pt x="344" y="110"/>
                  <a:pt x="354" y="110"/>
                </a:cubicBezTo>
                <a:cubicBezTo>
                  <a:pt x="353" y="110"/>
                  <a:pt x="353" y="110"/>
                  <a:pt x="353" y="110"/>
                </a:cubicBezTo>
                <a:cubicBezTo>
                  <a:pt x="352" y="110"/>
                  <a:pt x="352" y="110"/>
                  <a:pt x="352" y="110"/>
                </a:cubicBezTo>
                <a:cubicBezTo>
                  <a:pt x="350" y="111"/>
                  <a:pt x="349" y="110"/>
                  <a:pt x="348" y="110"/>
                </a:cubicBezTo>
                <a:cubicBezTo>
                  <a:pt x="347" y="110"/>
                  <a:pt x="347" y="110"/>
                  <a:pt x="347" y="110"/>
                </a:cubicBezTo>
                <a:cubicBezTo>
                  <a:pt x="347" y="111"/>
                  <a:pt x="347" y="112"/>
                  <a:pt x="348" y="112"/>
                </a:cubicBezTo>
                <a:cubicBezTo>
                  <a:pt x="344" y="115"/>
                  <a:pt x="341" y="118"/>
                  <a:pt x="333" y="118"/>
                </a:cubicBezTo>
                <a:cubicBezTo>
                  <a:pt x="329" y="119"/>
                  <a:pt x="327" y="118"/>
                  <a:pt x="325" y="117"/>
                </a:cubicBezTo>
                <a:cubicBezTo>
                  <a:pt x="325" y="115"/>
                  <a:pt x="333" y="116"/>
                  <a:pt x="336" y="115"/>
                </a:cubicBezTo>
                <a:cubicBezTo>
                  <a:pt x="337" y="114"/>
                  <a:pt x="340" y="113"/>
                  <a:pt x="337" y="112"/>
                </a:cubicBezTo>
                <a:cubicBezTo>
                  <a:pt x="337" y="111"/>
                  <a:pt x="342" y="110"/>
                  <a:pt x="345" y="110"/>
                </a:cubicBezTo>
                <a:cubicBezTo>
                  <a:pt x="344" y="110"/>
                  <a:pt x="344" y="110"/>
                  <a:pt x="344" y="110"/>
                </a:cubicBezTo>
                <a:cubicBezTo>
                  <a:pt x="339" y="111"/>
                  <a:pt x="334" y="109"/>
                  <a:pt x="329" y="109"/>
                </a:cubicBezTo>
                <a:cubicBezTo>
                  <a:pt x="327" y="105"/>
                  <a:pt x="315" y="109"/>
                  <a:pt x="309" y="106"/>
                </a:cubicBezTo>
                <a:cubicBezTo>
                  <a:pt x="317" y="104"/>
                  <a:pt x="323" y="107"/>
                  <a:pt x="332" y="105"/>
                </a:cubicBezTo>
                <a:cubicBezTo>
                  <a:pt x="323" y="105"/>
                  <a:pt x="323" y="105"/>
                  <a:pt x="323" y="105"/>
                </a:cubicBezTo>
                <a:cubicBezTo>
                  <a:pt x="328" y="104"/>
                  <a:pt x="328" y="104"/>
                  <a:pt x="328" y="104"/>
                </a:cubicBezTo>
                <a:cubicBezTo>
                  <a:pt x="324" y="103"/>
                  <a:pt x="325" y="101"/>
                  <a:pt x="322" y="101"/>
                </a:cubicBezTo>
                <a:cubicBezTo>
                  <a:pt x="320" y="103"/>
                  <a:pt x="312" y="104"/>
                  <a:pt x="308" y="106"/>
                </a:cubicBezTo>
                <a:cubicBezTo>
                  <a:pt x="304" y="107"/>
                  <a:pt x="313" y="108"/>
                  <a:pt x="310" y="109"/>
                </a:cubicBezTo>
                <a:cubicBezTo>
                  <a:pt x="306" y="109"/>
                  <a:pt x="304" y="108"/>
                  <a:pt x="301" y="107"/>
                </a:cubicBezTo>
                <a:cubicBezTo>
                  <a:pt x="306" y="107"/>
                  <a:pt x="302" y="106"/>
                  <a:pt x="304" y="105"/>
                </a:cubicBezTo>
                <a:cubicBezTo>
                  <a:pt x="297" y="105"/>
                  <a:pt x="297" y="105"/>
                  <a:pt x="297" y="105"/>
                </a:cubicBezTo>
                <a:cubicBezTo>
                  <a:pt x="297" y="105"/>
                  <a:pt x="295" y="105"/>
                  <a:pt x="295" y="104"/>
                </a:cubicBezTo>
                <a:cubicBezTo>
                  <a:pt x="296" y="104"/>
                  <a:pt x="296" y="104"/>
                  <a:pt x="297" y="104"/>
                </a:cubicBezTo>
                <a:cubicBezTo>
                  <a:pt x="297" y="102"/>
                  <a:pt x="299" y="101"/>
                  <a:pt x="295" y="100"/>
                </a:cubicBezTo>
                <a:cubicBezTo>
                  <a:pt x="292" y="101"/>
                  <a:pt x="290" y="99"/>
                  <a:pt x="288" y="101"/>
                </a:cubicBezTo>
                <a:cubicBezTo>
                  <a:pt x="291" y="103"/>
                  <a:pt x="291" y="105"/>
                  <a:pt x="296" y="106"/>
                </a:cubicBezTo>
                <a:cubicBezTo>
                  <a:pt x="297" y="107"/>
                  <a:pt x="295" y="108"/>
                  <a:pt x="292" y="109"/>
                </a:cubicBezTo>
                <a:cubicBezTo>
                  <a:pt x="283" y="108"/>
                  <a:pt x="269" y="111"/>
                  <a:pt x="264" y="107"/>
                </a:cubicBezTo>
                <a:cubicBezTo>
                  <a:pt x="266" y="104"/>
                  <a:pt x="256" y="105"/>
                  <a:pt x="254" y="104"/>
                </a:cubicBezTo>
                <a:cubicBezTo>
                  <a:pt x="256" y="103"/>
                  <a:pt x="256" y="103"/>
                  <a:pt x="256" y="103"/>
                </a:cubicBezTo>
                <a:cubicBezTo>
                  <a:pt x="252" y="102"/>
                  <a:pt x="252" y="102"/>
                  <a:pt x="252" y="102"/>
                </a:cubicBezTo>
                <a:cubicBezTo>
                  <a:pt x="257" y="103"/>
                  <a:pt x="259" y="101"/>
                  <a:pt x="261" y="99"/>
                </a:cubicBezTo>
                <a:cubicBezTo>
                  <a:pt x="255" y="99"/>
                  <a:pt x="252" y="101"/>
                  <a:pt x="246" y="101"/>
                </a:cubicBezTo>
                <a:cubicBezTo>
                  <a:pt x="250" y="103"/>
                  <a:pt x="244" y="105"/>
                  <a:pt x="241" y="107"/>
                </a:cubicBezTo>
                <a:cubicBezTo>
                  <a:pt x="242" y="108"/>
                  <a:pt x="242" y="109"/>
                  <a:pt x="240" y="109"/>
                </a:cubicBezTo>
                <a:cubicBezTo>
                  <a:pt x="246" y="112"/>
                  <a:pt x="246" y="112"/>
                  <a:pt x="246" y="112"/>
                </a:cubicBezTo>
                <a:cubicBezTo>
                  <a:pt x="239" y="112"/>
                  <a:pt x="233" y="113"/>
                  <a:pt x="228" y="111"/>
                </a:cubicBezTo>
                <a:cubicBezTo>
                  <a:pt x="229" y="109"/>
                  <a:pt x="235" y="110"/>
                  <a:pt x="237" y="109"/>
                </a:cubicBezTo>
                <a:cubicBezTo>
                  <a:pt x="232" y="107"/>
                  <a:pt x="228" y="111"/>
                  <a:pt x="224" y="109"/>
                </a:cubicBezTo>
                <a:cubicBezTo>
                  <a:pt x="227" y="108"/>
                  <a:pt x="232" y="108"/>
                  <a:pt x="233" y="106"/>
                </a:cubicBezTo>
                <a:cubicBezTo>
                  <a:pt x="229" y="104"/>
                  <a:pt x="229" y="104"/>
                  <a:pt x="229" y="104"/>
                </a:cubicBezTo>
                <a:cubicBezTo>
                  <a:pt x="230" y="104"/>
                  <a:pt x="230" y="104"/>
                  <a:pt x="230" y="104"/>
                </a:cubicBezTo>
                <a:cubicBezTo>
                  <a:pt x="228" y="100"/>
                  <a:pt x="240" y="101"/>
                  <a:pt x="243" y="97"/>
                </a:cubicBezTo>
                <a:cubicBezTo>
                  <a:pt x="237" y="95"/>
                  <a:pt x="235" y="100"/>
                  <a:pt x="230" y="100"/>
                </a:cubicBezTo>
                <a:cubicBezTo>
                  <a:pt x="226" y="99"/>
                  <a:pt x="232" y="98"/>
                  <a:pt x="230" y="98"/>
                </a:cubicBezTo>
                <a:cubicBezTo>
                  <a:pt x="227" y="99"/>
                  <a:pt x="223" y="97"/>
                  <a:pt x="226" y="96"/>
                </a:cubicBezTo>
                <a:cubicBezTo>
                  <a:pt x="231" y="97"/>
                  <a:pt x="234" y="95"/>
                  <a:pt x="238" y="94"/>
                </a:cubicBezTo>
                <a:cubicBezTo>
                  <a:pt x="230" y="94"/>
                  <a:pt x="222" y="94"/>
                  <a:pt x="215" y="95"/>
                </a:cubicBezTo>
                <a:cubicBezTo>
                  <a:pt x="216" y="96"/>
                  <a:pt x="217" y="95"/>
                  <a:pt x="219" y="95"/>
                </a:cubicBezTo>
                <a:cubicBezTo>
                  <a:pt x="220" y="95"/>
                  <a:pt x="223" y="96"/>
                  <a:pt x="222" y="97"/>
                </a:cubicBezTo>
                <a:cubicBezTo>
                  <a:pt x="217" y="97"/>
                  <a:pt x="210" y="98"/>
                  <a:pt x="207" y="96"/>
                </a:cubicBezTo>
                <a:cubicBezTo>
                  <a:pt x="200" y="90"/>
                  <a:pt x="218" y="94"/>
                  <a:pt x="223" y="92"/>
                </a:cubicBezTo>
                <a:cubicBezTo>
                  <a:pt x="224" y="93"/>
                  <a:pt x="225" y="93"/>
                  <a:pt x="227" y="93"/>
                </a:cubicBezTo>
                <a:cubicBezTo>
                  <a:pt x="230" y="91"/>
                  <a:pt x="237" y="94"/>
                  <a:pt x="240" y="91"/>
                </a:cubicBezTo>
                <a:cubicBezTo>
                  <a:pt x="244" y="91"/>
                  <a:pt x="248" y="91"/>
                  <a:pt x="250" y="92"/>
                </a:cubicBezTo>
                <a:cubicBezTo>
                  <a:pt x="255" y="94"/>
                  <a:pt x="246" y="94"/>
                  <a:pt x="246" y="96"/>
                </a:cubicBezTo>
                <a:cubicBezTo>
                  <a:pt x="245" y="99"/>
                  <a:pt x="254" y="98"/>
                  <a:pt x="257" y="98"/>
                </a:cubicBezTo>
                <a:cubicBezTo>
                  <a:pt x="258" y="97"/>
                  <a:pt x="255" y="97"/>
                  <a:pt x="254" y="97"/>
                </a:cubicBezTo>
                <a:cubicBezTo>
                  <a:pt x="255" y="96"/>
                  <a:pt x="255" y="96"/>
                  <a:pt x="255" y="96"/>
                </a:cubicBezTo>
                <a:cubicBezTo>
                  <a:pt x="256" y="96"/>
                  <a:pt x="258" y="96"/>
                  <a:pt x="259" y="97"/>
                </a:cubicBezTo>
                <a:cubicBezTo>
                  <a:pt x="261" y="96"/>
                  <a:pt x="261" y="96"/>
                  <a:pt x="261" y="96"/>
                </a:cubicBezTo>
                <a:cubicBezTo>
                  <a:pt x="261" y="96"/>
                  <a:pt x="262" y="96"/>
                  <a:pt x="263" y="96"/>
                </a:cubicBezTo>
                <a:cubicBezTo>
                  <a:pt x="265" y="96"/>
                  <a:pt x="267" y="95"/>
                  <a:pt x="266" y="94"/>
                </a:cubicBezTo>
                <a:cubicBezTo>
                  <a:pt x="261" y="94"/>
                  <a:pt x="261" y="94"/>
                  <a:pt x="261" y="94"/>
                </a:cubicBezTo>
                <a:cubicBezTo>
                  <a:pt x="261" y="95"/>
                  <a:pt x="261" y="95"/>
                  <a:pt x="261" y="95"/>
                </a:cubicBezTo>
                <a:cubicBezTo>
                  <a:pt x="260" y="95"/>
                  <a:pt x="259" y="95"/>
                  <a:pt x="258" y="95"/>
                </a:cubicBezTo>
                <a:cubicBezTo>
                  <a:pt x="256" y="95"/>
                  <a:pt x="250" y="93"/>
                  <a:pt x="255" y="92"/>
                </a:cubicBezTo>
                <a:cubicBezTo>
                  <a:pt x="257" y="92"/>
                  <a:pt x="260" y="92"/>
                  <a:pt x="261" y="93"/>
                </a:cubicBezTo>
                <a:cubicBezTo>
                  <a:pt x="265" y="92"/>
                  <a:pt x="263" y="90"/>
                  <a:pt x="268" y="90"/>
                </a:cubicBezTo>
                <a:cubicBezTo>
                  <a:pt x="269" y="90"/>
                  <a:pt x="269" y="91"/>
                  <a:pt x="269" y="91"/>
                </a:cubicBezTo>
                <a:cubicBezTo>
                  <a:pt x="273" y="91"/>
                  <a:pt x="273" y="91"/>
                  <a:pt x="273" y="91"/>
                </a:cubicBezTo>
                <a:cubicBezTo>
                  <a:pt x="277" y="91"/>
                  <a:pt x="279" y="91"/>
                  <a:pt x="281" y="92"/>
                </a:cubicBezTo>
                <a:cubicBezTo>
                  <a:pt x="282" y="91"/>
                  <a:pt x="282" y="91"/>
                  <a:pt x="282" y="91"/>
                </a:cubicBezTo>
                <a:cubicBezTo>
                  <a:pt x="284" y="91"/>
                  <a:pt x="285" y="91"/>
                  <a:pt x="286" y="92"/>
                </a:cubicBezTo>
                <a:cubicBezTo>
                  <a:pt x="288" y="91"/>
                  <a:pt x="288" y="91"/>
                  <a:pt x="288" y="91"/>
                </a:cubicBezTo>
                <a:cubicBezTo>
                  <a:pt x="292" y="91"/>
                  <a:pt x="299" y="91"/>
                  <a:pt x="302" y="90"/>
                </a:cubicBezTo>
                <a:cubicBezTo>
                  <a:pt x="305" y="92"/>
                  <a:pt x="308" y="92"/>
                  <a:pt x="311" y="90"/>
                </a:cubicBezTo>
                <a:cubicBezTo>
                  <a:pt x="310" y="90"/>
                  <a:pt x="310" y="90"/>
                  <a:pt x="310" y="90"/>
                </a:cubicBezTo>
                <a:cubicBezTo>
                  <a:pt x="304" y="91"/>
                  <a:pt x="296" y="90"/>
                  <a:pt x="290" y="89"/>
                </a:cubicBezTo>
                <a:cubicBezTo>
                  <a:pt x="286" y="92"/>
                  <a:pt x="278" y="89"/>
                  <a:pt x="272" y="89"/>
                </a:cubicBezTo>
                <a:cubicBezTo>
                  <a:pt x="257" y="90"/>
                  <a:pt x="240" y="89"/>
                  <a:pt x="226" y="90"/>
                </a:cubicBezTo>
                <a:cubicBezTo>
                  <a:pt x="221" y="87"/>
                  <a:pt x="212" y="90"/>
                  <a:pt x="206" y="87"/>
                </a:cubicBezTo>
                <a:cubicBezTo>
                  <a:pt x="208" y="87"/>
                  <a:pt x="208" y="87"/>
                  <a:pt x="208" y="87"/>
                </a:cubicBezTo>
                <a:cubicBezTo>
                  <a:pt x="216" y="86"/>
                  <a:pt x="209" y="83"/>
                  <a:pt x="211" y="81"/>
                </a:cubicBezTo>
                <a:cubicBezTo>
                  <a:pt x="209" y="81"/>
                  <a:pt x="206" y="81"/>
                  <a:pt x="205" y="81"/>
                </a:cubicBezTo>
                <a:cubicBezTo>
                  <a:pt x="207" y="79"/>
                  <a:pt x="215" y="81"/>
                  <a:pt x="217" y="78"/>
                </a:cubicBezTo>
                <a:cubicBezTo>
                  <a:pt x="221" y="78"/>
                  <a:pt x="220" y="80"/>
                  <a:pt x="223" y="80"/>
                </a:cubicBezTo>
                <a:cubicBezTo>
                  <a:pt x="212" y="83"/>
                  <a:pt x="227" y="84"/>
                  <a:pt x="223" y="86"/>
                </a:cubicBezTo>
                <a:cubicBezTo>
                  <a:pt x="221" y="87"/>
                  <a:pt x="218" y="86"/>
                  <a:pt x="217" y="87"/>
                </a:cubicBezTo>
                <a:cubicBezTo>
                  <a:pt x="220" y="87"/>
                  <a:pt x="220" y="87"/>
                  <a:pt x="220" y="87"/>
                </a:cubicBezTo>
                <a:cubicBezTo>
                  <a:pt x="226" y="88"/>
                  <a:pt x="233" y="88"/>
                  <a:pt x="239" y="87"/>
                </a:cubicBezTo>
                <a:cubicBezTo>
                  <a:pt x="236" y="86"/>
                  <a:pt x="236" y="86"/>
                  <a:pt x="236" y="86"/>
                </a:cubicBezTo>
                <a:cubicBezTo>
                  <a:pt x="229" y="85"/>
                  <a:pt x="238" y="82"/>
                  <a:pt x="232" y="81"/>
                </a:cubicBezTo>
                <a:cubicBezTo>
                  <a:pt x="233" y="81"/>
                  <a:pt x="233" y="81"/>
                  <a:pt x="233" y="81"/>
                </a:cubicBezTo>
                <a:cubicBezTo>
                  <a:pt x="235" y="81"/>
                  <a:pt x="238" y="80"/>
                  <a:pt x="239" y="81"/>
                </a:cubicBezTo>
                <a:cubicBezTo>
                  <a:pt x="239" y="81"/>
                  <a:pt x="238" y="81"/>
                  <a:pt x="238" y="82"/>
                </a:cubicBezTo>
                <a:cubicBezTo>
                  <a:pt x="244" y="82"/>
                  <a:pt x="244" y="82"/>
                  <a:pt x="244" y="82"/>
                </a:cubicBezTo>
                <a:cubicBezTo>
                  <a:pt x="246" y="80"/>
                  <a:pt x="240" y="80"/>
                  <a:pt x="238" y="79"/>
                </a:cubicBezTo>
                <a:cubicBezTo>
                  <a:pt x="240" y="79"/>
                  <a:pt x="240" y="78"/>
                  <a:pt x="240" y="77"/>
                </a:cubicBezTo>
                <a:cubicBezTo>
                  <a:pt x="234" y="75"/>
                  <a:pt x="230" y="80"/>
                  <a:pt x="227" y="77"/>
                </a:cubicBezTo>
                <a:cubicBezTo>
                  <a:pt x="231" y="77"/>
                  <a:pt x="232" y="75"/>
                  <a:pt x="236" y="76"/>
                </a:cubicBezTo>
                <a:cubicBezTo>
                  <a:pt x="235" y="75"/>
                  <a:pt x="235" y="75"/>
                  <a:pt x="235" y="75"/>
                </a:cubicBezTo>
                <a:cubicBezTo>
                  <a:pt x="237" y="74"/>
                  <a:pt x="237" y="74"/>
                  <a:pt x="237" y="74"/>
                </a:cubicBezTo>
                <a:cubicBezTo>
                  <a:pt x="229" y="73"/>
                  <a:pt x="230" y="78"/>
                  <a:pt x="223" y="77"/>
                </a:cubicBezTo>
                <a:cubicBezTo>
                  <a:pt x="216" y="75"/>
                  <a:pt x="228" y="76"/>
                  <a:pt x="228" y="74"/>
                </a:cubicBezTo>
                <a:cubicBezTo>
                  <a:pt x="232" y="73"/>
                  <a:pt x="236" y="71"/>
                  <a:pt x="242" y="72"/>
                </a:cubicBezTo>
                <a:cubicBezTo>
                  <a:pt x="246" y="72"/>
                  <a:pt x="248" y="74"/>
                  <a:pt x="246" y="75"/>
                </a:cubicBezTo>
                <a:cubicBezTo>
                  <a:pt x="252" y="76"/>
                  <a:pt x="252" y="76"/>
                  <a:pt x="252" y="76"/>
                </a:cubicBezTo>
                <a:cubicBezTo>
                  <a:pt x="250" y="86"/>
                  <a:pt x="250" y="86"/>
                  <a:pt x="250" y="86"/>
                </a:cubicBezTo>
                <a:cubicBezTo>
                  <a:pt x="253" y="87"/>
                  <a:pt x="253" y="87"/>
                  <a:pt x="253" y="87"/>
                </a:cubicBezTo>
                <a:cubicBezTo>
                  <a:pt x="257" y="87"/>
                  <a:pt x="262" y="86"/>
                  <a:pt x="264" y="84"/>
                </a:cubicBezTo>
                <a:cubicBezTo>
                  <a:pt x="276" y="83"/>
                  <a:pt x="264" y="88"/>
                  <a:pt x="275" y="88"/>
                </a:cubicBezTo>
                <a:cubicBezTo>
                  <a:pt x="274" y="87"/>
                  <a:pt x="276" y="86"/>
                  <a:pt x="278" y="85"/>
                </a:cubicBezTo>
                <a:cubicBezTo>
                  <a:pt x="274" y="85"/>
                  <a:pt x="269" y="83"/>
                  <a:pt x="268" y="81"/>
                </a:cubicBezTo>
                <a:cubicBezTo>
                  <a:pt x="273" y="80"/>
                  <a:pt x="273" y="80"/>
                  <a:pt x="273" y="80"/>
                </a:cubicBezTo>
                <a:cubicBezTo>
                  <a:pt x="270" y="79"/>
                  <a:pt x="264" y="79"/>
                  <a:pt x="261" y="80"/>
                </a:cubicBezTo>
                <a:cubicBezTo>
                  <a:pt x="259" y="78"/>
                  <a:pt x="253" y="77"/>
                  <a:pt x="255" y="75"/>
                </a:cubicBezTo>
                <a:cubicBezTo>
                  <a:pt x="258" y="74"/>
                  <a:pt x="264" y="74"/>
                  <a:pt x="267" y="74"/>
                </a:cubicBezTo>
                <a:cubicBezTo>
                  <a:pt x="264" y="76"/>
                  <a:pt x="264" y="77"/>
                  <a:pt x="264" y="78"/>
                </a:cubicBezTo>
                <a:cubicBezTo>
                  <a:pt x="267" y="78"/>
                  <a:pt x="267" y="78"/>
                  <a:pt x="267" y="78"/>
                </a:cubicBezTo>
                <a:cubicBezTo>
                  <a:pt x="268" y="78"/>
                  <a:pt x="269" y="76"/>
                  <a:pt x="269" y="74"/>
                </a:cubicBezTo>
                <a:cubicBezTo>
                  <a:pt x="272" y="75"/>
                  <a:pt x="276" y="75"/>
                  <a:pt x="280" y="76"/>
                </a:cubicBezTo>
                <a:cubicBezTo>
                  <a:pt x="277" y="78"/>
                  <a:pt x="277" y="78"/>
                  <a:pt x="277" y="78"/>
                </a:cubicBezTo>
                <a:cubicBezTo>
                  <a:pt x="282" y="78"/>
                  <a:pt x="277" y="80"/>
                  <a:pt x="279" y="82"/>
                </a:cubicBezTo>
                <a:cubicBezTo>
                  <a:pt x="284" y="85"/>
                  <a:pt x="282" y="80"/>
                  <a:pt x="286" y="81"/>
                </a:cubicBezTo>
                <a:cubicBezTo>
                  <a:pt x="281" y="80"/>
                  <a:pt x="281" y="80"/>
                  <a:pt x="281" y="80"/>
                </a:cubicBezTo>
                <a:cubicBezTo>
                  <a:pt x="282" y="79"/>
                  <a:pt x="282" y="79"/>
                  <a:pt x="282" y="79"/>
                </a:cubicBezTo>
                <a:cubicBezTo>
                  <a:pt x="284" y="77"/>
                  <a:pt x="280" y="76"/>
                  <a:pt x="277" y="74"/>
                </a:cubicBezTo>
                <a:cubicBezTo>
                  <a:pt x="278" y="73"/>
                  <a:pt x="269" y="72"/>
                  <a:pt x="274" y="70"/>
                </a:cubicBezTo>
                <a:cubicBezTo>
                  <a:pt x="279" y="71"/>
                  <a:pt x="281" y="69"/>
                  <a:pt x="283" y="68"/>
                </a:cubicBezTo>
                <a:cubicBezTo>
                  <a:pt x="280" y="68"/>
                  <a:pt x="280" y="66"/>
                  <a:pt x="277" y="66"/>
                </a:cubicBezTo>
                <a:cubicBezTo>
                  <a:pt x="274" y="69"/>
                  <a:pt x="267" y="68"/>
                  <a:pt x="261" y="68"/>
                </a:cubicBezTo>
                <a:cubicBezTo>
                  <a:pt x="263" y="70"/>
                  <a:pt x="274" y="71"/>
                  <a:pt x="271" y="73"/>
                </a:cubicBezTo>
                <a:cubicBezTo>
                  <a:pt x="266" y="73"/>
                  <a:pt x="266" y="73"/>
                  <a:pt x="266" y="73"/>
                </a:cubicBezTo>
                <a:cubicBezTo>
                  <a:pt x="265" y="74"/>
                  <a:pt x="265" y="74"/>
                  <a:pt x="265" y="74"/>
                </a:cubicBezTo>
                <a:cubicBezTo>
                  <a:pt x="261" y="74"/>
                  <a:pt x="258" y="72"/>
                  <a:pt x="255" y="72"/>
                </a:cubicBezTo>
                <a:cubicBezTo>
                  <a:pt x="257" y="71"/>
                  <a:pt x="258" y="70"/>
                  <a:pt x="258" y="69"/>
                </a:cubicBezTo>
                <a:cubicBezTo>
                  <a:pt x="258" y="68"/>
                  <a:pt x="253" y="68"/>
                  <a:pt x="251" y="68"/>
                </a:cubicBezTo>
                <a:cubicBezTo>
                  <a:pt x="245" y="69"/>
                  <a:pt x="254" y="70"/>
                  <a:pt x="251" y="72"/>
                </a:cubicBezTo>
                <a:cubicBezTo>
                  <a:pt x="242" y="73"/>
                  <a:pt x="243" y="69"/>
                  <a:pt x="237" y="68"/>
                </a:cubicBezTo>
                <a:cubicBezTo>
                  <a:pt x="241" y="67"/>
                  <a:pt x="241" y="67"/>
                  <a:pt x="241" y="67"/>
                </a:cubicBezTo>
                <a:cubicBezTo>
                  <a:pt x="241" y="66"/>
                  <a:pt x="239" y="66"/>
                  <a:pt x="237" y="66"/>
                </a:cubicBezTo>
                <a:cubicBezTo>
                  <a:pt x="239" y="68"/>
                  <a:pt x="234" y="67"/>
                  <a:pt x="233" y="68"/>
                </a:cubicBezTo>
                <a:cubicBezTo>
                  <a:pt x="232" y="71"/>
                  <a:pt x="226" y="73"/>
                  <a:pt x="220" y="74"/>
                </a:cubicBezTo>
                <a:cubicBezTo>
                  <a:pt x="217" y="74"/>
                  <a:pt x="213" y="74"/>
                  <a:pt x="214" y="73"/>
                </a:cubicBezTo>
                <a:cubicBezTo>
                  <a:pt x="215" y="72"/>
                  <a:pt x="217" y="72"/>
                  <a:pt x="219" y="72"/>
                </a:cubicBezTo>
                <a:cubicBezTo>
                  <a:pt x="221" y="71"/>
                  <a:pt x="226" y="70"/>
                  <a:pt x="226" y="68"/>
                </a:cubicBezTo>
                <a:cubicBezTo>
                  <a:pt x="220" y="66"/>
                  <a:pt x="218" y="69"/>
                  <a:pt x="218" y="71"/>
                </a:cubicBezTo>
                <a:cubicBezTo>
                  <a:pt x="213" y="72"/>
                  <a:pt x="213" y="69"/>
                  <a:pt x="211" y="69"/>
                </a:cubicBezTo>
                <a:cubicBezTo>
                  <a:pt x="207" y="67"/>
                  <a:pt x="204" y="69"/>
                  <a:pt x="201" y="70"/>
                </a:cubicBezTo>
                <a:cubicBezTo>
                  <a:pt x="198" y="73"/>
                  <a:pt x="197" y="78"/>
                  <a:pt x="185" y="78"/>
                </a:cubicBezTo>
                <a:cubicBezTo>
                  <a:pt x="184" y="77"/>
                  <a:pt x="182" y="77"/>
                  <a:pt x="182" y="76"/>
                </a:cubicBezTo>
                <a:cubicBezTo>
                  <a:pt x="187" y="75"/>
                  <a:pt x="182" y="74"/>
                  <a:pt x="181" y="73"/>
                </a:cubicBezTo>
                <a:cubicBezTo>
                  <a:pt x="185" y="72"/>
                  <a:pt x="196" y="71"/>
                  <a:pt x="193" y="69"/>
                </a:cubicBezTo>
                <a:cubicBezTo>
                  <a:pt x="190" y="68"/>
                  <a:pt x="186" y="67"/>
                  <a:pt x="183" y="67"/>
                </a:cubicBezTo>
                <a:cubicBezTo>
                  <a:pt x="184" y="67"/>
                  <a:pt x="183" y="68"/>
                  <a:pt x="182" y="68"/>
                </a:cubicBezTo>
                <a:cubicBezTo>
                  <a:pt x="181" y="68"/>
                  <a:pt x="179" y="68"/>
                  <a:pt x="179" y="67"/>
                </a:cubicBezTo>
                <a:cubicBezTo>
                  <a:pt x="175" y="66"/>
                  <a:pt x="181" y="65"/>
                  <a:pt x="177" y="65"/>
                </a:cubicBezTo>
                <a:cubicBezTo>
                  <a:pt x="178" y="64"/>
                  <a:pt x="179" y="64"/>
                  <a:pt x="180" y="64"/>
                </a:cubicBezTo>
                <a:cubicBezTo>
                  <a:pt x="176" y="62"/>
                  <a:pt x="176" y="62"/>
                  <a:pt x="176" y="62"/>
                </a:cubicBezTo>
                <a:cubicBezTo>
                  <a:pt x="175" y="61"/>
                  <a:pt x="181" y="61"/>
                  <a:pt x="183" y="60"/>
                </a:cubicBezTo>
                <a:cubicBezTo>
                  <a:pt x="179" y="59"/>
                  <a:pt x="179" y="59"/>
                  <a:pt x="179" y="59"/>
                </a:cubicBezTo>
                <a:cubicBezTo>
                  <a:pt x="177" y="57"/>
                  <a:pt x="183" y="58"/>
                  <a:pt x="182" y="57"/>
                </a:cubicBezTo>
                <a:cubicBezTo>
                  <a:pt x="179" y="56"/>
                  <a:pt x="175" y="57"/>
                  <a:pt x="174" y="58"/>
                </a:cubicBezTo>
                <a:cubicBezTo>
                  <a:pt x="172" y="58"/>
                  <a:pt x="171" y="58"/>
                  <a:pt x="171" y="58"/>
                </a:cubicBezTo>
                <a:cubicBezTo>
                  <a:pt x="158" y="52"/>
                  <a:pt x="181" y="56"/>
                  <a:pt x="185" y="53"/>
                </a:cubicBezTo>
                <a:cubicBezTo>
                  <a:pt x="180" y="51"/>
                  <a:pt x="180" y="51"/>
                  <a:pt x="180" y="51"/>
                </a:cubicBezTo>
                <a:cubicBezTo>
                  <a:pt x="181" y="51"/>
                  <a:pt x="181" y="51"/>
                  <a:pt x="181" y="51"/>
                </a:cubicBezTo>
                <a:cubicBezTo>
                  <a:pt x="185" y="51"/>
                  <a:pt x="183" y="50"/>
                  <a:pt x="184" y="50"/>
                </a:cubicBezTo>
                <a:cubicBezTo>
                  <a:pt x="187" y="50"/>
                  <a:pt x="190" y="49"/>
                  <a:pt x="191" y="50"/>
                </a:cubicBezTo>
                <a:cubicBezTo>
                  <a:pt x="187" y="53"/>
                  <a:pt x="194" y="54"/>
                  <a:pt x="189" y="57"/>
                </a:cubicBezTo>
                <a:cubicBezTo>
                  <a:pt x="190" y="57"/>
                  <a:pt x="190" y="57"/>
                  <a:pt x="190" y="57"/>
                </a:cubicBezTo>
                <a:cubicBezTo>
                  <a:pt x="180" y="58"/>
                  <a:pt x="195" y="63"/>
                  <a:pt x="183" y="64"/>
                </a:cubicBezTo>
                <a:cubicBezTo>
                  <a:pt x="188" y="65"/>
                  <a:pt x="190" y="63"/>
                  <a:pt x="194" y="63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97" y="62"/>
                  <a:pt x="204" y="60"/>
                  <a:pt x="210" y="61"/>
                </a:cubicBezTo>
                <a:cubicBezTo>
                  <a:pt x="213" y="62"/>
                  <a:pt x="209" y="64"/>
                  <a:pt x="209" y="65"/>
                </a:cubicBezTo>
                <a:cubicBezTo>
                  <a:pt x="213" y="68"/>
                  <a:pt x="221" y="66"/>
                  <a:pt x="229" y="66"/>
                </a:cubicBezTo>
                <a:cubicBezTo>
                  <a:pt x="229" y="65"/>
                  <a:pt x="229" y="65"/>
                  <a:pt x="229" y="65"/>
                </a:cubicBezTo>
                <a:cubicBezTo>
                  <a:pt x="226" y="65"/>
                  <a:pt x="224" y="62"/>
                  <a:pt x="222" y="64"/>
                </a:cubicBezTo>
                <a:cubicBezTo>
                  <a:pt x="221" y="63"/>
                  <a:pt x="218" y="63"/>
                  <a:pt x="219" y="62"/>
                </a:cubicBezTo>
                <a:cubicBezTo>
                  <a:pt x="215" y="61"/>
                  <a:pt x="221" y="61"/>
                  <a:pt x="222" y="60"/>
                </a:cubicBezTo>
                <a:cubicBezTo>
                  <a:pt x="223" y="56"/>
                  <a:pt x="230" y="60"/>
                  <a:pt x="234" y="59"/>
                </a:cubicBezTo>
                <a:cubicBezTo>
                  <a:pt x="235" y="57"/>
                  <a:pt x="228" y="56"/>
                  <a:pt x="233" y="54"/>
                </a:cubicBezTo>
                <a:cubicBezTo>
                  <a:pt x="233" y="54"/>
                  <a:pt x="232" y="54"/>
                  <a:pt x="231" y="54"/>
                </a:cubicBezTo>
                <a:cubicBezTo>
                  <a:pt x="231" y="54"/>
                  <a:pt x="231" y="54"/>
                  <a:pt x="231" y="54"/>
                </a:cubicBezTo>
                <a:cubicBezTo>
                  <a:pt x="230" y="55"/>
                  <a:pt x="229" y="55"/>
                  <a:pt x="227" y="55"/>
                </a:cubicBezTo>
                <a:cubicBezTo>
                  <a:pt x="218" y="53"/>
                  <a:pt x="230" y="52"/>
                  <a:pt x="230" y="50"/>
                </a:cubicBezTo>
                <a:cubicBezTo>
                  <a:pt x="235" y="50"/>
                  <a:pt x="232" y="52"/>
                  <a:pt x="233" y="53"/>
                </a:cubicBezTo>
                <a:cubicBezTo>
                  <a:pt x="236" y="53"/>
                  <a:pt x="236" y="53"/>
                  <a:pt x="236" y="53"/>
                </a:cubicBezTo>
                <a:cubicBezTo>
                  <a:pt x="236" y="52"/>
                  <a:pt x="238" y="50"/>
                  <a:pt x="234" y="49"/>
                </a:cubicBezTo>
                <a:cubicBezTo>
                  <a:pt x="238" y="49"/>
                  <a:pt x="238" y="48"/>
                  <a:pt x="240" y="47"/>
                </a:cubicBezTo>
                <a:cubicBezTo>
                  <a:pt x="239" y="47"/>
                  <a:pt x="237" y="48"/>
                  <a:pt x="236" y="47"/>
                </a:cubicBezTo>
                <a:cubicBezTo>
                  <a:pt x="239" y="46"/>
                  <a:pt x="239" y="46"/>
                  <a:pt x="239" y="46"/>
                </a:cubicBezTo>
                <a:cubicBezTo>
                  <a:pt x="245" y="46"/>
                  <a:pt x="247" y="46"/>
                  <a:pt x="248" y="48"/>
                </a:cubicBezTo>
                <a:cubicBezTo>
                  <a:pt x="246" y="49"/>
                  <a:pt x="245" y="50"/>
                  <a:pt x="245" y="51"/>
                </a:cubicBezTo>
                <a:cubicBezTo>
                  <a:pt x="246" y="49"/>
                  <a:pt x="253" y="50"/>
                  <a:pt x="256" y="49"/>
                </a:cubicBezTo>
                <a:cubicBezTo>
                  <a:pt x="257" y="48"/>
                  <a:pt x="255" y="48"/>
                  <a:pt x="254" y="48"/>
                </a:cubicBezTo>
                <a:cubicBezTo>
                  <a:pt x="257" y="46"/>
                  <a:pt x="259" y="48"/>
                  <a:pt x="262" y="48"/>
                </a:cubicBezTo>
                <a:cubicBezTo>
                  <a:pt x="264" y="47"/>
                  <a:pt x="272" y="48"/>
                  <a:pt x="269" y="46"/>
                </a:cubicBezTo>
                <a:cubicBezTo>
                  <a:pt x="272" y="44"/>
                  <a:pt x="274" y="46"/>
                  <a:pt x="278" y="46"/>
                </a:cubicBezTo>
                <a:cubicBezTo>
                  <a:pt x="278" y="47"/>
                  <a:pt x="274" y="46"/>
                  <a:pt x="274" y="47"/>
                </a:cubicBezTo>
                <a:cubicBezTo>
                  <a:pt x="273" y="48"/>
                  <a:pt x="275" y="49"/>
                  <a:pt x="276" y="50"/>
                </a:cubicBezTo>
                <a:cubicBezTo>
                  <a:pt x="274" y="47"/>
                  <a:pt x="282" y="47"/>
                  <a:pt x="283" y="45"/>
                </a:cubicBezTo>
                <a:cubicBezTo>
                  <a:pt x="282" y="43"/>
                  <a:pt x="292" y="43"/>
                  <a:pt x="292" y="41"/>
                </a:cubicBezTo>
                <a:cubicBezTo>
                  <a:pt x="293" y="41"/>
                  <a:pt x="293" y="42"/>
                  <a:pt x="294" y="41"/>
                </a:cubicBezTo>
                <a:cubicBezTo>
                  <a:pt x="298" y="40"/>
                  <a:pt x="295" y="39"/>
                  <a:pt x="293" y="38"/>
                </a:cubicBezTo>
                <a:cubicBezTo>
                  <a:pt x="287" y="38"/>
                  <a:pt x="288" y="35"/>
                  <a:pt x="282" y="34"/>
                </a:cubicBezTo>
                <a:cubicBezTo>
                  <a:pt x="280" y="36"/>
                  <a:pt x="282" y="38"/>
                  <a:pt x="282" y="39"/>
                </a:cubicBezTo>
                <a:cubicBezTo>
                  <a:pt x="289" y="39"/>
                  <a:pt x="289" y="39"/>
                  <a:pt x="289" y="39"/>
                </a:cubicBezTo>
                <a:cubicBezTo>
                  <a:pt x="289" y="40"/>
                  <a:pt x="289" y="40"/>
                  <a:pt x="289" y="40"/>
                </a:cubicBezTo>
                <a:cubicBezTo>
                  <a:pt x="288" y="41"/>
                  <a:pt x="285" y="40"/>
                  <a:pt x="283" y="41"/>
                </a:cubicBezTo>
                <a:cubicBezTo>
                  <a:pt x="281" y="41"/>
                  <a:pt x="281" y="42"/>
                  <a:pt x="282" y="43"/>
                </a:cubicBezTo>
                <a:cubicBezTo>
                  <a:pt x="281" y="43"/>
                  <a:pt x="280" y="44"/>
                  <a:pt x="279" y="44"/>
                </a:cubicBezTo>
                <a:cubicBezTo>
                  <a:pt x="275" y="43"/>
                  <a:pt x="271" y="42"/>
                  <a:pt x="273" y="41"/>
                </a:cubicBezTo>
                <a:cubicBezTo>
                  <a:pt x="267" y="42"/>
                  <a:pt x="268" y="44"/>
                  <a:pt x="266" y="46"/>
                </a:cubicBezTo>
                <a:cubicBezTo>
                  <a:pt x="265" y="46"/>
                  <a:pt x="264" y="46"/>
                  <a:pt x="263" y="45"/>
                </a:cubicBezTo>
                <a:cubicBezTo>
                  <a:pt x="259" y="46"/>
                  <a:pt x="259" y="46"/>
                  <a:pt x="259" y="46"/>
                </a:cubicBezTo>
                <a:cubicBezTo>
                  <a:pt x="257" y="44"/>
                  <a:pt x="249" y="45"/>
                  <a:pt x="246" y="44"/>
                </a:cubicBezTo>
                <a:cubicBezTo>
                  <a:pt x="248" y="44"/>
                  <a:pt x="250" y="43"/>
                  <a:pt x="251" y="44"/>
                </a:cubicBezTo>
                <a:cubicBezTo>
                  <a:pt x="251" y="43"/>
                  <a:pt x="251" y="43"/>
                  <a:pt x="251" y="43"/>
                </a:cubicBezTo>
                <a:cubicBezTo>
                  <a:pt x="246" y="42"/>
                  <a:pt x="253" y="41"/>
                  <a:pt x="252" y="40"/>
                </a:cubicBezTo>
                <a:cubicBezTo>
                  <a:pt x="255" y="39"/>
                  <a:pt x="257" y="41"/>
                  <a:pt x="259" y="39"/>
                </a:cubicBezTo>
                <a:cubicBezTo>
                  <a:pt x="259" y="38"/>
                  <a:pt x="257" y="40"/>
                  <a:pt x="255" y="39"/>
                </a:cubicBezTo>
                <a:cubicBezTo>
                  <a:pt x="258" y="37"/>
                  <a:pt x="258" y="37"/>
                  <a:pt x="258" y="37"/>
                </a:cubicBezTo>
                <a:cubicBezTo>
                  <a:pt x="255" y="38"/>
                  <a:pt x="253" y="36"/>
                  <a:pt x="250" y="36"/>
                </a:cubicBezTo>
                <a:cubicBezTo>
                  <a:pt x="254" y="34"/>
                  <a:pt x="254" y="34"/>
                  <a:pt x="254" y="34"/>
                </a:cubicBezTo>
                <a:cubicBezTo>
                  <a:pt x="255" y="34"/>
                  <a:pt x="256" y="33"/>
                  <a:pt x="253" y="33"/>
                </a:cubicBezTo>
                <a:cubicBezTo>
                  <a:pt x="254" y="33"/>
                  <a:pt x="254" y="32"/>
                  <a:pt x="254" y="32"/>
                </a:cubicBezTo>
                <a:cubicBezTo>
                  <a:pt x="247" y="33"/>
                  <a:pt x="248" y="30"/>
                  <a:pt x="245" y="29"/>
                </a:cubicBezTo>
                <a:cubicBezTo>
                  <a:pt x="237" y="31"/>
                  <a:pt x="233" y="24"/>
                  <a:pt x="228" y="29"/>
                </a:cubicBezTo>
                <a:cubicBezTo>
                  <a:pt x="229" y="29"/>
                  <a:pt x="229" y="29"/>
                  <a:pt x="229" y="29"/>
                </a:cubicBezTo>
                <a:cubicBezTo>
                  <a:pt x="230" y="28"/>
                  <a:pt x="230" y="28"/>
                  <a:pt x="230" y="28"/>
                </a:cubicBezTo>
                <a:cubicBezTo>
                  <a:pt x="235" y="28"/>
                  <a:pt x="239" y="30"/>
                  <a:pt x="241" y="32"/>
                </a:cubicBezTo>
                <a:cubicBezTo>
                  <a:pt x="240" y="32"/>
                  <a:pt x="238" y="32"/>
                  <a:pt x="236" y="32"/>
                </a:cubicBezTo>
                <a:cubicBezTo>
                  <a:pt x="237" y="33"/>
                  <a:pt x="241" y="33"/>
                  <a:pt x="240" y="34"/>
                </a:cubicBezTo>
                <a:cubicBezTo>
                  <a:pt x="258" y="36"/>
                  <a:pt x="239" y="41"/>
                  <a:pt x="241" y="45"/>
                </a:cubicBezTo>
                <a:cubicBezTo>
                  <a:pt x="239" y="45"/>
                  <a:pt x="235" y="45"/>
                  <a:pt x="233" y="44"/>
                </a:cubicBezTo>
                <a:cubicBezTo>
                  <a:pt x="232" y="48"/>
                  <a:pt x="232" y="48"/>
                  <a:pt x="232" y="48"/>
                </a:cubicBezTo>
                <a:cubicBezTo>
                  <a:pt x="228" y="48"/>
                  <a:pt x="228" y="48"/>
                  <a:pt x="228" y="48"/>
                </a:cubicBezTo>
                <a:cubicBezTo>
                  <a:pt x="228" y="45"/>
                  <a:pt x="226" y="44"/>
                  <a:pt x="227" y="42"/>
                </a:cubicBezTo>
                <a:cubicBezTo>
                  <a:pt x="209" y="39"/>
                  <a:pt x="237" y="40"/>
                  <a:pt x="236" y="37"/>
                </a:cubicBezTo>
                <a:cubicBezTo>
                  <a:pt x="235" y="36"/>
                  <a:pt x="232" y="36"/>
                  <a:pt x="230" y="36"/>
                </a:cubicBezTo>
                <a:cubicBezTo>
                  <a:pt x="232" y="37"/>
                  <a:pt x="231" y="38"/>
                  <a:pt x="229" y="39"/>
                </a:cubicBezTo>
                <a:cubicBezTo>
                  <a:pt x="226" y="39"/>
                  <a:pt x="224" y="39"/>
                  <a:pt x="223" y="38"/>
                </a:cubicBezTo>
                <a:cubicBezTo>
                  <a:pt x="221" y="37"/>
                  <a:pt x="221" y="35"/>
                  <a:pt x="225" y="34"/>
                </a:cubicBezTo>
                <a:cubicBezTo>
                  <a:pt x="224" y="34"/>
                  <a:pt x="224" y="34"/>
                  <a:pt x="224" y="34"/>
                </a:cubicBezTo>
                <a:cubicBezTo>
                  <a:pt x="222" y="33"/>
                  <a:pt x="221" y="32"/>
                  <a:pt x="224" y="32"/>
                </a:cubicBezTo>
                <a:cubicBezTo>
                  <a:pt x="222" y="31"/>
                  <a:pt x="221" y="31"/>
                  <a:pt x="220" y="31"/>
                </a:cubicBezTo>
                <a:cubicBezTo>
                  <a:pt x="223" y="29"/>
                  <a:pt x="225" y="27"/>
                  <a:pt x="223" y="26"/>
                </a:cubicBezTo>
                <a:cubicBezTo>
                  <a:pt x="222" y="26"/>
                  <a:pt x="222" y="26"/>
                  <a:pt x="222" y="26"/>
                </a:cubicBezTo>
                <a:cubicBezTo>
                  <a:pt x="223" y="27"/>
                  <a:pt x="223" y="27"/>
                  <a:pt x="223" y="27"/>
                </a:cubicBezTo>
                <a:cubicBezTo>
                  <a:pt x="223" y="29"/>
                  <a:pt x="217" y="27"/>
                  <a:pt x="214" y="27"/>
                </a:cubicBezTo>
                <a:cubicBezTo>
                  <a:pt x="215" y="27"/>
                  <a:pt x="215" y="27"/>
                  <a:pt x="215" y="27"/>
                </a:cubicBezTo>
                <a:cubicBezTo>
                  <a:pt x="212" y="25"/>
                  <a:pt x="212" y="25"/>
                  <a:pt x="212" y="25"/>
                </a:cubicBezTo>
                <a:cubicBezTo>
                  <a:pt x="214" y="25"/>
                  <a:pt x="218" y="25"/>
                  <a:pt x="222" y="25"/>
                </a:cubicBezTo>
                <a:cubicBezTo>
                  <a:pt x="222" y="25"/>
                  <a:pt x="222" y="24"/>
                  <a:pt x="221" y="24"/>
                </a:cubicBezTo>
                <a:cubicBezTo>
                  <a:pt x="220" y="24"/>
                  <a:pt x="220" y="24"/>
                  <a:pt x="220" y="24"/>
                </a:cubicBezTo>
                <a:cubicBezTo>
                  <a:pt x="216" y="23"/>
                  <a:pt x="209" y="25"/>
                  <a:pt x="209" y="22"/>
                </a:cubicBezTo>
                <a:cubicBezTo>
                  <a:pt x="208" y="22"/>
                  <a:pt x="206" y="22"/>
                  <a:pt x="205" y="22"/>
                </a:cubicBezTo>
                <a:cubicBezTo>
                  <a:pt x="208" y="23"/>
                  <a:pt x="208" y="23"/>
                  <a:pt x="208" y="23"/>
                </a:cubicBezTo>
                <a:cubicBezTo>
                  <a:pt x="207" y="24"/>
                  <a:pt x="205" y="24"/>
                  <a:pt x="203" y="24"/>
                </a:cubicBezTo>
                <a:cubicBezTo>
                  <a:pt x="202" y="21"/>
                  <a:pt x="194" y="23"/>
                  <a:pt x="191" y="21"/>
                </a:cubicBezTo>
                <a:cubicBezTo>
                  <a:pt x="192" y="22"/>
                  <a:pt x="191" y="22"/>
                  <a:pt x="190" y="22"/>
                </a:cubicBezTo>
                <a:cubicBezTo>
                  <a:pt x="190" y="22"/>
                  <a:pt x="189" y="22"/>
                  <a:pt x="189" y="21"/>
                </a:cubicBezTo>
                <a:cubicBezTo>
                  <a:pt x="186" y="21"/>
                  <a:pt x="186" y="21"/>
                  <a:pt x="186" y="21"/>
                </a:cubicBezTo>
                <a:cubicBezTo>
                  <a:pt x="185" y="16"/>
                  <a:pt x="200" y="21"/>
                  <a:pt x="201" y="16"/>
                </a:cubicBezTo>
                <a:cubicBezTo>
                  <a:pt x="202" y="14"/>
                  <a:pt x="196" y="16"/>
                  <a:pt x="194" y="14"/>
                </a:cubicBezTo>
                <a:cubicBezTo>
                  <a:pt x="197" y="13"/>
                  <a:pt x="192" y="12"/>
                  <a:pt x="193" y="12"/>
                </a:cubicBezTo>
                <a:cubicBezTo>
                  <a:pt x="192" y="13"/>
                  <a:pt x="192" y="13"/>
                  <a:pt x="192" y="13"/>
                </a:cubicBezTo>
                <a:cubicBezTo>
                  <a:pt x="191" y="13"/>
                  <a:pt x="189" y="13"/>
                  <a:pt x="188" y="13"/>
                </a:cubicBezTo>
                <a:cubicBezTo>
                  <a:pt x="188" y="12"/>
                  <a:pt x="189" y="12"/>
                  <a:pt x="189" y="12"/>
                </a:cubicBezTo>
                <a:cubicBezTo>
                  <a:pt x="187" y="11"/>
                  <a:pt x="187" y="11"/>
                  <a:pt x="187" y="11"/>
                </a:cubicBezTo>
                <a:cubicBezTo>
                  <a:pt x="190" y="9"/>
                  <a:pt x="193" y="11"/>
                  <a:pt x="197" y="11"/>
                </a:cubicBezTo>
                <a:cubicBezTo>
                  <a:pt x="196" y="11"/>
                  <a:pt x="196" y="11"/>
                  <a:pt x="196" y="11"/>
                </a:cubicBezTo>
                <a:cubicBezTo>
                  <a:pt x="198" y="7"/>
                  <a:pt x="203" y="11"/>
                  <a:pt x="205" y="11"/>
                </a:cubicBezTo>
                <a:cubicBezTo>
                  <a:pt x="206" y="9"/>
                  <a:pt x="209" y="10"/>
                  <a:pt x="211" y="9"/>
                </a:cubicBezTo>
                <a:cubicBezTo>
                  <a:pt x="207" y="10"/>
                  <a:pt x="205" y="8"/>
                  <a:pt x="203" y="7"/>
                </a:cubicBezTo>
                <a:cubicBezTo>
                  <a:pt x="204" y="7"/>
                  <a:pt x="204" y="7"/>
                  <a:pt x="204" y="7"/>
                </a:cubicBezTo>
                <a:cubicBezTo>
                  <a:pt x="207" y="7"/>
                  <a:pt x="210" y="7"/>
                  <a:pt x="212" y="8"/>
                </a:cubicBezTo>
                <a:cubicBezTo>
                  <a:pt x="212" y="8"/>
                  <a:pt x="213" y="7"/>
                  <a:pt x="214" y="7"/>
                </a:cubicBezTo>
                <a:cubicBezTo>
                  <a:pt x="213" y="7"/>
                  <a:pt x="211" y="7"/>
                  <a:pt x="210" y="6"/>
                </a:cubicBezTo>
                <a:cubicBezTo>
                  <a:pt x="226" y="6"/>
                  <a:pt x="226" y="6"/>
                  <a:pt x="226" y="6"/>
                </a:cubicBezTo>
                <a:cubicBezTo>
                  <a:pt x="226" y="5"/>
                  <a:pt x="226" y="5"/>
                  <a:pt x="226" y="5"/>
                </a:cubicBezTo>
                <a:cubicBezTo>
                  <a:pt x="223" y="5"/>
                  <a:pt x="220" y="4"/>
                  <a:pt x="218" y="5"/>
                </a:cubicBezTo>
                <a:cubicBezTo>
                  <a:pt x="216" y="5"/>
                  <a:pt x="217" y="4"/>
                  <a:pt x="217" y="4"/>
                </a:cubicBezTo>
                <a:cubicBezTo>
                  <a:pt x="219" y="2"/>
                  <a:pt x="224" y="3"/>
                  <a:pt x="227" y="2"/>
                </a:cubicBezTo>
                <a:cubicBezTo>
                  <a:pt x="226" y="2"/>
                  <a:pt x="226" y="2"/>
                  <a:pt x="226" y="2"/>
                </a:cubicBezTo>
                <a:cubicBezTo>
                  <a:pt x="225" y="2"/>
                  <a:pt x="225" y="2"/>
                  <a:pt x="225" y="2"/>
                </a:cubicBezTo>
                <a:cubicBezTo>
                  <a:pt x="222" y="2"/>
                  <a:pt x="221" y="1"/>
                  <a:pt x="219" y="1"/>
                </a:cubicBezTo>
                <a:cubicBezTo>
                  <a:pt x="220" y="4"/>
                  <a:pt x="213" y="3"/>
                  <a:pt x="211" y="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897504" y="5864078"/>
            <a:ext cx="457200" cy="2768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>
              <a:defRPr/>
            </a:pPr>
            <a:r>
              <a:rPr lang="zh-CN" altLang="en-US" dirty="0">
                <a:solidFill>
                  <a:schemeClr val="bg1"/>
                </a:solidFill>
                <a:latin typeface="锐字工房洪荒之力中黑简1.0" panose="02010604000000000000" pitchFamily="2" charset="-122"/>
                <a:ea typeface="锐字工房洪荒之力中黑简1.0" panose="02010604000000000000" pitchFamily="2" charset="-122"/>
                <a:cs typeface="阿里巴巴普惠体 Medium" panose="00020600040101010101" pitchFamily="18" charset="-122"/>
              </a:rPr>
              <a:t>宇公</a:t>
            </a:r>
            <a:endParaRPr lang="zh-CN" altLang="en-US" dirty="0">
              <a:solidFill>
                <a:schemeClr val="bg1"/>
              </a:solidFill>
              <a:latin typeface="锐字工房洪荒之力中黑简1.0" panose="02010604000000000000" pitchFamily="2" charset="-122"/>
              <a:ea typeface="锐字工房洪荒之力中黑简1.0" panose="02010604000000000000" pitchFamily="2" charset="-122"/>
              <a:cs typeface="阿里巴巴普惠体 Medium" panose="00020600040101010101" pitchFamily="18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962576" y="4848178"/>
            <a:ext cx="6339877" cy="61555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>
              <a:defRPr/>
            </a:pPr>
            <a:r>
              <a:rPr lang="en-US" altLang="zh-CN" sz="4000" dirty="0">
                <a:solidFill>
                  <a:schemeClr val="bg1"/>
                </a:solidFill>
                <a:latin typeface="锐字工房洪荒之力中黑简1.0" panose="02010604000000000000" pitchFamily="2" charset="-122"/>
                <a:ea typeface="锐字工房洪荒之力中黑简1.0" panose="02010604000000000000" pitchFamily="2" charset="-122"/>
                <a:cs typeface="阿里巴巴普惠体 Medium" panose="00020600040101010101" pitchFamily="18" charset="-122"/>
              </a:rPr>
              <a:t>20XX</a:t>
            </a:r>
            <a:r>
              <a:rPr lang="zh-CN" altLang="en-US" sz="4000" dirty="0">
                <a:solidFill>
                  <a:schemeClr val="bg1"/>
                </a:solidFill>
                <a:latin typeface="锐字工房洪荒之力中黑简1.0" panose="02010604000000000000" pitchFamily="2" charset="-122"/>
                <a:ea typeface="锐字工房洪荒之力中黑简1.0" panose="02010604000000000000" pitchFamily="2" charset="-122"/>
                <a:cs typeface="阿里巴巴普惠体 Medium" panose="00020600040101010101" pitchFamily="18" charset="-122"/>
              </a:rPr>
              <a:t>年年中汇报</a:t>
            </a:r>
            <a:r>
              <a:rPr lang="en-US" altLang="zh-CN" sz="4000" dirty="0">
                <a:solidFill>
                  <a:schemeClr val="bg1"/>
                </a:solidFill>
                <a:latin typeface="锐字工房洪荒之力中黑简1.0" panose="02010604000000000000" pitchFamily="2" charset="-122"/>
                <a:ea typeface="锐字工房洪荒之力中黑简1.0" panose="02010604000000000000" pitchFamily="2" charset="-122"/>
                <a:cs typeface="阿里巴巴普惠体 Medium" panose="00020600040101010101" pitchFamily="18" charset="-122"/>
              </a:rPr>
              <a:t>PPT</a:t>
            </a:r>
            <a:r>
              <a:rPr lang="zh-CN" altLang="en-US" sz="4000" dirty="0">
                <a:solidFill>
                  <a:schemeClr val="bg1"/>
                </a:solidFill>
                <a:latin typeface="锐字工房洪荒之力中黑简1.0" panose="02010604000000000000" pitchFamily="2" charset="-122"/>
                <a:ea typeface="锐字工房洪荒之力中黑简1.0" panose="02010604000000000000" pitchFamily="2" charset="-122"/>
                <a:cs typeface="阿里巴巴普惠体 Medium" panose="00020600040101010101" pitchFamily="18" charset="-122"/>
              </a:rPr>
              <a:t>模板</a:t>
            </a:r>
            <a:endParaRPr lang="zh-CN" altLang="en-US" sz="4000" dirty="0">
              <a:solidFill>
                <a:schemeClr val="bg1"/>
              </a:solidFill>
              <a:latin typeface="锐字工房洪荒之力中黑简1.0" panose="02010604000000000000" pitchFamily="2" charset="-122"/>
              <a:ea typeface="锐字工房洪荒之力中黑简1.0" panose="02010604000000000000" pitchFamily="2" charset="-122"/>
              <a:cs typeface="阿里巴巴普惠体 Medium" panose="00020600040101010101" pitchFamily="18" charset="-122"/>
            </a:endParaRPr>
          </a:p>
        </p:txBody>
      </p:sp>
      <p:sp>
        <p:nvSpPr>
          <p:cNvPr id="24" name="矩形: 圆角 23"/>
          <p:cNvSpPr/>
          <p:nvPr/>
        </p:nvSpPr>
        <p:spPr>
          <a:xfrm>
            <a:off x="4324031" y="5781944"/>
            <a:ext cx="3616966" cy="441266"/>
          </a:xfrm>
          <a:prstGeom prst="roundRect">
            <a:avLst/>
          </a:prstGeom>
          <a:noFill/>
          <a:ln>
            <a:gradFill flip="none" rotWithShape="1">
              <a:gsLst>
                <a:gs pos="0">
                  <a:schemeClr val="accent4">
                    <a:alpha val="0"/>
                    <a:lumMod val="0"/>
                    <a:lumOff val="100000"/>
                  </a:schemeClr>
                </a:gs>
                <a:gs pos="52000">
                  <a:schemeClr val="bg1"/>
                </a:gs>
                <a:gs pos="100000">
                  <a:schemeClr val="accent4">
                    <a:alpha val="0"/>
                    <a:lumMod val="0"/>
                    <a:lumOff val="100000"/>
                  </a:schemeClr>
                </a:gs>
              </a:gsLst>
              <a:lin ang="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52317" y="449716"/>
            <a:ext cx="1192384" cy="658194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+mj-ea"/>
                <a:ea typeface="+mj-ea"/>
              </a:rPr>
              <a:t>LOGO</a:t>
            </a:r>
            <a:endParaRPr lang="zh-CN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31361" y="2441654"/>
            <a:ext cx="923330" cy="2324391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3200" b="1" dirty="0">
                <a:solidFill>
                  <a:srgbClr val="FFFFFF"/>
                </a:solidFill>
                <a:latin typeface="锐字工房洪荒之力中黑简1.0" panose="02010604000000000000" pitchFamily="2" charset="-122"/>
                <a:ea typeface="锐字工房洪荒之力中黑简1.0" panose="02010604000000000000" pitchFamily="2" charset="-122"/>
              </a:rPr>
              <a:t>共克时艰</a:t>
            </a:r>
            <a:endParaRPr lang="zh-CN" altLang="en-US" sz="3200" b="1" dirty="0">
              <a:solidFill>
                <a:srgbClr val="FFFFFF"/>
              </a:solidFill>
              <a:latin typeface="锐字工房洪荒之力中黑简1.0" panose="02010604000000000000" pitchFamily="2" charset="-122"/>
              <a:ea typeface="锐字工房洪荒之力中黑简1.0" panose="02010604000000000000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 hidden="1"/>
          <p:cNvSpPr/>
          <p:nvPr/>
        </p:nvSpPr>
        <p:spPr>
          <a:xfrm>
            <a:off x="0" y="1524000"/>
            <a:ext cx="12192000" cy="381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75" b="1687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矩形 4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2060">
                  <a:alpha val="36000"/>
                </a:srgbClr>
              </a:gs>
              <a:gs pos="100000">
                <a:srgbClr val="002060">
                  <a:lumMod val="93000"/>
                  <a:alpha val="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5172670" y="733640"/>
            <a:ext cx="1846659" cy="5539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锐字工房洪荒之力中黑简1.0" panose="02010604000000000000" pitchFamily="2" charset="-122"/>
                <a:ea typeface="锐字工房洪荒之力中黑简1.0" panose="02010604000000000000" pitchFamily="2" charset="-122"/>
              </a:rPr>
              <a:t>输入标题</a:t>
            </a:r>
            <a:endParaRPr lang="zh-CN" altLang="en-US" sz="3600" dirty="0">
              <a:solidFill>
                <a:schemeClr val="bg1"/>
              </a:solidFill>
              <a:latin typeface="锐字工房洪荒之力中黑简1.0" panose="02010604000000000000" pitchFamily="2" charset="-122"/>
              <a:ea typeface="锐字工房洪荒之力中黑简1.0" panose="02010604000000000000" pitchFamily="2" charset="-122"/>
            </a:endParaRPr>
          </a:p>
        </p:txBody>
      </p:sp>
      <p:grpSp>
        <p:nvGrpSpPr>
          <p:cNvPr id="58" name="Group"/>
          <p:cNvGrpSpPr/>
          <p:nvPr/>
        </p:nvGrpSpPr>
        <p:grpSpPr>
          <a:xfrm>
            <a:off x="3150937" y="1363340"/>
            <a:ext cx="5886326" cy="5511627"/>
            <a:chOff x="0" y="0"/>
            <a:chExt cx="11772649" cy="11023252"/>
          </a:xfrm>
        </p:grpSpPr>
        <p:sp>
          <p:nvSpPr>
            <p:cNvPr id="59" name="Freeform 14"/>
            <p:cNvSpPr/>
            <p:nvPr/>
          </p:nvSpPr>
          <p:spPr>
            <a:xfrm rot="696528">
              <a:off x="2851655" y="6022362"/>
              <a:ext cx="1544190" cy="907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3152" extrusionOk="0">
                  <a:moveTo>
                    <a:pt x="21600" y="3353"/>
                  </a:moveTo>
                  <a:cubicBezTo>
                    <a:pt x="21600" y="3353"/>
                    <a:pt x="16950" y="16191"/>
                    <a:pt x="0" y="12479"/>
                  </a:cubicBezTo>
                  <a:cubicBezTo>
                    <a:pt x="0" y="12479"/>
                    <a:pt x="4473" y="-5409"/>
                    <a:pt x="20599" y="1649"/>
                  </a:cubicBezTo>
                  <a:cubicBezTo>
                    <a:pt x="20599" y="1649"/>
                    <a:pt x="13184" y="6577"/>
                    <a:pt x="9299" y="7308"/>
                  </a:cubicBezTo>
                  <a:cubicBezTo>
                    <a:pt x="9299" y="7308"/>
                    <a:pt x="18245" y="6395"/>
                    <a:pt x="21600" y="3353"/>
                  </a:cubicBezTo>
                  <a:close/>
                </a:path>
              </a:pathLst>
            </a:custGeom>
            <a:solidFill>
              <a:schemeClr val="accent4">
                <a:alpha val="2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t">
              <a:noAutofit/>
            </a:bodyPr>
            <a:lstStyle/>
            <a:p>
              <a:pPr defTabSz="914400">
                <a:defRPr sz="7200" b="0">
                  <a:solidFill>
                    <a:srgbClr val="1C1F25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3600"/>
            </a:p>
          </p:txBody>
        </p:sp>
        <p:sp>
          <p:nvSpPr>
            <p:cNvPr id="60" name="Freeform 6"/>
            <p:cNvSpPr/>
            <p:nvPr/>
          </p:nvSpPr>
          <p:spPr>
            <a:xfrm rot="16851390">
              <a:off x="1956034" y="2519497"/>
              <a:ext cx="1663736" cy="3258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0414" h="21600" extrusionOk="0">
                  <a:moveTo>
                    <a:pt x="1943" y="21473"/>
                  </a:moveTo>
                  <a:cubicBezTo>
                    <a:pt x="1943" y="21473"/>
                    <a:pt x="-4699" y="11132"/>
                    <a:pt x="6580" y="0"/>
                  </a:cubicBezTo>
                  <a:cubicBezTo>
                    <a:pt x="6580" y="0"/>
                    <a:pt x="16901" y="12871"/>
                    <a:pt x="3678" y="21600"/>
                  </a:cubicBezTo>
                  <a:cubicBezTo>
                    <a:pt x="3678" y="21600"/>
                    <a:pt x="4007" y="13314"/>
                    <a:pt x="5473" y="9930"/>
                  </a:cubicBezTo>
                  <a:cubicBezTo>
                    <a:pt x="5473" y="9930"/>
                    <a:pt x="1494" y="17267"/>
                    <a:pt x="1943" y="21473"/>
                  </a:cubicBezTo>
                  <a:close/>
                </a:path>
              </a:pathLst>
            </a:custGeom>
            <a:solidFill>
              <a:srgbClr val="08AAED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t">
              <a:noAutofit/>
            </a:bodyPr>
            <a:lstStyle/>
            <a:p>
              <a:pPr defTabSz="914400">
                <a:defRPr sz="7200" b="0">
                  <a:solidFill>
                    <a:srgbClr val="1C1F25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3600"/>
            </a:p>
          </p:txBody>
        </p:sp>
        <p:sp>
          <p:nvSpPr>
            <p:cNvPr id="61" name="Freeform 9"/>
            <p:cNvSpPr/>
            <p:nvPr/>
          </p:nvSpPr>
          <p:spPr>
            <a:xfrm>
              <a:off x="4407784" y="2862035"/>
              <a:ext cx="1591789" cy="2609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3738" h="21600" extrusionOk="0">
                  <a:moveTo>
                    <a:pt x="10584" y="21600"/>
                  </a:moveTo>
                  <a:cubicBezTo>
                    <a:pt x="10584" y="21600"/>
                    <a:pt x="-2672" y="17265"/>
                    <a:pt x="486" y="0"/>
                  </a:cubicBezTo>
                  <a:cubicBezTo>
                    <a:pt x="486" y="0"/>
                    <a:pt x="18928" y="3961"/>
                    <a:pt x="12300" y="20516"/>
                  </a:cubicBezTo>
                  <a:cubicBezTo>
                    <a:pt x="12300" y="20516"/>
                    <a:pt x="6997" y="13154"/>
                    <a:pt x="6140" y="9268"/>
                  </a:cubicBezTo>
                  <a:cubicBezTo>
                    <a:pt x="6140" y="9268"/>
                    <a:pt x="7348" y="18274"/>
                    <a:pt x="10584" y="21600"/>
                  </a:cubicBezTo>
                  <a:close/>
                </a:path>
              </a:pathLst>
            </a:custGeom>
            <a:solidFill>
              <a:srgbClr val="0288D6">
                <a:alpha val="3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t">
              <a:noAutofit/>
            </a:bodyPr>
            <a:lstStyle/>
            <a:p>
              <a:pPr defTabSz="914400">
                <a:defRPr sz="7200" b="0">
                  <a:solidFill>
                    <a:srgbClr val="1C1F25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3600"/>
            </a:p>
          </p:txBody>
        </p:sp>
        <p:sp>
          <p:nvSpPr>
            <p:cNvPr id="62" name="Freeform 56"/>
            <p:cNvSpPr/>
            <p:nvPr/>
          </p:nvSpPr>
          <p:spPr>
            <a:xfrm>
              <a:off x="2787887" y="3110425"/>
              <a:ext cx="6287547" cy="7912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4" extrusionOk="0">
                  <a:moveTo>
                    <a:pt x="9373" y="9562"/>
                  </a:moveTo>
                  <a:cubicBezTo>
                    <a:pt x="9567" y="11927"/>
                    <a:pt x="9641" y="13648"/>
                    <a:pt x="9515" y="16904"/>
                  </a:cubicBezTo>
                  <a:cubicBezTo>
                    <a:pt x="9290" y="19617"/>
                    <a:pt x="9081" y="20747"/>
                    <a:pt x="7041" y="21045"/>
                  </a:cubicBezTo>
                  <a:cubicBezTo>
                    <a:pt x="6051" y="21189"/>
                    <a:pt x="6392" y="20918"/>
                    <a:pt x="5630" y="21444"/>
                  </a:cubicBezTo>
                  <a:cubicBezTo>
                    <a:pt x="9874" y="21459"/>
                    <a:pt x="17116" y="21600"/>
                    <a:pt x="18535" y="21467"/>
                  </a:cubicBezTo>
                  <a:cubicBezTo>
                    <a:pt x="19954" y="21334"/>
                    <a:pt x="15306" y="21251"/>
                    <a:pt x="14144" y="20648"/>
                  </a:cubicBezTo>
                  <a:cubicBezTo>
                    <a:pt x="13574" y="19595"/>
                    <a:pt x="13274" y="17883"/>
                    <a:pt x="13179" y="13327"/>
                  </a:cubicBezTo>
                  <a:cubicBezTo>
                    <a:pt x="13131" y="11972"/>
                    <a:pt x="13110" y="11425"/>
                    <a:pt x="13301" y="10446"/>
                  </a:cubicBezTo>
                  <a:cubicBezTo>
                    <a:pt x="13689" y="10110"/>
                    <a:pt x="14242" y="9896"/>
                    <a:pt x="15045" y="9367"/>
                  </a:cubicBezTo>
                  <a:cubicBezTo>
                    <a:pt x="16465" y="8432"/>
                    <a:pt x="20601" y="5534"/>
                    <a:pt x="21600" y="4517"/>
                  </a:cubicBezTo>
                  <a:lnTo>
                    <a:pt x="21457" y="4404"/>
                  </a:lnTo>
                  <a:cubicBezTo>
                    <a:pt x="20363" y="5083"/>
                    <a:pt x="19364" y="5685"/>
                    <a:pt x="18507" y="6175"/>
                  </a:cubicBezTo>
                  <a:cubicBezTo>
                    <a:pt x="19131" y="4754"/>
                    <a:pt x="18936" y="4555"/>
                    <a:pt x="19031" y="3087"/>
                  </a:cubicBezTo>
                  <a:lnTo>
                    <a:pt x="18936" y="3087"/>
                  </a:lnTo>
                  <a:cubicBezTo>
                    <a:pt x="18698" y="3802"/>
                    <a:pt x="18525" y="5281"/>
                    <a:pt x="17223" y="6852"/>
                  </a:cubicBezTo>
                  <a:cubicBezTo>
                    <a:pt x="14960" y="8187"/>
                    <a:pt x="13516" y="8791"/>
                    <a:pt x="12517" y="9017"/>
                  </a:cubicBezTo>
                  <a:cubicBezTo>
                    <a:pt x="12087" y="8204"/>
                    <a:pt x="11569" y="7080"/>
                    <a:pt x="11379" y="5611"/>
                  </a:cubicBezTo>
                  <a:cubicBezTo>
                    <a:pt x="12140" y="4257"/>
                    <a:pt x="13628" y="2474"/>
                    <a:pt x="14199" y="1872"/>
                  </a:cubicBezTo>
                  <a:cubicBezTo>
                    <a:pt x="14183" y="1872"/>
                    <a:pt x="15095" y="923"/>
                    <a:pt x="15369" y="724"/>
                  </a:cubicBezTo>
                  <a:cubicBezTo>
                    <a:pt x="15506" y="624"/>
                    <a:pt x="15320" y="366"/>
                    <a:pt x="14626" y="947"/>
                  </a:cubicBezTo>
                  <a:cubicBezTo>
                    <a:pt x="13932" y="1528"/>
                    <a:pt x="12159" y="3268"/>
                    <a:pt x="11207" y="4209"/>
                  </a:cubicBezTo>
                  <a:cubicBezTo>
                    <a:pt x="11112" y="3380"/>
                    <a:pt x="11185" y="1800"/>
                    <a:pt x="11181" y="1318"/>
                  </a:cubicBezTo>
                  <a:cubicBezTo>
                    <a:pt x="11102" y="1318"/>
                    <a:pt x="11084" y="211"/>
                    <a:pt x="10943" y="1318"/>
                  </a:cubicBezTo>
                  <a:cubicBezTo>
                    <a:pt x="10802" y="2425"/>
                    <a:pt x="9701" y="4740"/>
                    <a:pt x="10332" y="7959"/>
                  </a:cubicBezTo>
                  <a:cubicBezTo>
                    <a:pt x="10332" y="7959"/>
                    <a:pt x="8326" y="7718"/>
                    <a:pt x="5804" y="4970"/>
                  </a:cubicBezTo>
                  <a:cubicBezTo>
                    <a:pt x="5852" y="4517"/>
                    <a:pt x="5947" y="3389"/>
                    <a:pt x="6518" y="2410"/>
                  </a:cubicBezTo>
                  <a:lnTo>
                    <a:pt x="6423" y="2372"/>
                  </a:lnTo>
                  <a:cubicBezTo>
                    <a:pt x="6234" y="2724"/>
                    <a:pt x="5527" y="3584"/>
                    <a:pt x="5289" y="4488"/>
                  </a:cubicBezTo>
                  <a:cubicBezTo>
                    <a:pt x="4338" y="3359"/>
                    <a:pt x="3426" y="1882"/>
                    <a:pt x="2474" y="38"/>
                  </a:cubicBezTo>
                  <a:cubicBezTo>
                    <a:pt x="2426" y="38"/>
                    <a:pt x="2426" y="38"/>
                    <a:pt x="2379" y="0"/>
                  </a:cubicBezTo>
                  <a:lnTo>
                    <a:pt x="2189" y="38"/>
                  </a:lnTo>
                  <a:cubicBezTo>
                    <a:pt x="2331" y="640"/>
                    <a:pt x="3521" y="3425"/>
                    <a:pt x="3521" y="3425"/>
                  </a:cubicBezTo>
                  <a:cubicBezTo>
                    <a:pt x="4330" y="4970"/>
                    <a:pt x="5471" y="6588"/>
                    <a:pt x="7089" y="7831"/>
                  </a:cubicBezTo>
                  <a:cubicBezTo>
                    <a:pt x="7089" y="7831"/>
                    <a:pt x="4234" y="8357"/>
                    <a:pt x="143" y="7341"/>
                  </a:cubicBezTo>
                  <a:lnTo>
                    <a:pt x="143" y="7379"/>
                  </a:lnTo>
                  <a:cubicBezTo>
                    <a:pt x="95" y="7441"/>
                    <a:pt x="48" y="7504"/>
                    <a:pt x="0" y="7567"/>
                  </a:cubicBezTo>
                  <a:cubicBezTo>
                    <a:pt x="1760" y="8208"/>
                    <a:pt x="4470" y="8892"/>
                    <a:pt x="8038" y="8854"/>
                  </a:cubicBezTo>
                  <a:cubicBezTo>
                    <a:pt x="8324" y="8892"/>
                    <a:pt x="8897" y="9149"/>
                    <a:pt x="9373" y="9562"/>
                  </a:cubicBezTo>
                  <a:close/>
                </a:path>
              </a:pathLst>
            </a:cu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t">
              <a:noAutofit/>
            </a:bodyPr>
            <a:lstStyle/>
            <a:p>
              <a:pPr defTabSz="914400">
                <a:defRPr sz="2000" b="0">
                  <a:solidFill>
                    <a:srgbClr val="1C1F25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1000"/>
            </a:p>
          </p:txBody>
        </p:sp>
        <p:sp>
          <p:nvSpPr>
            <p:cNvPr id="63" name="Oval 22"/>
            <p:cNvSpPr/>
            <p:nvPr/>
          </p:nvSpPr>
          <p:spPr>
            <a:xfrm rot="19268804">
              <a:off x="2142463" y="2380420"/>
              <a:ext cx="775801" cy="837051"/>
            </a:xfrm>
            <a:prstGeom prst="ellipse">
              <a:avLst/>
            </a:prstGeom>
            <a:solidFill>
              <a:schemeClr val="accent1">
                <a:alpha val="3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t">
              <a:noAutofit/>
            </a:bodyPr>
            <a:lstStyle/>
            <a:p>
              <a:pPr defTabSz="914400"/>
              <a:endParaRPr sz="3600">
                <a:solidFill>
                  <a:srgbClr val="1C1F25"/>
                </a:solidFill>
                <a:latin typeface="Calibri"/>
              </a:endParaRPr>
            </a:p>
          </p:txBody>
        </p:sp>
        <p:sp>
          <p:nvSpPr>
            <p:cNvPr id="64" name="Freeform 53"/>
            <p:cNvSpPr/>
            <p:nvPr/>
          </p:nvSpPr>
          <p:spPr>
            <a:xfrm>
              <a:off x="2787887" y="3789645"/>
              <a:ext cx="5969833" cy="7233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4" extrusionOk="0">
                  <a:moveTo>
                    <a:pt x="14363" y="0"/>
                  </a:moveTo>
                  <a:lnTo>
                    <a:pt x="14342" y="24"/>
                  </a:lnTo>
                  <a:cubicBezTo>
                    <a:pt x="14317" y="53"/>
                    <a:pt x="14304" y="69"/>
                    <a:pt x="14306" y="69"/>
                  </a:cubicBezTo>
                  <a:cubicBezTo>
                    <a:pt x="13704" y="728"/>
                    <a:pt x="12137" y="2679"/>
                    <a:pt x="11336" y="4163"/>
                  </a:cubicBezTo>
                  <a:cubicBezTo>
                    <a:pt x="11536" y="5771"/>
                    <a:pt x="12081" y="7001"/>
                    <a:pt x="12534" y="7892"/>
                  </a:cubicBezTo>
                  <a:cubicBezTo>
                    <a:pt x="12666" y="7861"/>
                    <a:pt x="12805" y="7823"/>
                    <a:pt x="12951" y="7779"/>
                  </a:cubicBezTo>
                  <a:lnTo>
                    <a:pt x="13120" y="7722"/>
                  </a:lnTo>
                  <a:lnTo>
                    <a:pt x="13183" y="7850"/>
                  </a:lnTo>
                  <a:cubicBezTo>
                    <a:pt x="14235" y="7602"/>
                    <a:pt x="15756" y="6941"/>
                    <a:pt x="18140" y="5479"/>
                  </a:cubicBezTo>
                  <a:cubicBezTo>
                    <a:pt x="18482" y="5049"/>
                    <a:pt x="18751" y="4626"/>
                    <a:pt x="18965" y="4220"/>
                  </a:cubicBezTo>
                  <a:lnTo>
                    <a:pt x="19230" y="3661"/>
                  </a:lnTo>
                  <a:lnTo>
                    <a:pt x="19192" y="3821"/>
                  </a:lnTo>
                  <a:cubicBezTo>
                    <a:pt x="19118" y="4086"/>
                    <a:pt x="19007" y="4391"/>
                    <a:pt x="18843" y="4780"/>
                  </a:cubicBezTo>
                  <a:cubicBezTo>
                    <a:pt x="19069" y="4645"/>
                    <a:pt x="19304" y="4504"/>
                    <a:pt x="19547" y="4355"/>
                  </a:cubicBezTo>
                  <a:lnTo>
                    <a:pt x="19676" y="4275"/>
                  </a:lnTo>
                  <a:lnTo>
                    <a:pt x="19605" y="4461"/>
                  </a:lnTo>
                  <a:cubicBezTo>
                    <a:pt x="19571" y="4549"/>
                    <a:pt x="19533" y="4641"/>
                    <a:pt x="19492" y="4738"/>
                  </a:cubicBezTo>
                  <a:cubicBezTo>
                    <a:pt x="19943" y="4470"/>
                    <a:pt x="20432" y="4171"/>
                    <a:pt x="20952" y="3846"/>
                  </a:cubicBezTo>
                  <a:lnTo>
                    <a:pt x="21600" y="3438"/>
                  </a:lnTo>
                  <a:lnTo>
                    <a:pt x="21563" y="3471"/>
                  </a:lnTo>
                  <a:cubicBezTo>
                    <a:pt x="20004" y="4838"/>
                    <a:pt x="16505" y="7379"/>
                    <a:pt x="15197" y="8275"/>
                  </a:cubicBezTo>
                  <a:cubicBezTo>
                    <a:pt x="14351" y="8854"/>
                    <a:pt x="13769" y="9088"/>
                    <a:pt x="13360" y="9457"/>
                  </a:cubicBezTo>
                  <a:cubicBezTo>
                    <a:pt x="13159" y="10528"/>
                    <a:pt x="13181" y="11128"/>
                    <a:pt x="13231" y="12611"/>
                  </a:cubicBezTo>
                  <a:cubicBezTo>
                    <a:pt x="13331" y="17600"/>
                    <a:pt x="13647" y="19474"/>
                    <a:pt x="14248" y="20627"/>
                  </a:cubicBezTo>
                  <a:cubicBezTo>
                    <a:pt x="15433" y="21267"/>
                    <a:pt x="20065" y="21372"/>
                    <a:pt x="18994" y="21510"/>
                  </a:cubicBezTo>
                  <a:lnTo>
                    <a:pt x="18949" y="21515"/>
                  </a:lnTo>
                  <a:lnTo>
                    <a:pt x="18947" y="21516"/>
                  </a:lnTo>
                  <a:cubicBezTo>
                    <a:pt x="16625" y="21600"/>
                    <a:pt x="9980" y="21472"/>
                    <a:pt x="5930" y="21457"/>
                  </a:cubicBezTo>
                  <a:cubicBezTo>
                    <a:pt x="6231" y="21241"/>
                    <a:pt x="6368" y="21148"/>
                    <a:pt x="6478" y="21107"/>
                  </a:cubicBezTo>
                  <a:lnTo>
                    <a:pt x="6547" y="21090"/>
                  </a:lnTo>
                  <a:lnTo>
                    <a:pt x="6587" y="21086"/>
                  </a:lnTo>
                  <a:lnTo>
                    <a:pt x="6641" y="21079"/>
                  </a:lnTo>
                  <a:lnTo>
                    <a:pt x="6699" y="21076"/>
                  </a:lnTo>
                  <a:cubicBezTo>
                    <a:pt x="6831" y="21074"/>
                    <a:pt x="7025" y="21079"/>
                    <a:pt x="7416" y="21020"/>
                  </a:cubicBezTo>
                  <a:cubicBezTo>
                    <a:pt x="9564" y="20694"/>
                    <a:pt x="9784" y="19456"/>
                    <a:pt x="10021" y="16486"/>
                  </a:cubicBezTo>
                  <a:cubicBezTo>
                    <a:pt x="10154" y="12921"/>
                    <a:pt x="10076" y="11036"/>
                    <a:pt x="9872" y="8447"/>
                  </a:cubicBezTo>
                  <a:cubicBezTo>
                    <a:pt x="9370" y="7994"/>
                    <a:pt x="8767" y="7713"/>
                    <a:pt x="8466" y="7672"/>
                  </a:cubicBezTo>
                  <a:cubicBezTo>
                    <a:pt x="4708" y="7713"/>
                    <a:pt x="1854" y="6964"/>
                    <a:pt x="0" y="6262"/>
                  </a:cubicBezTo>
                  <a:lnTo>
                    <a:pt x="54" y="6189"/>
                  </a:lnTo>
                  <a:lnTo>
                    <a:pt x="294" y="6246"/>
                  </a:lnTo>
                  <a:cubicBezTo>
                    <a:pt x="2881" y="6815"/>
                    <a:pt x="4918" y="6780"/>
                    <a:pt x="5988" y="6693"/>
                  </a:cubicBezTo>
                  <a:lnTo>
                    <a:pt x="6087" y="6684"/>
                  </a:lnTo>
                  <a:lnTo>
                    <a:pt x="6288" y="6675"/>
                  </a:lnTo>
                  <a:cubicBezTo>
                    <a:pt x="7043" y="6632"/>
                    <a:pt x="7466" y="6551"/>
                    <a:pt x="7466" y="6551"/>
                  </a:cubicBezTo>
                  <a:cubicBezTo>
                    <a:pt x="5762" y="5191"/>
                    <a:pt x="4560" y="3418"/>
                    <a:pt x="3708" y="1728"/>
                  </a:cubicBezTo>
                  <a:cubicBezTo>
                    <a:pt x="3708" y="1728"/>
                    <a:pt x="3532" y="1299"/>
                    <a:pt x="3304" y="728"/>
                  </a:cubicBezTo>
                  <a:lnTo>
                    <a:pt x="3099" y="210"/>
                  </a:lnTo>
                  <a:lnTo>
                    <a:pt x="3439" y="790"/>
                  </a:lnTo>
                  <a:cubicBezTo>
                    <a:pt x="3930" y="1601"/>
                    <a:pt x="4421" y="2315"/>
                    <a:pt x="4922" y="2933"/>
                  </a:cubicBezTo>
                  <a:cubicBezTo>
                    <a:pt x="4953" y="2809"/>
                    <a:pt x="4992" y="2686"/>
                    <a:pt x="5037" y="2565"/>
                  </a:cubicBezTo>
                  <a:lnTo>
                    <a:pt x="5137" y="2326"/>
                  </a:lnTo>
                  <a:lnTo>
                    <a:pt x="5197" y="2409"/>
                  </a:lnTo>
                  <a:lnTo>
                    <a:pt x="5535" y="2846"/>
                  </a:lnTo>
                  <a:lnTo>
                    <a:pt x="5518" y="2964"/>
                  </a:lnTo>
                  <a:cubicBezTo>
                    <a:pt x="5492" y="3166"/>
                    <a:pt x="5477" y="3336"/>
                    <a:pt x="5464" y="3460"/>
                  </a:cubicBezTo>
                  <a:cubicBezTo>
                    <a:pt x="8120" y="6469"/>
                    <a:pt x="10233" y="6733"/>
                    <a:pt x="10233" y="6733"/>
                  </a:cubicBezTo>
                  <a:lnTo>
                    <a:pt x="10195" y="6495"/>
                  </a:lnTo>
                  <a:lnTo>
                    <a:pt x="10311" y="6538"/>
                  </a:lnTo>
                  <a:cubicBezTo>
                    <a:pt x="10676" y="6666"/>
                    <a:pt x="10882" y="6691"/>
                    <a:pt x="10882" y="6691"/>
                  </a:cubicBezTo>
                  <a:cubicBezTo>
                    <a:pt x="10467" y="4489"/>
                    <a:pt x="10764" y="2673"/>
                    <a:pt x="11081" y="1324"/>
                  </a:cubicBezTo>
                  <a:lnTo>
                    <a:pt x="11106" y="1225"/>
                  </a:lnTo>
                  <a:lnTo>
                    <a:pt x="11109" y="1824"/>
                  </a:lnTo>
                  <a:cubicBezTo>
                    <a:pt x="11115" y="2122"/>
                    <a:pt x="11129" y="2400"/>
                    <a:pt x="11154" y="2627"/>
                  </a:cubicBezTo>
                  <a:cubicBezTo>
                    <a:pt x="11280" y="2499"/>
                    <a:pt x="11419" y="2356"/>
                    <a:pt x="11567" y="2204"/>
                  </a:cubicBezTo>
                  <a:lnTo>
                    <a:pt x="11766" y="2001"/>
                  </a:lnTo>
                  <a:lnTo>
                    <a:pt x="11774" y="2211"/>
                  </a:lnTo>
                  <a:cubicBezTo>
                    <a:pt x="11781" y="2346"/>
                    <a:pt x="11791" y="2472"/>
                    <a:pt x="11803" y="2586"/>
                  </a:cubicBezTo>
                  <a:cubicBezTo>
                    <a:pt x="12430" y="1941"/>
                    <a:pt x="13395" y="956"/>
                    <a:pt x="14208" y="152"/>
                  </a:cubicBezTo>
                  <a:close/>
                </a:path>
              </a:pathLst>
            </a:custGeom>
            <a:solidFill>
              <a:srgbClr val="262626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t">
              <a:noAutofit/>
            </a:bodyPr>
            <a:lstStyle/>
            <a:p>
              <a:pPr defTabSz="914400">
                <a:defRPr sz="2000" b="0">
                  <a:solidFill>
                    <a:srgbClr val="1C1F25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1000"/>
            </a:p>
          </p:txBody>
        </p:sp>
        <p:sp>
          <p:nvSpPr>
            <p:cNvPr id="65" name="Freeform 59"/>
            <p:cNvSpPr/>
            <p:nvPr/>
          </p:nvSpPr>
          <p:spPr>
            <a:xfrm>
              <a:off x="4426723" y="6460590"/>
              <a:ext cx="2535643" cy="4561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643" y="0"/>
                  </a:moveTo>
                  <a:lnTo>
                    <a:pt x="7673" y="4"/>
                  </a:lnTo>
                  <a:cubicBezTo>
                    <a:pt x="8867" y="204"/>
                    <a:pt x="9651" y="531"/>
                    <a:pt x="10763" y="756"/>
                  </a:cubicBezTo>
                  <a:cubicBezTo>
                    <a:pt x="10772" y="945"/>
                    <a:pt x="10846" y="8418"/>
                    <a:pt x="11893" y="11023"/>
                  </a:cubicBezTo>
                  <a:cubicBezTo>
                    <a:pt x="12212" y="16933"/>
                    <a:pt x="12612" y="18982"/>
                    <a:pt x="13849" y="20587"/>
                  </a:cubicBezTo>
                  <a:cubicBezTo>
                    <a:pt x="15244" y="21095"/>
                    <a:pt x="18668" y="21391"/>
                    <a:pt x="21428" y="21588"/>
                  </a:cubicBezTo>
                  <a:lnTo>
                    <a:pt x="21600" y="21600"/>
                  </a:lnTo>
                  <a:lnTo>
                    <a:pt x="21062" y="21598"/>
                  </a:lnTo>
                  <a:cubicBezTo>
                    <a:pt x="14306" y="21569"/>
                    <a:pt x="5961" y="21484"/>
                    <a:pt x="0" y="21470"/>
                  </a:cubicBezTo>
                  <a:cubicBezTo>
                    <a:pt x="709" y="21126"/>
                    <a:pt x="1033" y="20977"/>
                    <a:pt x="1290" y="20913"/>
                  </a:cubicBezTo>
                  <a:lnTo>
                    <a:pt x="1452" y="20886"/>
                  </a:lnTo>
                  <a:lnTo>
                    <a:pt x="1548" y="20879"/>
                  </a:lnTo>
                  <a:lnTo>
                    <a:pt x="1676" y="20868"/>
                  </a:lnTo>
                  <a:lnTo>
                    <a:pt x="1811" y="20863"/>
                  </a:lnTo>
                  <a:cubicBezTo>
                    <a:pt x="2122" y="20861"/>
                    <a:pt x="2578" y="20868"/>
                    <a:pt x="3499" y="20774"/>
                  </a:cubicBezTo>
                  <a:cubicBezTo>
                    <a:pt x="8557" y="20256"/>
                    <a:pt x="9076" y="18287"/>
                    <a:pt x="9634" y="13565"/>
                  </a:cubicBezTo>
                  <a:cubicBezTo>
                    <a:pt x="9946" y="7896"/>
                    <a:pt x="9762" y="4899"/>
                    <a:pt x="9281" y="783"/>
                  </a:cubicBezTo>
                  <a:cubicBezTo>
                    <a:pt x="8986" y="603"/>
                    <a:pt x="8676" y="440"/>
                    <a:pt x="8366" y="295"/>
                  </a:cubicBezTo>
                  <a:close/>
                </a:path>
              </a:pathLst>
            </a:custGeom>
            <a:solidFill>
              <a:srgbClr val="262626">
                <a:alpha val="3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t">
              <a:noAutofit/>
            </a:bodyPr>
            <a:lstStyle/>
            <a:p>
              <a:pPr defTabSz="914400">
                <a:defRPr sz="2000" b="0">
                  <a:solidFill>
                    <a:srgbClr val="1C1F25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1000"/>
            </a:p>
          </p:txBody>
        </p:sp>
        <p:sp>
          <p:nvSpPr>
            <p:cNvPr id="67" name="Freeform 6"/>
            <p:cNvSpPr/>
            <p:nvPr/>
          </p:nvSpPr>
          <p:spPr>
            <a:xfrm rot="381172">
              <a:off x="6755830" y="144302"/>
              <a:ext cx="2133624" cy="3392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0414" h="21600" extrusionOk="0">
                  <a:moveTo>
                    <a:pt x="1943" y="21473"/>
                  </a:moveTo>
                  <a:cubicBezTo>
                    <a:pt x="1943" y="21473"/>
                    <a:pt x="-4699" y="11132"/>
                    <a:pt x="6580" y="0"/>
                  </a:cubicBezTo>
                  <a:cubicBezTo>
                    <a:pt x="6580" y="0"/>
                    <a:pt x="16901" y="12871"/>
                    <a:pt x="3678" y="21600"/>
                  </a:cubicBezTo>
                  <a:cubicBezTo>
                    <a:pt x="3678" y="21600"/>
                    <a:pt x="4007" y="13314"/>
                    <a:pt x="5473" y="9930"/>
                  </a:cubicBezTo>
                  <a:cubicBezTo>
                    <a:pt x="5473" y="9930"/>
                    <a:pt x="1494" y="17267"/>
                    <a:pt x="1943" y="21473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t">
              <a:noAutofit/>
            </a:bodyPr>
            <a:lstStyle/>
            <a:p>
              <a:pPr defTabSz="914400">
                <a:defRPr sz="7200" b="0">
                  <a:solidFill>
                    <a:srgbClr val="1C1F25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3600"/>
            </a:p>
          </p:txBody>
        </p:sp>
        <p:sp>
          <p:nvSpPr>
            <p:cNvPr id="68" name="Freeform 7"/>
            <p:cNvSpPr/>
            <p:nvPr/>
          </p:nvSpPr>
          <p:spPr>
            <a:xfrm>
              <a:off x="8888874" y="3335489"/>
              <a:ext cx="2883776" cy="1989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2054" extrusionOk="0">
                  <a:moveTo>
                    <a:pt x="0" y="8155"/>
                  </a:moveTo>
                  <a:cubicBezTo>
                    <a:pt x="0" y="8155"/>
                    <a:pt x="5491" y="-3717"/>
                    <a:pt x="21600" y="1188"/>
                  </a:cubicBezTo>
                  <a:cubicBezTo>
                    <a:pt x="21600" y="1188"/>
                    <a:pt x="15867" y="17883"/>
                    <a:pt x="848" y="9886"/>
                  </a:cubicBezTo>
                  <a:cubicBezTo>
                    <a:pt x="848" y="9886"/>
                    <a:pt x="8398" y="5764"/>
                    <a:pt x="12193" y="5393"/>
                  </a:cubicBezTo>
                  <a:cubicBezTo>
                    <a:pt x="12193" y="5393"/>
                    <a:pt x="3472" y="5517"/>
                    <a:pt x="0" y="8155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t">
              <a:noAutofit/>
            </a:bodyPr>
            <a:lstStyle/>
            <a:p>
              <a:pPr defTabSz="914400">
                <a:defRPr sz="7200" b="0">
                  <a:solidFill>
                    <a:srgbClr val="1C1F25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3600"/>
            </a:p>
          </p:txBody>
        </p:sp>
        <p:sp>
          <p:nvSpPr>
            <p:cNvPr id="69" name="Freeform 8"/>
            <p:cNvSpPr/>
            <p:nvPr/>
          </p:nvSpPr>
          <p:spPr>
            <a:xfrm>
              <a:off x="0" y="4549931"/>
              <a:ext cx="2979191" cy="18815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0367" extrusionOk="0">
                  <a:moveTo>
                    <a:pt x="21522" y="8324"/>
                  </a:moveTo>
                  <a:cubicBezTo>
                    <a:pt x="21522" y="8324"/>
                    <a:pt x="11305" y="15095"/>
                    <a:pt x="0" y="3982"/>
                  </a:cubicBezTo>
                  <a:cubicBezTo>
                    <a:pt x="0" y="3982"/>
                    <a:pt x="12665" y="-6505"/>
                    <a:pt x="21600" y="6558"/>
                  </a:cubicBezTo>
                  <a:cubicBezTo>
                    <a:pt x="21600" y="6558"/>
                    <a:pt x="13325" y="6374"/>
                    <a:pt x="9945" y="4939"/>
                  </a:cubicBezTo>
                  <a:cubicBezTo>
                    <a:pt x="9945" y="4939"/>
                    <a:pt x="17327" y="8803"/>
                    <a:pt x="21522" y="8324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t">
              <a:noAutofit/>
            </a:bodyPr>
            <a:lstStyle/>
            <a:p>
              <a:pPr defTabSz="914400">
                <a:defRPr sz="7200" b="0">
                  <a:solidFill>
                    <a:srgbClr val="1C1F25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3600"/>
            </a:p>
          </p:txBody>
        </p:sp>
        <p:sp>
          <p:nvSpPr>
            <p:cNvPr id="70" name="Freeform 9"/>
            <p:cNvSpPr/>
            <p:nvPr/>
          </p:nvSpPr>
          <p:spPr>
            <a:xfrm>
              <a:off x="1717643" y="374717"/>
              <a:ext cx="2223270" cy="3076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3738" h="21600" extrusionOk="0">
                  <a:moveTo>
                    <a:pt x="10584" y="21600"/>
                  </a:moveTo>
                  <a:cubicBezTo>
                    <a:pt x="10584" y="21600"/>
                    <a:pt x="-2672" y="17265"/>
                    <a:pt x="486" y="0"/>
                  </a:cubicBezTo>
                  <a:cubicBezTo>
                    <a:pt x="486" y="0"/>
                    <a:pt x="18928" y="3961"/>
                    <a:pt x="12300" y="20516"/>
                  </a:cubicBezTo>
                  <a:cubicBezTo>
                    <a:pt x="12300" y="20516"/>
                    <a:pt x="6997" y="13154"/>
                    <a:pt x="6140" y="9268"/>
                  </a:cubicBezTo>
                  <a:cubicBezTo>
                    <a:pt x="6140" y="9268"/>
                    <a:pt x="7348" y="18274"/>
                    <a:pt x="10584" y="2160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t">
              <a:noAutofit/>
            </a:bodyPr>
            <a:lstStyle/>
            <a:p>
              <a:pPr defTabSz="914400">
                <a:defRPr sz="7200" b="0">
                  <a:solidFill>
                    <a:srgbClr val="1C1F25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3600"/>
            </a:p>
          </p:txBody>
        </p:sp>
        <p:sp>
          <p:nvSpPr>
            <p:cNvPr id="71" name="Freeform 10"/>
            <p:cNvSpPr/>
            <p:nvPr/>
          </p:nvSpPr>
          <p:spPr>
            <a:xfrm>
              <a:off x="6199790" y="4328485"/>
              <a:ext cx="1124250" cy="1207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163" h="21600" extrusionOk="0">
                  <a:moveTo>
                    <a:pt x="3" y="20175"/>
                  </a:moveTo>
                  <a:cubicBezTo>
                    <a:pt x="3" y="20175"/>
                    <a:pt x="-676" y="4125"/>
                    <a:pt x="18003" y="0"/>
                  </a:cubicBezTo>
                  <a:cubicBezTo>
                    <a:pt x="18003" y="0"/>
                    <a:pt x="20924" y="21450"/>
                    <a:pt x="1769" y="21600"/>
                  </a:cubicBezTo>
                  <a:cubicBezTo>
                    <a:pt x="1769" y="21600"/>
                    <a:pt x="7135" y="12750"/>
                    <a:pt x="10803" y="10050"/>
                  </a:cubicBezTo>
                  <a:cubicBezTo>
                    <a:pt x="10803" y="10050"/>
                    <a:pt x="2109" y="15300"/>
                    <a:pt x="3" y="20175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t">
              <a:noAutofit/>
            </a:bodyPr>
            <a:lstStyle/>
            <a:p>
              <a:pPr defTabSz="914400">
                <a:defRPr sz="7200" b="0">
                  <a:solidFill>
                    <a:srgbClr val="1C1F25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3600"/>
            </a:p>
          </p:txBody>
        </p:sp>
        <p:sp>
          <p:nvSpPr>
            <p:cNvPr id="72" name="Freeform 11"/>
            <p:cNvSpPr/>
            <p:nvPr/>
          </p:nvSpPr>
          <p:spPr>
            <a:xfrm rot="20414097">
              <a:off x="353139" y="3517217"/>
              <a:ext cx="1242885" cy="964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5418" extrusionOk="0">
                  <a:moveTo>
                    <a:pt x="20575" y="15337"/>
                  </a:moveTo>
                  <a:cubicBezTo>
                    <a:pt x="20575" y="15337"/>
                    <a:pt x="5931" y="17417"/>
                    <a:pt x="0" y="580"/>
                  </a:cubicBezTo>
                  <a:cubicBezTo>
                    <a:pt x="0" y="580"/>
                    <a:pt x="19330" y="-4183"/>
                    <a:pt x="21600" y="13593"/>
                  </a:cubicBezTo>
                  <a:cubicBezTo>
                    <a:pt x="21600" y="13593"/>
                    <a:pt x="12887" y="9367"/>
                    <a:pt x="10031" y="6282"/>
                  </a:cubicBezTo>
                  <a:cubicBezTo>
                    <a:pt x="10031" y="6282"/>
                    <a:pt x="15816" y="13795"/>
                    <a:pt x="20575" y="15337"/>
                  </a:cubicBezTo>
                  <a:close/>
                </a:path>
              </a:pathLst>
            </a:custGeom>
            <a:solidFill>
              <a:schemeClr val="accent3">
                <a:alpha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t">
              <a:noAutofit/>
            </a:bodyPr>
            <a:lstStyle/>
            <a:p>
              <a:pPr defTabSz="914400">
                <a:defRPr sz="7200" b="0">
                  <a:solidFill>
                    <a:srgbClr val="1C1F25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3600"/>
            </a:p>
          </p:txBody>
        </p:sp>
        <p:sp>
          <p:nvSpPr>
            <p:cNvPr id="73" name="Freeform 13"/>
            <p:cNvSpPr/>
            <p:nvPr/>
          </p:nvSpPr>
          <p:spPr>
            <a:xfrm>
              <a:off x="8718918" y="5325128"/>
              <a:ext cx="1433892" cy="909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2677" extrusionOk="0">
                  <a:moveTo>
                    <a:pt x="697" y="480"/>
                  </a:moveTo>
                  <a:cubicBezTo>
                    <a:pt x="697" y="480"/>
                    <a:pt x="13555" y="-3442"/>
                    <a:pt x="21600" y="11134"/>
                  </a:cubicBezTo>
                  <a:cubicBezTo>
                    <a:pt x="21600" y="11134"/>
                    <a:pt x="4941" y="18158"/>
                    <a:pt x="0" y="2236"/>
                  </a:cubicBezTo>
                  <a:cubicBezTo>
                    <a:pt x="0" y="2236"/>
                    <a:pt x="8551" y="4870"/>
                    <a:pt x="11592" y="7270"/>
                  </a:cubicBezTo>
                  <a:cubicBezTo>
                    <a:pt x="11592" y="7270"/>
                    <a:pt x="5194" y="1241"/>
                    <a:pt x="697" y="480"/>
                  </a:cubicBezTo>
                  <a:close/>
                </a:path>
              </a:pathLst>
            </a:custGeom>
            <a:solidFill>
              <a:schemeClr val="accent4">
                <a:alpha val="3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t">
              <a:noAutofit/>
            </a:bodyPr>
            <a:lstStyle/>
            <a:p>
              <a:pPr defTabSz="914400">
                <a:defRPr sz="7200" b="0">
                  <a:solidFill>
                    <a:srgbClr val="1C1F25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3600"/>
            </a:p>
          </p:txBody>
        </p:sp>
        <p:sp>
          <p:nvSpPr>
            <p:cNvPr id="74" name="Freeform 10"/>
            <p:cNvSpPr/>
            <p:nvPr/>
          </p:nvSpPr>
          <p:spPr>
            <a:xfrm>
              <a:off x="4743582" y="3123164"/>
              <a:ext cx="793095" cy="852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163" h="21600" extrusionOk="0">
                  <a:moveTo>
                    <a:pt x="3" y="20175"/>
                  </a:moveTo>
                  <a:cubicBezTo>
                    <a:pt x="3" y="20175"/>
                    <a:pt x="-676" y="4125"/>
                    <a:pt x="18003" y="0"/>
                  </a:cubicBezTo>
                  <a:cubicBezTo>
                    <a:pt x="18003" y="0"/>
                    <a:pt x="20924" y="21450"/>
                    <a:pt x="1769" y="21600"/>
                  </a:cubicBezTo>
                  <a:cubicBezTo>
                    <a:pt x="1769" y="21600"/>
                    <a:pt x="7135" y="12750"/>
                    <a:pt x="10803" y="10050"/>
                  </a:cubicBezTo>
                  <a:cubicBezTo>
                    <a:pt x="10803" y="10050"/>
                    <a:pt x="2109" y="15300"/>
                    <a:pt x="3" y="20175"/>
                  </a:cubicBezTo>
                  <a:close/>
                </a:path>
              </a:pathLst>
            </a:custGeom>
            <a:solidFill>
              <a:schemeClr val="accent1">
                <a:alpha val="3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t">
              <a:noAutofit/>
            </a:bodyPr>
            <a:lstStyle/>
            <a:p>
              <a:pPr defTabSz="914400">
                <a:defRPr sz="7200" b="0">
                  <a:solidFill>
                    <a:srgbClr val="1C1F25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3600"/>
            </a:p>
          </p:txBody>
        </p:sp>
        <p:sp>
          <p:nvSpPr>
            <p:cNvPr id="75" name="Freeform 13"/>
            <p:cNvSpPr/>
            <p:nvPr/>
          </p:nvSpPr>
          <p:spPr>
            <a:xfrm rot="16600366">
              <a:off x="5954480" y="2928756"/>
              <a:ext cx="850679" cy="539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2677" extrusionOk="0">
                  <a:moveTo>
                    <a:pt x="697" y="480"/>
                  </a:moveTo>
                  <a:cubicBezTo>
                    <a:pt x="697" y="480"/>
                    <a:pt x="13555" y="-3442"/>
                    <a:pt x="21600" y="11134"/>
                  </a:cubicBezTo>
                  <a:cubicBezTo>
                    <a:pt x="21600" y="11134"/>
                    <a:pt x="4941" y="18158"/>
                    <a:pt x="0" y="2236"/>
                  </a:cubicBezTo>
                  <a:cubicBezTo>
                    <a:pt x="0" y="2236"/>
                    <a:pt x="8551" y="4870"/>
                    <a:pt x="11592" y="7270"/>
                  </a:cubicBezTo>
                  <a:cubicBezTo>
                    <a:pt x="11592" y="7270"/>
                    <a:pt x="5194" y="1241"/>
                    <a:pt x="697" y="480"/>
                  </a:cubicBezTo>
                  <a:close/>
                </a:path>
              </a:pathLst>
            </a:custGeom>
            <a:solidFill>
              <a:schemeClr val="accent3">
                <a:alpha val="3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t">
              <a:noAutofit/>
            </a:bodyPr>
            <a:lstStyle/>
            <a:p>
              <a:pPr defTabSz="914400">
                <a:defRPr sz="7200" b="0">
                  <a:solidFill>
                    <a:srgbClr val="1C1F25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3600"/>
            </a:p>
          </p:txBody>
        </p:sp>
        <p:sp>
          <p:nvSpPr>
            <p:cNvPr id="76" name="Freeform 10"/>
            <p:cNvSpPr/>
            <p:nvPr/>
          </p:nvSpPr>
          <p:spPr>
            <a:xfrm rot="17432018">
              <a:off x="3459281" y="5157058"/>
              <a:ext cx="693909" cy="745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163" h="21600" extrusionOk="0">
                  <a:moveTo>
                    <a:pt x="3" y="20175"/>
                  </a:moveTo>
                  <a:cubicBezTo>
                    <a:pt x="3" y="20175"/>
                    <a:pt x="-676" y="4125"/>
                    <a:pt x="18003" y="0"/>
                  </a:cubicBezTo>
                  <a:cubicBezTo>
                    <a:pt x="18003" y="0"/>
                    <a:pt x="20924" y="21450"/>
                    <a:pt x="1769" y="21600"/>
                  </a:cubicBezTo>
                  <a:cubicBezTo>
                    <a:pt x="1769" y="21600"/>
                    <a:pt x="7135" y="12750"/>
                    <a:pt x="10803" y="10050"/>
                  </a:cubicBezTo>
                  <a:cubicBezTo>
                    <a:pt x="10803" y="10050"/>
                    <a:pt x="2109" y="15300"/>
                    <a:pt x="3" y="20175"/>
                  </a:cubicBezTo>
                  <a:close/>
                </a:path>
              </a:pathLst>
            </a:custGeom>
            <a:solidFill>
              <a:schemeClr val="accent1">
                <a:alpha val="3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t">
              <a:noAutofit/>
            </a:bodyPr>
            <a:lstStyle/>
            <a:p>
              <a:pPr defTabSz="914400"/>
              <a:endParaRPr sz="3600">
                <a:solidFill>
                  <a:srgbClr val="1C1F25"/>
                </a:solidFill>
                <a:latin typeface="Calibri"/>
              </a:endParaRPr>
            </a:p>
          </p:txBody>
        </p:sp>
        <p:sp>
          <p:nvSpPr>
            <p:cNvPr id="77" name="Freeform 10"/>
            <p:cNvSpPr/>
            <p:nvPr/>
          </p:nvSpPr>
          <p:spPr>
            <a:xfrm rot="3715426">
              <a:off x="7786784" y="6020120"/>
              <a:ext cx="693909" cy="745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163" h="21600" extrusionOk="0">
                  <a:moveTo>
                    <a:pt x="3" y="20175"/>
                  </a:moveTo>
                  <a:cubicBezTo>
                    <a:pt x="3" y="20175"/>
                    <a:pt x="-676" y="4125"/>
                    <a:pt x="18003" y="0"/>
                  </a:cubicBezTo>
                  <a:cubicBezTo>
                    <a:pt x="18003" y="0"/>
                    <a:pt x="20924" y="21450"/>
                    <a:pt x="1769" y="21600"/>
                  </a:cubicBezTo>
                  <a:cubicBezTo>
                    <a:pt x="1769" y="21600"/>
                    <a:pt x="7135" y="12750"/>
                    <a:pt x="10803" y="10050"/>
                  </a:cubicBezTo>
                  <a:cubicBezTo>
                    <a:pt x="10803" y="10050"/>
                    <a:pt x="2109" y="15300"/>
                    <a:pt x="3" y="20175"/>
                  </a:cubicBezTo>
                  <a:close/>
                </a:path>
              </a:pathLst>
            </a:custGeom>
            <a:solidFill>
              <a:schemeClr val="accent2">
                <a:alpha val="4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t">
              <a:noAutofit/>
            </a:bodyPr>
            <a:lstStyle/>
            <a:p>
              <a:pPr defTabSz="914400">
                <a:defRPr sz="7200" b="0">
                  <a:solidFill>
                    <a:srgbClr val="1C1F25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3600"/>
            </a:p>
          </p:txBody>
        </p:sp>
        <p:sp>
          <p:nvSpPr>
            <p:cNvPr id="78" name="Freeform 10"/>
            <p:cNvSpPr/>
            <p:nvPr/>
          </p:nvSpPr>
          <p:spPr>
            <a:xfrm rot="20042875">
              <a:off x="3547284" y="2535192"/>
              <a:ext cx="693909" cy="745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163" h="21600" extrusionOk="0">
                  <a:moveTo>
                    <a:pt x="3" y="20175"/>
                  </a:moveTo>
                  <a:cubicBezTo>
                    <a:pt x="3" y="20175"/>
                    <a:pt x="-676" y="4125"/>
                    <a:pt x="18003" y="0"/>
                  </a:cubicBezTo>
                  <a:cubicBezTo>
                    <a:pt x="18003" y="0"/>
                    <a:pt x="20924" y="21450"/>
                    <a:pt x="1769" y="21600"/>
                  </a:cubicBezTo>
                  <a:cubicBezTo>
                    <a:pt x="1769" y="21600"/>
                    <a:pt x="7135" y="12750"/>
                    <a:pt x="10803" y="10050"/>
                  </a:cubicBezTo>
                  <a:cubicBezTo>
                    <a:pt x="10803" y="10050"/>
                    <a:pt x="2109" y="15300"/>
                    <a:pt x="3" y="20175"/>
                  </a:cubicBezTo>
                  <a:close/>
                </a:path>
              </a:pathLst>
            </a:custGeom>
            <a:solidFill>
              <a:schemeClr val="accent1">
                <a:alpha val="3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t">
              <a:noAutofit/>
            </a:bodyPr>
            <a:lstStyle/>
            <a:p>
              <a:pPr defTabSz="914400"/>
              <a:endParaRPr sz="3600">
                <a:solidFill>
                  <a:srgbClr val="1C1F25"/>
                </a:solidFill>
                <a:latin typeface="Calibri"/>
              </a:endParaRPr>
            </a:p>
          </p:txBody>
        </p:sp>
        <p:sp>
          <p:nvSpPr>
            <p:cNvPr id="79" name="Freeform 12"/>
            <p:cNvSpPr/>
            <p:nvPr/>
          </p:nvSpPr>
          <p:spPr>
            <a:xfrm rot="14318523">
              <a:off x="4611515" y="6336412"/>
              <a:ext cx="547571" cy="1123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0097" h="21600" extrusionOk="0">
                  <a:moveTo>
                    <a:pt x="3232" y="21600"/>
                  </a:moveTo>
                  <a:cubicBezTo>
                    <a:pt x="3232" y="21600"/>
                    <a:pt x="-4887" y="12631"/>
                    <a:pt x="4611" y="0"/>
                  </a:cubicBezTo>
                  <a:cubicBezTo>
                    <a:pt x="4611" y="0"/>
                    <a:pt x="16713" y="10827"/>
                    <a:pt x="4968" y="21441"/>
                  </a:cubicBezTo>
                  <a:cubicBezTo>
                    <a:pt x="4968" y="21441"/>
                    <a:pt x="4049" y="13321"/>
                    <a:pt x="5019" y="9818"/>
                  </a:cubicBezTo>
                  <a:cubicBezTo>
                    <a:pt x="5019" y="9818"/>
                    <a:pt x="2160" y="17620"/>
                    <a:pt x="3232" y="21600"/>
                  </a:cubicBezTo>
                  <a:close/>
                </a:path>
              </a:pathLst>
            </a:custGeom>
            <a:solidFill>
              <a:schemeClr val="accent4">
                <a:alpha val="33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t">
              <a:noAutofit/>
            </a:bodyPr>
            <a:lstStyle/>
            <a:p>
              <a:pPr defTabSz="914400">
                <a:defRPr sz="7200" b="0">
                  <a:solidFill>
                    <a:srgbClr val="1C1F25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3600"/>
            </a:p>
          </p:txBody>
        </p:sp>
        <p:sp>
          <p:nvSpPr>
            <p:cNvPr id="80" name="Freeform 11"/>
            <p:cNvSpPr/>
            <p:nvPr/>
          </p:nvSpPr>
          <p:spPr>
            <a:xfrm rot="1166501">
              <a:off x="4007873" y="1418543"/>
              <a:ext cx="1802304" cy="1397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5418" extrusionOk="0">
                  <a:moveTo>
                    <a:pt x="20575" y="15337"/>
                  </a:moveTo>
                  <a:cubicBezTo>
                    <a:pt x="20575" y="15337"/>
                    <a:pt x="5931" y="17417"/>
                    <a:pt x="0" y="580"/>
                  </a:cubicBezTo>
                  <a:cubicBezTo>
                    <a:pt x="0" y="580"/>
                    <a:pt x="19330" y="-4183"/>
                    <a:pt x="21600" y="13593"/>
                  </a:cubicBezTo>
                  <a:cubicBezTo>
                    <a:pt x="21600" y="13593"/>
                    <a:pt x="12887" y="9367"/>
                    <a:pt x="10031" y="6282"/>
                  </a:cubicBezTo>
                  <a:cubicBezTo>
                    <a:pt x="10031" y="6282"/>
                    <a:pt x="15816" y="13795"/>
                    <a:pt x="20575" y="15337"/>
                  </a:cubicBezTo>
                  <a:close/>
                </a:path>
              </a:pathLst>
            </a:custGeom>
            <a:solidFill>
              <a:srgbClr val="0288D6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t">
              <a:noAutofit/>
            </a:bodyPr>
            <a:lstStyle/>
            <a:p>
              <a:pPr defTabSz="914400">
                <a:defRPr sz="7200" b="0">
                  <a:solidFill>
                    <a:srgbClr val="1C1F25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3600"/>
            </a:p>
          </p:txBody>
        </p:sp>
        <p:grpSp>
          <p:nvGrpSpPr>
            <p:cNvPr id="81" name="Group 1"/>
            <p:cNvGrpSpPr/>
            <p:nvPr/>
          </p:nvGrpSpPr>
          <p:grpSpPr>
            <a:xfrm>
              <a:off x="7629169" y="2921952"/>
              <a:ext cx="1631058" cy="1326121"/>
              <a:chOff x="0" y="0"/>
              <a:chExt cx="1631057" cy="1326120"/>
            </a:xfrm>
          </p:grpSpPr>
          <p:sp>
            <p:nvSpPr>
              <p:cNvPr id="88" name="Freeform 11"/>
              <p:cNvSpPr/>
              <p:nvPr/>
            </p:nvSpPr>
            <p:spPr>
              <a:xfrm rot="2942932">
                <a:off x="132507" y="227103"/>
                <a:ext cx="961648" cy="7896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5418" extrusionOk="0">
                    <a:moveTo>
                      <a:pt x="20575" y="15337"/>
                    </a:moveTo>
                    <a:cubicBezTo>
                      <a:pt x="20575" y="15337"/>
                      <a:pt x="5931" y="17417"/>
                      <a:pt x="0" y="580"/>
                    </a:cubicBezTo>
                    <a:cubicBezTo>
                      <a:pt x="0" y="580"/>
                      <a:pt x="19330" y="-4183"/>
                      <a:pt x="21600" y="13593"/>
                    </a:cubicBezTo>
                    <a:cubicBezTo>
                      <a:pt x="21600" y="13593"/>
                      <a:pt x="12887" y="9367"/>
                      <a:pt x="10031" y="6282"/>
                    </a:cubicBezTo>
                    <a:cubicBezTo>
                      <a:pt x="10031" y="6282"/>
                      <a:pt x="15816" y="13795"/>
                      <a:pt x="20575" y="15337"/>
                    </a:cubicBezTo>
                    <a:close/>
                  </a:path>
                </a:pathLst>
              </a:custGeom>
              <a:solidFill>
                <a:schemeClr val="accent3">
                  <a:alpha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2859" tIns="22859" rIns="22859" bIns="22859" numCol="1" anchor="t">
                <a:noAutofit/>
              </a:bodyPr>
              <a:lstStyle/>
              <a:p>
                <a:pPr defTabSz="914400"/>
                <a:endParaRPr sz="3600">
                  <a:solidFill>
                    <a:srgbClr val="1C1F25"/>
                  </a:solidFill>
                  <a:latin typeface="Calibri"/>
                </a:endParaRPr>
              </a:p>
            </p:txBody>
          </p:sp>
          <p:sp>
            <p:nvSpPr>
              <p:cNvPr id="89" name="Freeform 11"/>
              <p:cNvSpPr/>
              <p:nvPr/>
            </p:nvSpPr>
            <p:spPr>
              <a:xfrm rot="5791837">
                <a:off x="614615" y="325130"/>
                <a:ext cx="1085908" cy="8288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5418" extrusionOk="0">
                    <a:moveTo>
                      <a:pt x="20575" y="15337"/>
                    </a:moveTo>
                    <a:cubicBezTo>
                      <a:pt x="20575" y="15337"/>
                      <a:pt x="5931" y="17417"/>
                      <a:pt x="0" y="580"/>
                    </a:cubicBezTo>
                    <a:cubicBezTo>
                      <a:pt x="0" y="580"/>
                      <a:pt x="19330" y="-4183"/>
                      <a:pt x="21600" y="13593"/>
                    </a:cubicBezTo>
                    <a:cubicBezTo>
                      <a:pt x="21600" y="13593"/>
                      <a:pt x="12887" y="9367"/>
                      <a:pt x="10031" y="6282"/>
                    </a:cubicBezTo>
                    <a:cubicBezTo>
                      <a:pt x="10031" y="6282"/>
                      <a:pt x="15816" y="13795"/>
                      <a:pt x="20575" y="15337"/>
                    </a:cubicBezTo>
                    <a:close/>
                  </a:path>
                </a:pathLst>
              </a:custGeom>
              <a:solidFill>
                <a:schemeClr val="accent3">
                  <a:alpha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2859" tIns="22859" rIns="22859" bIns="22859" numCol="1" anchor="t">
                <a:noAutofit/>
              </a:bodyPr>
              <a:lstStyle/>
              <a:p>
                <a:pPr defTabSz="914400"/>
                <a:endParaRPr sz="3600">
                  <a:solidFill>
                    <a:srgbClr val="1C1F25"/>
                  </a:solidFill>
                  <a:latin typeface="Calibri"/>
                </a:endParaRPr>
              </a:p>
            </p:txBody>
          </p:sp>
        </p:grpSp>
        <p:sp>
          <p:nvSpPr>
            <p:cNvPr id="82" name="Freeform 7"/>
            <p:cNvSpPr/>
            <p:nvPr/>
          </p:nvSpPr>
          <p:spPr>
            <a:xfrm rot="19108123">
              <a:off x="6059094" y="4633479"/>
              <a:ext cx="2766573" cy="1508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2054" extrusionOk="0">
                  <a:moveTo>
                    <a:pt x="0" y="8155"/>
                  </a:moveTo>
                  <a:cubicBezTo>
                    <a:pt x="0" y="8155"/>
                    <a:pt x="5491" y="-3717"/>
                    <a:pt x="21600" y="1188"/>
                  </a:cubicBezTo>
                  <a:cubicBezTo>
                    <a:pt x="21600" y="1188"/>
                    <a:pt x="15867" y="17883"/>
                    <a:pt x="848" y="9886"/>
                  </a:cubicBezTo>
                  <a:cubicBezTo>
                    <a:pt x="848" y="9886"/>
                    <a:pt x="8398" y="5764"/>
                    <a:pt x="12193" y="5393"/>
                  </a:cubicBezTo>
                  <a:cubicBezTo>
                    <a:pt x="12193" y="5393"/>
                    <a:pt x="3472" y="5517"/>
                    <a:pt x="0" y="8155"/>
                  </a:cubicBezTo>
                  <a:close/>
                </a:path>
              </a:pathLst>
            </a:custGeom>
            <a:solidFill>
              <a:schemeClr val="accent3">
                <a:alpha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t">
              <a:noAutofit/>
            </a:bodyPr>
            <a:lstStyle/>
            <a:p>
              <a:pPr defTabSz="914400">
                <a:defRPr sz="7200" b="0">
                  <a:solidFill>
                    <a:srgbClr val="1C1F25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3600"/>
            </a:p>
          </p:txBody>
        </p:sp>
        <p:sp>
          <p:nvSpPr>
            <p:cNvPr id="83" name="Freeform 8"/>
            <p:cNvSpPr/>
            <p:nvPr/>
          </p:nvSpPr>
          <p:spPr>
            <a:xfrm rot="4879407">
              <a:off x="4532843" y="767953"/>
              <a:ext cx="2747593" cy="1389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0367" extrusionOk="0">
                  <a:moveTo>
                    <a:pt x="21522" y="8324"/>
                  </a:moveTo>
                  <a:cubicBezTo>
                    <a:pt x="21522" y="8324"/>
                    <a:pt x="11305" y="15095"/>
                    <a:pt x="0" y="3982"/>
                  </a:cubicBezTo>
                  <a:cubicBezTo>
                    <a:pt x="0" y="3982"/>
                    <a:pt x="12665" y="-6505"/>
                    <a:pt x="21600" y="6558"/>
                  </a:cubicBezTo>
                  <a:cubicBezTo>
                    <a:pt x="21600" y="6558"/>
                    <a:pt x="13325" y="6374"/>
                    <a:pt x="9945" y="4939"/>
                  </a:cubicBezTo>
                  <a:cubicBezTo>
                    <a:pt x="9945" y="4939"/>
                    <a:pt x="17327" y="8803"/>
                    <a:pt x="21522" y="8324"/>
                  </a:cubicBezTo>
                  <a:close/>
                </a:path>
              </a:pathLst>
            </a:custGeom>
            <a:solidFill>
              <a:schemeClr val="accent1">
                <a:alpha val="3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t">
              <a:noAutofit/>
            </a:bodyPr>
            <a:lstStyle/>
            <a:p>
              <a:pPr defTabSz="914400"/>
              <a:endParaRPr sz="3600">
                <a:solidFill>
                  <a:srgbClr val="1C1F25"/>
                </a:solidFill>
                <a:latin typeface="Calibri"/>
              </a:endParaRPr>
            </a:p>
          </p:txBody>
        </p:sp>
        <p:sp>
          <p:nvSpPr>
            <p:cNvPr id="84" name="Freeform 81"/>
            <p:cNvSpPr/>
            <p:nvPr/>
          </p:nvSpPr>
          <p:spPr>
            <a:xfrm>
              <a:off x="1782000" y="366756"/>
              <a:ext cx="2158912" cy="2922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550" h="21600" extrusionOk="0">
                  <a:moveTo>
                    <a:pt x="103" y="0"/>
                  </a:moveTo>
                  <a:cubicBezTo>
                    <a:pt x="103" y="0"/>
                    <a:pt x="21600" y="4170"/>
                    <a:pt x="13874" y="21600"/>
                  </a:cubicBezTo>
                  <a:cubicBezTo>
                    <a:pt x="13874" y="21600"/>
                    <a:pt x="7693" y="13849"/>
                    <a:pt x="6694" y="9758"/>
                  </a:cubicBezTo>
                  <a:cubicBezTo>
                    <a:pt x="6694" y="9758"/>
                    <a:pt x="7623" y="16017"/>
                    <a:pt x="9995" y="20243"/>
                  </a:cubicBezTo>
                  <a:lnTo>
                    <a:pt x="10330" y="20789"/>
                  </a:lnTo>
                  <a:lnTo>
                    <a:pt x="9036" y="19796"/>
                  </a:lnTo>
                  <a:cubicBezTo>
                    <a:pt x="3817" y="15376"/>
                    <a:pt x="386" y="8813"/>
                    <a:pt x="20" y="1420"/>
                  </a:cubicBezTo>
                  <a:lnTo>
                    <a:pt x="0" y="593"/>
                  </a:lnTo>
                  <a:close/>
                </a:path>
              </a:pathLst>
            </a:custGeom>
            <a:solidFill>
              <a:srgbClr val="F7F9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ctr">
              <a:noAutofit/>
            </a:bodyPr>
            <a:lstStyle/>
            <a:p>
              <a:pPr defTabSz="914400">
                <a:defRPr sz="3600" b="0">
                  <a:solidFill>
                    <a:srgbClr val="1C1F25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5" name="Freeform 80"/>
            <p:cNvSpPr/>
            <p:nvPr/>
          </p:nvSpPr>
          <p:spPr>
            <a:xfrm>
              <a:off x="48796" y="4541969"/>
              <a:ext cx="2930395" cy="15702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1" extrusionOk="0">
                  <a:moveTo>
                    <a:pt x="10660" y="6"/>
                  </a:moveTo>
                  <a:cubicBezTo>
                    <a:pt x="14254" y="176"/>
                    <a:pt x="18194" y="4030"/>
                    <a:pt x="21600" y="15927"/>
                  </a:cubicBezTo>
                  <a:cubicBezTo>
                    <a:pt x="21600" y="15927"/>
                    <a:pt x="13187" y="15480"/>
                    <a:pt x="9751" y="11995"/>
                  </a:cubicBezTo>
                  <a:cubicBezTo>
                    <a:pt x="9751" y="11995"/>
                    <a:pt x="17256" y="21379"/>
                    <a:pt x="21521" y="20216"/>
                  </a:cubicBezTo>
                  <a:lnTo>
                    <a:pt x="21485" y="20269"/>
                  </a:lnTo>
                  <a:lnTo>
                    <a:pt x="19669" y="20772"/>
                  </a:lnTo>
                  <a:cubicBezTo>
                    <a:pt x="18813" y="20930"/>
                    <a:pt x="17945" y="21011"/>
                    <a:pt x="17067" y="21011"/>
                  </a:cubicBezTo>
                  <a:cubicBezTo>
                    <a:pt x="10919" y="21011"/>
                    <a:pt x="5280" y="17053"/>
                    <a:pt x="882" y="10463"/>
                  </a:cubicBezTo>
                  <a:lnTo>
                    <a:pt x="0" y="9008"/>
                  </a:lnTo>
                  <a:lnTo>
                    <a:pt x="211" y="8638"/>
                  </a:lnTo>
                  <a:cubicBezTo>
                    <a:pt x="1691" y="6101"/>
                    <a:pt x="5868" y="-221"/>
                    <a:pt x="10660" y="6"/>
                  </a:cubicBezTo>
                  <a:close/>
                </a:path>
              </a:pathLst>
            </a:custGeom>
            <a:solidFill>
              <a:srgbClr val="F7F9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ctr">
              <a:noAutofit/>
            </a:bodyPr>
            <a:lstStyle/>
            <a:p>
              <a:pPr defTabSz="914400">
                <a:defRPr sz="3600" b="0">
                  <a:solidFill>
                    <a:srgbClr val="1C1F25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6" name="Freeform 82"/>
            <p:cNvSpPr/>
            <p:nvPr/>
          </p:nvSpPr>
          <p:spPr>
            <a:xfrm>
              <a:off x="7094063" y="177872"/>
              <a:ext cx="1803837" cy="3305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2677" h="21600" extrusionOk="0">
                  <a:moveTo>
                    <a:pt x="8403" y="0"/>
                  </a:moveTo>
                  <a:cubicBezTo>
                    <a:pt x="8403" y="0"/>
                    <a:pt x="21600" y="14656"/>
                    <a:pt x="1613" y="21600"/>
                  </a:cubicBezTo>
                  <a:cubicBezTo>
                    <a:pt x="1613" y="21600"/>
                    <a:pt x="3095" y="13198"/>
                    <a:pt x="5606" y="9964"/>
                  </a:cubicBezTo>
                  <a:cubicBezTo>
                    <a:pt x="5606" y="9964"/>
                    <a:pt x="1900" y="13841"/>
                    <a:pt x="101" y="17618"/>
                  </a:cubicBezTo>
                  <a:lnTo>
                    <a:pt x="21" y="17801"/>
                  </a:lnTo>
                  <a:lnTo>
                    <a:pt x="0" y="17021"/>
                  </a:lnTo>
                  <a:cubicBezTo>
                    <a:pt x="0" y="10792"/>
                    <a:pt x="2715" y="5154"/>
                    <a:pt x="7105" y="1072"/>
                  </a:cubicBezTo>
                  <a:lnTo>
                    <a:pt x="8310" y="54"/>
                  </a:lnTo>
                  <a:close/>
                </a:path>
              </a:pathLst>
            </a:custGeom>
            <a:solidFill>
              <a:srgbClr val="F7F9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ctr">
              <a:noAutofit/>
            </a:bodyPr>
            <a:lstStyle/>
            <a:p>
              <a:pPr defTabSz="914400">
                <a:defRPr sz="3600" b="0">
                  <a:solidFill>
                    <a:srgbClr val="1C1F25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7" name="Freeform 83"/>
            <p:cNvSpPr/>
            <p:nvPr/>
          </p:nvSpPr>
          <p:spPr>
            <a:xfrm>
              <a:off x="8941079" y="3480643"/>
              <a:ext cx="2831570" cy="1836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4175" extrusionOk="0">
                  <a:moveTo>
                    <a:pt x="19587" y="0"/>
                  </a:moveTo>
                  <a:lnTo>
                    <a:pt x="20732" y="29"/>
                  </a:lnTo>
                  <a:lnTo>
                    <a:pt x="21600" y="331"/>
                  </a:lnTo>
                  <a:cubicBezTo>
                    <a:pt x="21600" y="331"/>
                    <a:pt x="15761" y="21600"/>
                    <a:pt x="465" y="11412"/>
                  </a:cubicBezTo>
                  <a:cubicBezTo>
                    <a:pt x="465" y="11412"/>
                    <a:pt x="8155" y="6161"/>
                    <a:pt x="12020" y="5688"/>
                  </a:cubicBezTo>
                  <a:cubicBezTo>
                    <a:pt x="12020" y="5688"/>
                    <a:pt x="4213" y="5827"/>
                    <a:pt x="324" y="8614"/>
                  </a:cubicBezTo>
                  <a:lnTo>
                    <a:pt x="0" y="8880"/>
                  </a:lnTo>
                  <a:lnTo>
                    <a:pt x="967" y="7803"/>
                  </a:lnTo>
                  <a:cubicBezTo>
                    <a:pt x="5732" y="2982"/>
                    <a:pt x="12315" y="0"/>
                    <a:pt x="19587" y="0"/>
                  </a:cubicBezTo>
                  <a:close/>
                </a:path>
              </a:pathLst>
            </a:custGeom>
            <a:solidFill>
              <a:srgbClr val="F7F9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ctr">
              <a:noAutofit/>
            </a:bodyPr>
            <a:lstStyle/>
            <a:p>
              <a:pPr defTabSz="914400">
                <a:defRPr sz="3600" b="0">
                  <a:solidFill>
                    <a:srgbClr val="1C1F25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90" name="矩形 89"/>
          <p:cNvSpPr/>
          <p:nvPr/>
        </p:nvSpPr>
        <p:spPr>
          <a:xfrm>
            <a:off x="1535977" y="4101279"/>
            <a:ext cx="1846196" cy="1439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输入标题</a:t>
            </a:r>
            <a:endParaRPr lang="zh-CN" altLang="en-US" b="1" dirty="0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  <a:sym typeface="Arial" panose="020B0704020202020204" pitchFamily="34" charset="0"/>
              </a:rPr>
              <a:t>单击此处可编辑内容，根据您的需要自由拉伸文本框大小。</a:t>
            </a:r>
            <a:endParaRPr lang="zh-CN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1535977" y="1330923"/>
            <a:ext cx="1846196" cy="1439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输入标题</a:t>
            </a:r>
            <a:endParaRPr lang="zh-CN" altLang="en-US" b="1" dirty="0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  <a:sym typeface="Arial" panose="020B0704020202020204" pitchFamily="34" charset="0"/>
              </a:rPr>
              <a:t>单击此处可编辑内容，根据您的需要自由拉伸文本框大小。</a:t>
            </a:r>
            <a:endParaRPr lang="zh-CN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8638084" y="4101279"/>
            <a:ext cx="1846196" cy="1439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输入标题</a:t>
            </a:r>
            <a:endParaRPr lang="zh-CN" altLang="en-US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  <a:sym typeface="Arial" panose="020B0704020202020204" pitchFamily="34" charset="0"/>
              </a:rPr>
              <a:t>单击此处可编辑内容，根据您的需要自由拉伸文本框大小。</a:t>
            </a:r>
            <a:endParaRPr lang="zh-CN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8638084" y="1330923"/>
            <a:ext cx="1846196" cy="1439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输入标题</a:t>
            </a:r>
            <a:endParaRPr lang="zh-CN" altLang="en-US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  <a:sym typeface="Arial" panose="020B0704020202020204" pitchFamily="34" charset="0"/>
              </a:rPr>
              <a:t>单击此处可编辑内容，根据您的需要自由拉伸文本框大小。</a:t>
            </a:r>
            <a:endParaRPr lang="zh-CN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 hidden="1"/>
          <p:cNvSpPr/>
          <p:nvPr/>
        </p:nvSpPr>
        <p:spPr>
          <a:xfrm>
            <a:off x="0" y="1524000"/>
            <a:ext cx="12192000" cy="381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75" b="1687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矩形 4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2060">
                  <a:alpha val="36000"/>
                </a:srgbClr>
              </a:gs>
              <a:gs pos="100000">
                <a:srgbClr val="002060">
                  <a:lumMod val="93000"/>
                  <a:alpha val="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5172670" y="733640"/>
            <a:ext cx="1846659" cy="5539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锐字工房洪荒之力中黑简1.0" panose="02010604000000000000" pitchFamily="2" charset="-122"/>
                <a:ea typeface="锐字工房洪荒之力中黑简1.0" panose="02010604000000000000" pitchFamily="2" charset="-122"/>
              </a:rPr>
              <a:t>输入标题</a:t>
            </a:r>
            <a:endParaRPr lang="zh-CN" altLang="en-US" sz="3600" dirty="0">
              <a:solidFill>
                <a:schemeClr val="bg1"/>
              </a:solidFill>
              <a:latin typeface="锐字工房洪荒之力中黑简1.0" panose="02010604000000000000" pitchFamily="2" charset="-122"/>
              <a:ea typeface="锐字工房洪荒之力中黑简1.0" panose="02010604000000000000" pitchFamily="2" charset="-122"/>
            </a:endParaRPr>
          </a:p>
        </p:txBody>
      </p:sp>
      <p:sp>
        <p:nvSpPr>
          <p:cNvPr id="41" name="Freeform 18"/>
          <p:cNvSpPr/>
          <p:nvPr/>
        </p:nvSpPr>
        <p:spPr>
          <a:xfrm>
            <a:off x="7967111" y="3071535"/>
            <a:ext cx="1919321" cy="14696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5589" y="0"/>
                </a:lnTo>
                <a:lnTo>
                  <a:pt x="21600" y="10800"/>
                </a:lnTo>
                <a:lnTo>
                  <a:pt x="15589" y="21600"/>
                </a:lnTo>
                <a:lnTo>
                  <a:pt x="0" y="21600"/>
                </a:lnTo>
                <a:lnTo>
                  <a:pt x="6011" y="108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miter lim="400000"/>
          </a:ln>
        </p:spPr>
        <p:txBody>
          <a:bodyPr lIns="22859" tIns="22859" rIns="22859" bIns="22859" anchor="ctr"/>
          <a:lstStyle/>
          <a:p>
            <a:pPr defTabSz="914400">
              <a:defRPr sz="2700" b="0">
                <a:solidFill>
                  <a:srgbClr val="1C1F25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350"/>
          </a:p>
        </p:txBody>
      </p:sp>
      <p:sp>
        <p:nvSpPr>
          <p:cNvPr id="42" name="Freeform 12"/>
          <p:cNvSpPr/>
          <p:nvPr/>
        </p:nvSpPr>
        <p:spPr>
          <a:xfrm>
            <a:off x="2247511" y="3071535"/>
            <a:ext cx="1950421" cy="14696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6" y="0"/>
                </a:moveTo>
                <a:lnTo>
                  <a:pt x="15684" y="0"/>
                </a:lnTo>
                <a:lnTo>
                  <a:pt x="21600" y="10800"/>
                </a:lnTo>
                <a:lnTo>
                  <a:pt x="15684" y="21600"/>
                </a:lnTo>
                <a:lnTo>
                  <a:pt x="66" y="21600"/>
                </a:lnTo>
                <a:lnTo>
                  <a:pt x="0" y="21479"/>
                </a:lnTo>
                <a:lnTo>
                  <a:pt x="5849" y="10800"/>
                </a:lnTo>
                <a:lnTo>
                  <a:pt x="0" y="121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22859" tIns="22859" rIns="22859" bIns="22859" anchor="ctr"/>
          <a:lstStyle/>
          <a:p>
            <a:pPr defTabSz="914400">
              <a:defRPr sz="2700" b="0">
                <a:solidFill>
                  <a:srgbClr val="1C1F25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350"/>
          </a:p>
        </p:txBody>
      </p:sp>
      <p:sp>
        <p:nvSpPr>
          <p:cNvPr id="43" name="Freeform 20"/>
          <p:cNvSpPr/>
          <p:nvPr/>
        </p:nvSpPr>
        <p:spPr>
          <a:xfrm>
            <a:off x="5077503" y="3071536"/>
            <a:ext cx="1944443" cy="14696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5666" y="0"/>
                </a:lnTo>
                <a:lnTo>
                  <a:pt x="21600" y="10800"/>
                </a:lnTo>
                <a:lnTo>
                  <a:pt x="15666" y="21600"/>
                </a:lnTo>
                <a:lnTo>
                  <a:pt x="131" y="21600"/>
                </a:lnTo>
                <a:lnTo>
                  <a:pt x="6065" y="10800"/>
                </a:lnTo>
                <a:lnTo>
                  <a:pt x="13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22859" tIns="22859" rIns="22859" bIns="22859" anchor="ctr"/>
          <a:lstStyle/>
          <a:p>
            <a:pPr defTabSz="914400">
              <a:defRPr sz="2700" b="0">
                <a:solidFill>
                  <a:srgbClr val="1C1F25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350"/>
          </a:p>
        </p:txBody>
      </p:sp>
      <p:sp>
        <p:nvSpPr>
          <p:cNvPr id="44" name="Freeform 21"/>
          <p:cNvSpPr/>
          <p:nvPr/>
        </p:nvSpPr>
        <p:spPr>
          <a:xfrm>
            <a:off x="3637411" y="3071535"/>
            <a:ext cx="1944443" cy="14696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93" y="0"/>
                </a:moveTo>
                <a:lnTo>
                  <a:pt x="15666" y="0"/>
                </a:lnTo>
                <a:lnTo>
                  <a:pt x="21600" y="10800"/>
                </a:lnTo>
                <a:lnTo>
                  <a:pt x="15666" y="21600"/>
                </a:lnTo>
                <a:lnTo>
                  <a:pt x="0" y="21600"/>
                </a:lnTo>
                <a:lnTo>
                  <a:pt x="0" y="21600"/>
                </a:lnTo>
                <a:lnTo>
                  <a:pt x="693" y="21600"/>
                </a:lnTo>
                <a:lnTo>
                  <a:pt x="6627" y="1080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2859" tIns="22859" rIns="22859" bIns="22859" anchor="ctr"/>
          <a:lstStyle/>
          <a:p>
            <a:pPr defTabSz="914400">
              <a:defRPr sz="2700" b="0">
                <a:solidFill>
                  <a:srgbClr val="1C1F25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350"/>
          </a:p>
        </p:txBody>
      </p:sp>
      <p:sp>
        <p:nvSpPr>
          <p:cNvPr id="45" name="Freeform 19"/>
          <p:cNvSpPr/>
          <p:nvPr/>
        </p:nvSpPr>
        <p:spPr>
          <a:xfrm>
            <a:off x="6530078" y="3071536"/>
            <a:ext cx="1928900" cy="14696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5618" y="0"/>
                </a:lnTo>
                <a:lnTo>
                  <a:pt x="21600" y="10800"/>
                </a:lnTo>
                <a:lnTo>
                  <a:pt x="15618" y="21600"/>
                </a:lnTo>
                <a:lnTo>
                  <a:pt x="0" y="21600"/>
                </a:lnTo>
                <a:lnTo>
                  <a:pt x="5982" y="1080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22859" tIns="22859" rIns="22859" bIns="22859" anchor="ctr"/>
          <a:lstStyle/>
          <a:p>
            <a:pPr defTabSz="914400">
              <a:defRPr sz="2700" b="0">
                <a:solidFill>
                  <a:srgbClr val="1C1F25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350"/>
          </a:p>
        </p:txBody>
      </p:sp>
      <p:sp>
        <p:nvSpPr>
          <p:cNvPr id="46" name="Freeform 29"/>
          <p:cNvSpPr/>
          <p:nvPr/>
        </p:nvSpPr>
        <p:spPr>
          <a:xfrm>
            <a:off x="2247512" y="3071536"/>
            <a:ext cx="1710153" cy="14696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636" y="0"/>
                </a:moveTo>
                <a:lnTo>
                  <a:pt x="2637" y="0"/>
                </a:lnTo>
                <a:lnTo>
                  <a:pt x="3672" y="30"/>
                </a:lnTo>
                <a:cubicBezTo>
                  <a:pt x="11557" y="496"/>
                  <a:pt x="18245" y="6245"/>
                  <a:pt x="21172" y="14296"/>
                </a:cubicBezTo>
                <a:lnTo>
                  <a:pt x="21600" y="15658"/>
                </a:lnTo>
                <a:lnTo>
                  <a:pt x="17888" y="21600"/>
                </a:lnTo>
                <a:lnTo>
                  <a:pt x="76" y="21600"/>
                </a:lnTo>
                <a:lnTo>
                  <a:pt x="0" y="21479"/>
                </a:lnTo>
                <a:lnTo>
                  <a:pt x="6671" y="10800"/>
                </a:lnTo>
                <a:lnTo>
                  <a:pt x="58" y="214"/>
                </a:lnTo>
                <a:lnTo>
                  <a:pt x="580" y="121"/>
                </a:lnTo>
                <a:cubicBezTo>
                  <a:pt x="918" y="81"/>
                  <a:pt x="1258" y="51"/>
                  <a:pt x="1601" y="30"/>
                </a:cubicBezTo>
                <a:close/>
              </a:path>
            </a:pathLst>
          </a:custGeom>
          <a:solidFill>
            <a:srgbClr val="F7F9FF">
              <a:alpha val="25000"/>
            </a:srgbClr>
          </a:solidFill>
          <a:ln w="12700">
            <a:miter lim="400000"/>
          </a:ln>
        </p:spPr>
        <p:txBody>
          <a:bodyPr lIns="22859" tIns="22859" rIns="22859" bIns="22859" anchor="ctr"/>
          <a:lstStyle/>
          <a:p>
            <a:pPr defTabSz="914400">
              <a:defRPr sz="3600" b="0">
                <a:solidFill>
                  <a:srgbClr val="1C1F25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7" name="Freeform 31"/>
          <p:cNvSpPr/>
          <p:nvPr/>
        </p:nvSpPr>
        <p:spPr>
          <a:xfrm>
            <a:off x="3637411" y="3071536"/>
            <a:ext cx="1739013" cy="14696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75" y="0"/>
                </a:moveTo>
                <a:lnTo>
                  <a:pt x="6135" y="0"/>
                </a:lnTo>
                <a:lnTo>
                  <a:pt x="7061" y="167"/>
                </a:lnTo>
                <a:cubicBezTo>
                  <a:pt x="13499" y="1726"/>
                  <a:pt x="18799" y="6987"/>
                  <a:pt x="21301" y="13988"/>
                </a:cubicBezTo>
                <a:lnTo>
                  <a:pt x="21600" y="14954"/>
                </a:lnTo>
                <a:lnTo>
                  <a:pt x="17517" y="21600"/>
                </a:lnTo>
                <a:lnTo>
                  <a:pt x="0" y="21600"/>
                </a:lnTo>
                <a:lnTo>
                  <a:pt x="0" y="21600"/>
                </a:lnTo>
                <a:lnTo>
                  <a:pt x="775" y="21600"/>
                </a:lnTo>
                <a:lnTo>
                  <a:pt x="7410" y="10800"/>
                </a:lnTo>
                <a:close/>
              </a:path>
            </a:pathLst>
          </a:custGeom>
          <a:solidFill>
            <a:srgbClr val="F7F9FF">
              <a:alpha val="25000"/>
            </a:srgbClr>
          </a:solidFill>
          <a:ln w="12700">
            <a:miter lim="400000"/>
          </a:ln>
        </p:spPr>
        <p:txBody>
          <a:bodyPr lIns="22859" tIns="22859" rIns="22859" bIns="22859" anchor="ctr"/>
          <a:lstStyle/>
          <a:p>
            <a:pPr defTabSz="914400">
              <a:defRPr sz="3600" b="0">
                <a:solidFill>
                  <a:srgbClr val="1C1F25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9" name="Freeform 35"/>
          <p:cNvSpPr/>
          <p:nvPr/>
        </p:nvSpPr>
        <p:spPr>
          <a:xfrm>
            <a:off x="6530079" y="3071536"/>
            <a:ext cx="1709460" cy="14696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5778" y="0"/>
                </a:lnTo>
                <a:lnTo>
                  <a:pt x="6720" y="167"/>
                </a:lnTo>
                <a:cubicBezTo>
                  <a:pt x="13270" y="1726"/>
                  <a:pt x="18661" y="6987"/>
                  <a:pt x="21207" y="13988"/>
                </a:cubicBezTo>
                <a:lnTo>
                  <a:pt x="21600" y="15237"/>
                </a:lnTo>
                <a:lnTo>
                  <a:pt x="17623" y="21600"/>
                </a:lnTo>
                <a:lnTo>
                  <a:pt x="0" y="21600"/>
                </a:lnTo>
                <a:lnTo>
                  <a:pt x="6749" y="10800"/>
                </a:lnTo>
                <a:close/>
              </a:path>
            </a:pathLst>
          </a:custGeom>
          <a:solidFill>
            <a:srgbClr val="F7F9FF">
              <a:alpha val="25000"/>
            </a:srgbClr>
          </a:solidFill>
          <a:ln w="12700">
            <a:miter lim="400000"/>
          </a:ln>
        </p:spPr>
        <p:txBody>
          <a:bodyPr lIns="22859" tIns="22859" rIns="22859" bIns="22859" anchor="ctr"/>
          <a:lstStyle/>
          <a:p>
            <a:pPr defTabSz="914400">
              <a:defRPr sz="3600" b="0">
                <a:solidFill>
                  <a:srgbClr val="1C1F25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0" name="Freeform 33"/>
          <p:cNvSpPr/>
          <p:nvPr/>
        </p:nvSpPr>
        <p:spPr>
          <a:xfrm>
            <a:off x="5089332" y="3071536"/>
            <a:ext cx="1738718" cy="14696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1" y="0"/>
                </a:moveTo>
                <a:lnTo>
                  <a:pt x="6204" y="0"/>
                </a:lnTo>
                <a:lnTo>
                  <a:pt x="7130" y="167"/>
                </a:lnTo>
                <a:cubicBezTo>
                  <a:pt x="13570" y="1726"/>
                  <a:pt x="18870" y="6987"/>
                  <a:pt x="21373" y="13988"/>
                </a:cubicBezTo>
                <a:lnTo>
                  <a:pt x="21600" y="14720"/>
                </a:lnTo>
                <a:lnTo>
                  <a:pt x="17373" y="21600"/>
                </a:lnTo>
                <a:lnTo>
                  <a:pt x="0" y="21600"/>
                </a:lnTo>
                <a:lnTo>
                  <a:pt x="6636" y="10800"/>
                </a:lnTo>
                <a:lnTo>
                  <a:pt x="8" y="13"/>
                </a:lnTo>
                <a:close/>
              </a:path>
            </a:pathLst>
          </a:custGeom>
          <a:solidFill>
            <a:srgbClr val="F7F9FF">
              <a:alpha val="25000"/>
            </a:srgbClr>
          </a:solidFill>
          <a:ln w="12700">
            <a:miter lim="400000"/>
          </a:ln>
        </p:spPr>
        <p:txBody>
          <a:bodyPr lIns="22859" tIns="22859" rIns="22859" bIns="22859" anchor="ctr"/>
          <a:lstStyle/>
          <a:p>
            <a:pPr defTabSz="914400">
              <a:defRPr sz="3600" b="0">
                <a:solidFill>
                  <a:srgbClr val="1C1F25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1" name="Freeform 36"/>
          <p:cNvSpPr/>
          <p:nvPr/>
        </p:nvSpPr>
        <p:spPr>
          <a:xfrm>
            <a:off x="7967111" y="3071536"/>
            <a:ext cx="1635869" cy="14696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4679" y="0"/>
                </a:lnTo>
                <a:lnTo>
                  <a:pt x="5663" y="167"/>
                </a:lnTo>
                <a:cubicBezTo>
                  <a:pt x="13193" y="1882"/>
                  <a:pt x="19256" y="8076"/>
                  <a:pt x="21509" y="16139"/>
                </a:cubicBezTo>
                <a:lnTo>
                  <a:pt x="21600" y="16531"/>
                </a:lnTo>
                <a:lnTo>
                  <a:pt x="18290" y="21600"/>
                </a:lnTo>
                <a:lnTo>
                  <a:pt x="0" y="21600"/>
                </a:lnTo>
                <a:lnTo>
                  <a:pt x="7053" y="10800"/>
                </a:lnTo>
                <a:close/>
              </a:path>
            </a:pathLst>
          </a:custGeom>
          <a:solidFill>
            <a:srgbClr val="F7F9FF">
              <a:alpha val="25000"/>
            </a:srgbClr>
          </a:solidFill>
          <a:ln w="12700">
            <a:miter lim="400000"/>
          </a:ln>
        </p:spPr>
        <p:txBody>
          <a:bodyPr lIns="22859" tIns="22859" rIns="22859" bIns="22859" anchor="ctr"/>
          <a:lstStyle/>
          <a:p>
            <a:pPr defTabSz="914400">
              <a:defRPr sz="3600" b="0">
                <a:solidFill>
                  <a:srgbClr val="1C1F25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2" name="01"/>
          <p:cNvSpPr txBox="1"/>
          <p:nvPr/>
        </p:nvSpPr>
        <p:spPr>
          <a:xfrm>
            <a:off x="3037435" y="3589345"/>
            <a:ext cx="562020" cy="561053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>
              <a:lnSpc>
                <a:spcPct val="150000"/>
              </a:lnSpc>
              <a:defRPr sz="5500" b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>
              <a:lnSpc>
                <a:spcPct val="100000"/>
              </a:lnSpc>
            </a:pPr>
            <a:r>
              <a:rPr sz="2750" dirty="0"/>
              <a:t>01</a:t>
            </a:r>
            <a:endParaRPr sz="2750" dirty="0"/>
          </a:p>
        </p:txBody>
      </p:sp>
      <p:sp>
        <p:nvSpPr>
          <p:cNvPr id="53" name="02"/>
          <p:cNvSpPr txBox="1"/>
          <p:nvPr/>
        </p:nvSpPr>
        <p:spPr>
          <a:xfrm>
            <a:off x="4501430" y="3589345"/>
            <a:ext cx="562020" cy="561053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>
              <a:lnSpc>
                <a:spcPct val="150000"/>
              </a:lnSpc>
              <a:defRPr sz="5500" b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>
              <a:lnSpc>
                <a:spcPct val="100000"/>
              </a:lnSpc>
            </a:pPr>
            <a:r>
              <a:rPr sz="2750"/>
              <a:t>02</a:t>
            </a:r>
            <a:endParaRPr sz="2750"/>
          </a:p>
        </p:txBody>
      </p:sp>
      <p:sp>
        <p:nvSpPr>
          <p:cNvPr id="54" name="03"/>
          <p:cNvSpPr txBox="1"/>
          <p:nvPr/>
        </p:nvSpPr>
        <p:spPr>
          <a:xfrm>
            <a:off x="5926426" y="3589345"/>
            <a:ext cx="562021" cy="561053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>
              <a:lnSpc>
                <a:spcPct val="150000"/>
              </a:lnSpc>
              <a:defRPr sz="5500" b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>
              <a:lnSpc>
                <a:spcPct val="100000"/>
              </a:lnSpc>
            </a:pPr>
            <a:r>
              <a:rPr sz="2750" dirty="0"/>
              <a:t>03</a:t>
            </a:r>
            <a:endParaRPr sz="2750" dirty="0"/>
          </a:p>
        </p:txBody>
      </p:sp>
      <p:sp>
        <p:nvSpPr>
          <p:cNvPr id="55" name="04"/>
          <p:cNvSpPr txBox="1"/>
          <p:nvPr/>
        </p:nvSpPr>
        <p:spPr>
          <a:xfrm>
            <a:off x="7376823" y="3589345"/>
            <a:ext cx="562020" cy="561053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>
              <a:lnSpc>
                <a:spcPct val="150000"/>
              </a:lnSpc>
              <a:defRPr sz="5500" b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>
              <a:lnSpc>
                <a:spcPct val="100000"/>
              </a:lnSpc>
            </a:pPr>
            <a:r>
              <a:rPr sz="2750"/>
              <a:t>04</a:t>
            </a:r>
            <a:endParaRPr sz="2750"/>
          </a:p>
        </p:txBody>
      </p:sp>
      <p:sp>
        <p:nvSpPr>
          <p:cNvPr id="56" name="05"/>
          <p:cNvSpPr txBox="1"/>
          <p:nvPr/>
        </p:nvSpPr>
        <p:spPr>
          <a:xfrm>
            <a:off x="8776419" y="3589345"/>
            <a:ext cx="562020" cy="561053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>
              <a:lnSpc>
                <a:spcPct val="150000"/>
              </a:lnSpc>
              <a:defRPr sz="5500" b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>
              <a:lnSpc>
                <a:spcPct val="100000"/>
              </a:lnSpc>
            </a:pPr>
            <a:r>
              <a:rPr sz="2750"/>
              <a:t>05</a:t>
            </a:r>
            <a:endParaRPr sz="2750"/>
          </a:p>
        </p:txBody>
      </p:sp>
      <p:sp>
        <p:nvSpPr>
          <p:cNvPr id="57" name="Line"/>
          <p:cNvSpPr/>
          <p:nvPr/>
        </p:nvSpPr>
        <p:spPr>
          <a:xfrm flipV="1">
            <a:off x="4437403" y="2577955"/>
            <a:ext cx="0" cy="385454"/>
          </a:xfrm>
          <a:prstGeom prst="line">
            <a:avLst/>
          </a:prstGeom>
          <a:ln w="25400">
            <a:solidFill>
              <a:srgbClr val="5E5E5E"/>
            </a:solidFill>
            <a:custDash>
              <a:ds d="200000" sp="200000"/>
            </a:custDash>
            <a:miter lim="400000"/>
            <a:tailEnd type="oval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sz="1600"/>
          </a:p>
        </p:txBody>
      </p:sp>
      <p:sp>
        <p:nvSpPr>
          <p:cNvPr id="94" name="Line"/>
          <p:cNvSpPr/>
          <p:nvPr/>
        </p:nvSpPr>
        <p:spPr>
          <a:xfrm flipV="1">
            <a:off x="7307603" y="2577955"/>
            <a:ext cx="0" cy="385453"/>
          </a:xfrm>
          <a:prstGeom prst="line">
            <a:avLst/>
          </a:prstGeom>
          <a:ln w="25400">
            <a:solidFill>
              <a:srgbClr val="5E5E5E"/>
            </a:solidFill>
            <a:custDash>
              <a:ds d="200000" sp="200000"/>
            </a:custDash>
            <a:miter lim="400000"/>
            <a:tailEnd type="oval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sz="1600"/>
          </a:p>
        </p:txBody>
      </p:sp>
      <p:sp>
        <p:nvSpPr>
          <p:cNvPr id="95" name="Line"/>
          <p:cNvSpPr/>
          <p:nvPr/>
        </p:nvSpPr>
        <p:spPr>
          <a:xfrm flipV="1">
            <a:off x="8693490" y="4693849"/>
            <a:ext cx="0" cy="369822"/>
          </a:xfrm>
          <a:prstGeom prst="line">
            <a:avLst/>
          </a:prstGeom>
          <a:ln w="25400">
            <a:solidFill>
              <a:srgbClr val="5E5E5E"/>
            </a:solidFill>
            <a:custDash>
              <a:ds d="200000" sp="200000"/>
            </a:custDash>
            <a:miter lim="400000"/>
            <a:headEnd type="oval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sz="1600"/>
          </a:p>
        </p:txBody>
      </p:sp>
      <p:sp>
        <p:nvSpPr>
          <p:cNvPr id="96" name="Line"/>
          <p:cNvSpPr/>
          <p:nvPr/>
        </p:nvSpPr>
        <p:spPr>
          <a:xfrm flipV="1">
            <a:off x="5924890" y="4693849"/>
            <a:ext cx="0" cy="369822"/>
          </a:xfrm>
          <a:prstGeom prst="line">
            <a:avLst/>
          </a:prstGeom>
          <a:ln w="25400">
            <a:solidFill>
              <a:srgbClr val="5E5E5E"/>
            </a:solidFill>
            <a:custDash>
              <a:ds d="200000" sp="200000"/>
            </a:custDash>
            <a:miter lim="400000"/>
            <a:headEnd type="oval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sz="1600"/>
          </a:p>
        </p:txBody>
      </p:sp>
      <p:sp>
        <p:nvSpPr>
          <p:cNvPr id="97" name="Line"/>
          <p:cNvSpPr/>
          <p:nvPr/>
        </p:nvSpPr>
        <p:spPr>
          <a:xfrm flipV="1">
            <a:off x="3061040" y="4693849"/>
            <a:ext cx="0" cy="355534"/>
          </a:xfrm>
          <a:prstGeom prst="line">
            <a:avLst/>
          </a:prstGeom>
          <a:ln w="25400">
            <a:solidFill>
              <a:srgbClr val="5E5E5E"/>
            </a:solidFill>
            <a:custDash>
              <a:ds d="200000" sp="200000"/>
            </a:custDash>
            <a:miter lim="400000"/>
            <a:headEnd type="oval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sz="1600"/>
          </a:p>
        </p:txBody>
      </p:sp>
      <p:sp>
        <p:nvSpPr>
          <p:cNvPr id="99" name="矩形 98"/>
          <p:cNvSpPr/>
          <p:nvPr/>
        </p:nvSpPr>
        <p:spPr>
          <a:xfrm>
            <a:off x="1405586" y="5059015"/>
            <a:ext cx="2669574" cy="1116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输入标题</a:t>
            </a:r>
            <a:endParaRPr lang="zh-CN" altLang="en-US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  <a:sym typeface="Arial" panose="020B0704020202020204" pitchFamily="34" charset="0"/>
              </a:rPr>
              <a:t>单击此处可编辑内容，根据您的需要自由拉伸文本框大小。</a:t>
            </a:r>
            <a:endParaRPr lang="zh-CN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4552357" y="5059015"/>
            <a:ext cx="2559642" cy="1116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输入标题</a:t>
            </a:r>
            <a:endParaRPr lang="zh-CN" altLang="en-US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  <a:sym typeface="Arial" panose="020B0704020202020204" pitchFamily="34" charset="0"/>
              </a:rPr>
              <a:t>单击此处可编辑内容，根据您的需要自由拉伸文本框大小。</a:t>
            </a:r>
            <a:endParaRPr lang="zh-CN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7561220" y="5088050"/>
            <a:ext cx="2560676" cy="1116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输入标题</a:t>
            </a:r>
            <a:endParaRPr lang="zh-CN" altLang="en-US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  <a:sym typeface="Arial" panose="020B0704020202020204" pitchFamily="34" charset="0"/>
              </a:rPr>
              <a:t>单击此处可编辑内容，根据您的需要自由拉伸文本框大小。</a:t>
            </a:r>
            <a:endParaRPr lang="zh-CN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3000041" y="1395766"/>
            <a:ext cx="2625664" cy="1116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输入标题</a:t>
            </a:r>
            <a:endParaRPr lang="zh-CN" altLang="en-US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  <a:sym typeface="Arial" panose="020B0704020202020204" pitchFamily="34" charset="0"/>
              </a:rPr>
              <a:t>单击此处可编辑内容，根据您的需要自由拉伸文本框大小。</a:t>
            </a:r>
            <a:endParaRPr lang="zh-CN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6248388" y="1395766"/>
            <a:ext cx="2625664" cy="1116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输入标题</a:t>
            </a:r>
            <a:endParaRPr lang="zh-CN" altLang="en-US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  <a:sym typeface="Arial" panose="020B0704020202020204" pitchFamily="34" charset="0"/>
              </a:rPr>
              <a:t>单击此处可编辑内容，根据您的需要自由拉伸文本框大小。</a:t>
            </a:r>
            <a:endParaRPr lang="zh-CN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" t="21657" r="-46" b="22093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gradFill>
            <a:gsLst>
              <a:gs pos="0">
                <a:srgbClr val="002060">
                  <a:alpha val="36000"/>
                </a:srgbClr>
              </a:gs>
              <a:gs pos="100000">
                <a:srgbClr val="002060">
                  <a:lumMod val="93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: 圆角 5"/>
          <p:cNvSpPr/>
          <p:nvPr/>
        </p:nvSpPr>
        <p:spPr>
          <a:xfrm>
            <a:off x="1921864" y="1201419"/>
            <a:ext cx="8475272" cy="5238188"/>
          </a:xfrm>
          <a:prstGeom prst="roundRect">
            <a:avLst>
              <a:gd name="adj" fmla="val 11576"/>
            </a:avLst>
          </a:prstGeom>
          <a:gradFill>
            <a:gsLst>
              <a:gs pos="0">
                <a:srgbClr val="0070C0">
                  <a:lumMod val="81000"/>
                  <a:alpha val="29000"/>
                </a:srgbClr>
              </a:gs>
              <a:gs pos="100000">
                <a:srgbClr val="002060">
                  <a:lumMod val="93000"/>
                </a:srgbClr>
              </a:gs>
            </a:gsLst>
            <a:lin ang="54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 flipH="1">
            <a:off x="4622800" y="2832100"/>
            <a:ext cx="7569199" cy="4025900"/>
          </a:xfrm>
          <a:custGeom>
            <a:avLst/>
            <a:gdLst>
              <a:gd name="connsiteX0" fmla="*/ 0 w 6337300"/>
              <a:gd name="connsiteY0" fmla="*/ 4025900 h 4025900"/>
              <a:gd name="connsiteX1" fmla="*/ 0 w 6337300"/>
              <a:gd name="connsiteY1" fmla="*/ 0 h 4025900"/>
              <a:gd name="connsiteX2" fmla="*/ 6337300 w 6337300"/>
              <a:gd name="connsiteY2" fmla="*/ 4025900 h 4025900"/>
              <a:gd name="connsiteX3" fmla="*/ 0 w 6337300"/>
              <a:gd name="connsiteY3" fmla="*/ 4025900 h 4025900"/>
              <a:gd name="connsiteX0-1" fmla="*/ 0 w 6337300"/>
              <a:gd name="connsiteY0-2" fmla="*/ 4025900 h 4025900"/>
              <a:gd name="connsiteX1-3" fmla="*/ 0 w 6337300"/>
              <a:gd name="connsiteY1-4" fmla="*/ 0 h 4025900"/>
              <a:gd name="connsiteX2-5" fmla="*/ 6337300 w 6337300"/>
              <a:gd name="connsiteY2-6" fmla="*/ 4025900 h 4025900"/>
              <a:gd name="connsiteX3-7" fmla="*/ 0 w 6337300"/>
              <a:gd name="connsiteY3-8" fmla="*/ 4025900 h 4025900"/>
              <a:gd name="connsiteX0-9" fmla="*/ 0 w 6337300"/>
              <a:gd name="connsiteY0-10" fmla="*/ 4025900 h 4025900"/>
              <a:gd name="connsiteX1-11" fmla="*/ 0 w 6337300"/>
              <a:gd name="connsiteY1-12" fmla="*/ 0 h 4025900"/>
              <a:gd name="connsiteX2-13" fmla="*/ 6337300 w 6337300"/>
              <a:gd name="connsiteY2-14" fmla="*/ 4025900 h 4025900"/>
              <a:gd name="connsiteX3-15" fmla="*/ 0 w 6337300"/>
              <a:gd name="connsiteY3-16" fmla="*/ 4025900 h 40259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337300" h="4025900">
                <a:moveTo>
                  <a:pt x="0" y="4025900"/>
                </a:moveTo>
                <a:lnTo>
                  <a:pt x="0" y="0"/>
                </a:lnTo>
                <a:cubicBezTo>
                  <a:pt x="1121833" y="2307167"/>
                  <a:pt x="6307667" y="1261533"/>
                  <a:pt x="6337300" y="4025900"/>
                </a:cubicBezTo>
                <a:lnTo>
                  <a:pt x="0" y="4025900"/>
                </a:lnTo>
                <a:close/>
              </a:path>
            </a:pathLst>
          </a:custGeom>
          <a:gradFill>
            <a:gsLst>
              <a:gs pos="0">
                <a:srgbClr val="0070C0">
                  <a:lumMod val="81000"/>
                </a:srgbClr>
              </a:gs>
              <a:gs pos="100000">
                <a:srgbClr val="002060">
                  <a:lumMod val="93000"/>
                </a:srgbClr>
              </a:gs>
            </a:gsLst>
            <a:lin ang="5400000" scaled="1"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等腰三角形 1"/>
          <p:cNvSpPr/>
          <p:nvPr/>
        </p:nvSpPr>
        <p:spPr>
          <a:xfrm flipV="1">
            <a:off x="2360645" y="1229792"/>
            <a:ext cx="7592106" cy="2530444"/>
          </a:xfrm>
          <a:prstGeom prst="triangle">
            <a:avLst/>
          </a:prstGeom>
          <a:gradFill>
            <a:gsLst>
              <a:gs pos="0">
                <a:srgbClr val="0070C0">
                  <a:lumMod val="81000"/>
                  <a:alpha val="29000"/>
                </a:srgbClr>
              </a:gs>
              <a:gs pos="100000">
                <a:srgbClr val="002060">
                  <a:lumMod val="93000"/>
                </a:srgbClr>
              </a:gs>
            </a:gsLst>
            <a:lin ang="54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434012" y="2213537"/>
            <a:ext cx="1397002" cy="917008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numCol="1">
            <a:prstTxWarp prst="textPlain">
              <a:avLst/>
            </a:prstTxWarp>
            <a:spAutoFit/>
          </a:bodyPr>
          <a:lstStyle/>
          <a:p>
            <a:r>
              <a:rPr lang="en-US" altLang="zh-CN" sz="4800" dirty="0">
                <a:ln>
                  <a:gradFill flip="none" rotWithShape="1">
                    <a:gsLst>
                      <a:gs pos="0">
                        <a:schemeClr val="accent5">
                          <a:lumMod val="5000"/>
                          <a:lumOff val="95000"/>
                        </a:schemeClr>
                      </a:gs>
                      <a:gs pos="74000">
                        <a:schemeClr val="accent5">
                          <a:lumMod val="45000"/>
                          <a:lumOff val="55000"/>
                        </a:schemeClr>
                      </a:gs>
                      <a:gs pos="83000">
                        <a:schemeClr val="accent5">
                          <a:lumMod val="45000"/>
                          <a:lumOff val="55000"/>
                        </a:schemeClr>
                      </a:gs>
                      <a:gs pos="100000">
                        <a:schemeClr val="accent5">
                          <a:lumMod val="30000"/>
                          <a:lumOff val="70000"/>
                        </a:schemeClr>
                      </a:gs>
                    </a:gsLst>
                    <a:lin ang="5400000" scaled="1"/>
                    <a:tileRect/>
                  </a:gra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03</a:t>
            </a:r>
            <a:endParaRPr lang="zh-CN" altLang="en-US" sz="3200" dirty="0">
              <a:ln>
                <a:gradFill flip="none" rotWithShape="1">
                  <a:gsLst>
                    <a:gs pos="0">
                      <a:schemeClr val="accent5">
                        <a:lumMod val="5000"/>
                        <a:lumOff val="95000"/>
                      </a:schemeClr>
                    </a:gs>
                    <a:gs pos="74000">
                      <a:schemeClr val="accent5">
                        <a:lumMod val="45000"/>
                        <a:lumOff val="55000"/>
                      </a:schemeClr>
                    </a:gs>
                    <a:gs pos="83000">
                      <a:schemeClr val="accent5">
                        <a:lumMod val="45000"/>
                        <a:lumOff val="55000"/>
                      </a:schemeClr>
                    </a:gs>
                    <a:gs pos="100000">
                      <a:schemeClr val="accent5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</a:ln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082008" y="3548938"/>
            <a:ext cx="4154984" cy="83099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销售数据分析</a:t>
            </a:r>
            <a:endParaRPr lang="zh-CN" altLang="en-US" sz="5400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 hidden="1"/>
          <p:cNvSpPr/>
          <p:nvPr/>
        </p:nvSpPr>
        <p:spPr>
          <a:xfrm>
            <a:off x="0" y="1524000"/>
            <a:ext cx="12192000" cy="381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75" b="1687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矩形 4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2060">
                  <a:alpha val="36000"/>
                </a:srgbClr>
              </a:gs>
              <a:gs pos="100000">
                <a:srgbClr val="002060">
                  <a:lumMod val="93000"/>
                  <a:alpha val="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5172670" y="733640"/>
            <a:ext cx="1846659" cy="5539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锐字工房洪荒之力中黑简1.0" panose="02010604000000000000" pitchFamily="2" charset="-122"/>
                <a:ea typeface="锐字工房洪荒之力中黑简1.0" panose="02010604000000000000" pitchFamily="2" charset="-122"/>
              </a:rPr>
              <a:t>输入标题</a:t>
            </a:r>
            <a:endParaRPr lang="zh-CN" altLang="en-US" sz="3600" dirty="0">
              <a:solidFill>
                <a:schemeClr val="bg1"/>
              </a:solidFill>
              <a:latin typeface="锐字工房洪荒之力中黑简1.0" panose="02010604000000000000" pitchFamily="2" charset="-122"/>
              <a:ea typeface="锐字工房洪荒之力中黑简1.0" panose="02010604000000000000" pitchFamily="2" charset="-122"/>
            </a:endParaRPr>
          </a:p>
        </p:txBody>
      </p:sp>
      <p:graphicFrame>
        <p:nvGraphicFramePr>
          <p:cNvPr id="86" name="图表 85"/>
          <p:cNvGraphicFramePr/>
          <p:nvPr/>
        </p:nvGraphicFramePr>
        <p:xfrm>
          <a:off x="979772" y="1700401"/>
          <a:ext cx="6899400" cy="3841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7" name="矩形 86"/>
          <p:cNvSpPr/>
          <p:nvPr/>
        </p:nvSpPr>
        <p:spPr>
          <a:xfrm>
            <a:off x="8194800" y="3812381"/>
            <a:ext cx="3017428" cy="1249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输入标题</a:t>
            </a:r>
            <a:endParaRPr lang="zh-CN" altLang="en-US" sz="2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+mj-ea"/>
                <a:ea typeface="+mj-ea"/>
                <a:sym typeface="Arial" panose="020B0704020202020204" pitchFamily="34" charset="0"/>
              </a:rPr>
              <a:t>单击此处可编辑内容，根据您的需要自由拉伸文本框大小。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8194800" y="2015752"/>
            <a:ext cx="3017428" cy="1249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输入标题</a:t>
            </a:r>
            <a:endParaRPr lang="zh-CN" altLang="en-US" sz="2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+mj-ea"/>
                <a:ea typeface="+mj-ea"/>
                <a:sym typeface="Arial" panose="020B0704020202020204" pitchFamily="34" charset="0"/>
              </a:rPr>
              <a:t>单击此处可编辑内容，根据您的需要自由拉伸文本框大小。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 hidden="1"/>
          <p:cNvSpPr/>
          <p:nvPr/>
        </p:nvSpPr>
        <p:spPr>
          <a:xfrm>
            <a:off x="0" y="1524000"/>
            <a:ext cx="12192000" cy="381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75" b="1687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矩形 4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2060">
                  <a:alpha val="36000"/>
                </a:srgbClr>
              </a:gs>
              <a:gs pos="100000">
                <a:srgbClr val="002060">
                  <a:lumMod val="93000"/>
                  <a:alpha val="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5172670" y="733640"/>
            <a:ext cx="1846659" cy="5539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锐字工房洪荒之力中黑简1.0" panose="02010604000000000000" pitchFamily="2" charset="-122"/>
                <a:ea typeface="锐字工房洪荒之力中黑简1.0" panose="02010604000000000000" pitchFamily="2" charset="-122"/>
              </a:rPr>
              <a:t>输入标题</a:t>
            </a:r>
            <a:endParaRPr lang="zh-CN" altLang="en-US" sz="3600" dirty="0">
              <a:solidFill>
                <a:schemeClr val="bg1"/>
              </a:solidFill>
              <a:latin typeface="锐字工房洪荒之力中黑简1.0" panose="02010604000000000000" pitchFamily="2" charset="-122"/>
              <a:ea typeface="锐字工房洪荒之力中黑简1.0" panose="02010604000000000000" pitchFamily="2" charset="-122"/>
            </a:endParaRPr>
          </a:p>
        </p:txBody>
      </p:sp>
      <p:grpSp>
        <p:nvGrpSpPr>
          <p:cNvPr id="9" name="2cd6bed3-e53e-41ee-8afa-293a3d77eca4" descr="WCkAAB+LCAAAAAAABADVWVuTmjAU/i9p++Y4BFDQNy+17cxud2d3py8dHyhGTcvFgbizl9n/3oCwnKhQ4jQKL4w5yYGT7zsn+RJf0Ue6QEOEUQd9ZM8bwn/f+07EptRZRY5/HS6Ix/tuo3BDIkZJjIY/XzMnHTj9cLwtyUY9c/s1Dai/9VMzGmpdjZucJ2DCWmqcEpf6jjelK8r4u7nlW3xLIpcELBvIoi3poKxh4a5uaFZ/sHti2+ygL1G43aRzeOvkoRkgtEnohREILXtVPtQEQ2+WS+qShzXxSerFux5owEbB4n7tLPKJjCO6WrOAxHFmuPn1m7gMuA173DF9ZTp8G6/5yz/MZvpUH4ySOI8G3YMksIgGq8OokfYJHffuA+9xGHrECQ7dd2Aec7fOT6ZpdW2zj3tG9uzbRWg6CM2uT+ZABZn9MjKt8XQCyYRBY02aTcEdy9Mp+F+iOAfdgkz+xIBPA8YmUZ1YSXlaxxmdzcZjTYOMCmHL16fgfkKBCv4XqNCenTjl0ZgwGomixEqq0j7OoTUZTz7bkEMYti5flYL7CVXJ/ec8Qhos+MeE7ROW6G0YU0bDIBtXbLnPKY4RWWYFjm4dvi8TRqI47dnzB70d9DWM6EsYMMcbeXQV+JxlPvSKLFkSbLKfu2IXR4Qwd42StMhS6p6+kDsSk+iR8KCXjhfn6cH52pDv/Gt5PqaGBKE74jmMPgojBFu6Be5rimKOl2jMActwfXogT6wgZS9lCmp6YEY1KUuRiAXC3gFLINmBmnwfo3mj8TL314LKLDbKIdktJBCRXYmjGfUSGTpyk5WKLyExYVnh5+vEuzFZLeCKInQcAThLyHKEDTjzMzYgwj3lCCd5pgjhf6VwEwDuKwf4igZEEcBjx/2TrLse/0TTgbZamsmTbcxCvw2pbMvKCqsFskKvIyv0cllhQcDO2IDEDORlBdZKdEUFZ/V1hV6RyQ0AzNCk1gq7gbqiCmEbzvyMDYgwVo6wYl3RdIB15QAr1hV6piuaDvTBnVJLMrnQFU1H2JTVFbgN9xVGHWFhlAsLLByML9GCHPVOkBhlVxdV9NXXGEZFVjcLO7kjIG7iNUYl2MKZ4RItCLbcMfAksBUrj/ZgfXBV//+xViNCEt1h5PfqiRhpD+aDtuZ3oUdaA7apSSuTNlx5mHWUiVmhTISj9SVakCMsr0z0ssuPKvrqKxOzKr8bhZ3cIRI38SKkEmzh1HGJFgRb7iB5EtiKlUl7sJb74/AkrNUpExMqk/ZgLvdXYoPyu1AmTQd7/vYX/PC1D1gpAAA="/>
          <p:cNvGrpSpPr>
            <a:grpSpLocks noChangeAspect="1"/>
          </p:cNvGrpSpPr>
          <p:nvPr/>
        </p:nvGrpSpPr>
        <p:grpSpPr>
          <a:xfrm>
            <a:off x="4428963" y="2154635"/>
            <a:ext cx="5946937" cy="3005931"/>
            <a:chOff x="4631556" y="1926035"/>
            <a:chExt cx="5946937" cy="3005931"/>
          </a:xfrm>
        </p:grpSpPr>
        <p:sp>
          <p:nvSpPr>
            <p:cNvPr id="11" name="RelativeShape1"/>
            <p:cNvSpPr/>
            <p:nvPr/>
          </p:nvSpPr>
          <p:spPr>
            <a:xfrm>
              <a:off x="5336405" y="1926035"/>
              <a:ext cx="4508500" cy="42545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2" name="ValueShape1"/>
            <p:cNvSpPr/>
            <p:nvPr/>
          </p:nvSpPr>
          <p:spPr>
            <a:xfrm>
              <a:off x="5336405" y="1926035"/>
              <a:ext cx="3211439" cy="4254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3" name="RelativeShape2"/>
            <p:cNvSpPr/>
            <p:nvPr/>
          </p:nvSpPr>
          <p:spPr>
            <a:xfrm>
              <a:off x="5336405" y="2783285"/>
              <a:ext cx="4508500" cy="42545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4" name="ValueShape2"/>
            <p:cNvSpPr/>
            <p:nvPr/>
          </p:nvSpPr>
          <p:spPr>
            <a:xfrm>
              <a:off x="5336405" y="2783285"/>
              <a:ext cx="2157144" cy="42545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5" name="RelativeShape3"/>
            <p:cNvSpPr/>
            <p:nvPr/>
          </p:nvSpPr>
          <p:spPr>
            <a:xfrm>
              <a:off x="5336405" y="3640535"/>
              <a:ext cx="4508500" cy="42545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6" name="ValueShape3"/>
            <p:cNvSpPr/>
            <p:nvPr/>
          </p:nvSpPr>
          <p:spPr>
            <a:xfrm>
              <a:off x="5336405" y="3640535"/>
              <a:ext cx="3568651" cy="425450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7" name="RelativeShape4"/>
            <p:cNvSpPr/>
            <p:nvPr/>
          </p:nvSpPr>
          <p:spPr>
            <a:xfrm>
              <a:off x="5336405" y="4497785"/>
              <a:ext cx="4508500" cy="42545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8" name="ValueShape4"/>
            <p:cNvSpPr/>
            <p:nvPr/>
          </p:nvSpPr>
          <p:spPr>
            <a:xfrm>
              <a:off x="5336405" y="4497785"/>
              <a:ext cx="2614930" cy="42545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9" name="ValueBack1"/>
            <p:cNvSpPr/>
            <p:nvPr/>
          </p:nvSpPr>
          <p:spPr>
            <a:xfrm>
              <a:off x="4631556" y="1926829"/>
              <a:ext cx="424656" cy="424656"/>
            </a:xfrm>
            <a:prstGeom prst="roundRect">
              <a:avLst/>
            </a:prstGeom>
            <a:noFill/>
            <a:ln w="38100">
              <a:solidFill>
                <a:schemeClr val="accent1">
                  <a:lumMod val="10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20" name="ValueBack2"/>
            <p:cNvSpPr/>
            <p:nvPr/>
          </p:nvSpPr>
          <p:spPr>
            <a:xfrm>
              <a:off x="4631556" y="2787254"/>
              <a:ext cx="424656" cy="424656"/>
            </a:xfrm>
            <a:prstGeom prst="roundRect">
              <a:avLst/>
            </a:prstGeom>
            <a:noFill/>
            <a:ln w="38100">
              <a:solidFill>
                <a:schemeClr val="accent2">
                  <a:lumMod val="10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21" name="ValueBack3"/>
            <p:cNvSpPr/>
            <p:nvPr/>
          </p:nvSpPr>
          <p:spPr>
            <a:xfrm>
              <a:off x="4635843" y="3647282"/>
              <a:ext cx="424656" cy="424656"/>
            </a:xfrm>
            <a:prstGeom prst="roundRect">
              <a:avLst/>
            </a:prstGeom>
            <a:noFill/>
            <a:ln w="38100">
              <a:solidFill>
                <a:schemeClr val="accent3">
                  <a:lumMod val="10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22" name="ValueBack4"/>
            <p:cNvSpPr/>
            <p:nvPr/>
          </p:nvSpPr>
          <p:spPr>
            <a:xfrm>
              <a:off x="4640130" y="4507310"/>
              <a:ext cx="424656" cy="424656"/>
            </a:xfrm>
            <a:prstGeom prst="roundRect">
              <a:avLst/>
            </a:prstGeom>
            <a:noFill/>
            <a:ln w="38100">
              <a:solidFill>
                <a:schemeClr val="accent4">
                  <a:lumMod val="10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cxnSp>
          <p:nvCxnSpPr>
            <p:cNvPr id="23" name="line1"/>
            <p:cNvCxnSpPr>
              <a:stCxn id="19" idx="3"/>
              <a:endCxn id="12" idx="1"/>
            </p:cNvCxnSpPr>
            <p:nvPr/>
          </p:nvCxnSpPr>
          <p:spPr>
            <a:xfrm flipV="1">
              <a:off x="5056212" y="2138760"/>
              <a:ext cx="280193" cy="397"/>
            </a:xfrm>
            <a:prstGeom prst="line">
              <a:avLst/>
            </a:prstGeom>
            <a:ln w="38100">
              <a:solidFill>
                <a:schemeClr val="accent1">
                  <a:lumMod val="10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line2"/>
            <p:cNvCxnSpPr>
              <a:stCxn id="20" idx="3"/>
            </p:cNvCxnSpPr>
            <p:nvPr/>
          </p:nvCxnSpPr>
          <p:spPr>
            <a:xfrm flipV="1">
              <a:off x="5056212" y="2999185"/>
              <a:ext cx="280193" cy="397"/>
            </a:xfrm>
            <a:prstGeom prst="line">
              <a:avLst/>
            </a:prstGeom>
            <a:ln w="38100">
              <a:solidFill>
                <a:schemeClr val="accent2">
                  <a:lumMod val="10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line3"/>
            <p:cNvCxnSpPr>
              <a:stCxn id="21" idx="3"/>
            </p:cNvCxnSpPr>
            <p:nvPr/>
          </p:nvCxnSpPr>
          <p:spPr>
            <a:xfrm flipV="1">
              <a:off x="5060499" y="3859213"/>
              <a:ext cx="280193" cy="397"/>
            </a:xfrm>
            <a:prstGeom prst="line">
              <a:avLst/>
            </a:prstGeom>
            <a:ln w="38100">
              <a:solidFill>
                <a:schemeClr val="accent3">
                  <a:lumMod val="10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line4"/>
            <p:cNvCxnSpPr>
              <a:stCxn id="22" idx="3"/>
            </p:cNvCxnSpPr>
            <p:nvPr/>
          </p:nvCxnSpPr>
          <p:spPr>
            <a:xfrm flipV="1">
              <a:off x="5064786" y="4719241"/>
              <a:ext cx="280193" cy="397"/>
            </a:xfrm>
            <a:prstGeom prst="line">
              <a:avLst/>
            </a:prstGeom>
            <a:ln w="38100">
              <a:solidFill>
                <a:schemeClr val="accent4">
                  <a:lumMod val="10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ValueText1"/>
            <p:cNvSpPr/>
            <p:nvPr/>
          </p:nvSpPr>
          <p:spPr>
            <a:xfrm>
              <a:off x="9953954" y="1972470"/>
              <a:ext cx="624539" cy="324223"/>
            </a:xfrm>
            <a:prstGeom prst="rect">
              <a:avLst/>
            </a:prstGeom>
          </p:spPr>
          <p:txBody>
            <a:bodyPr wrap="none" lIns="0" tIns="0" rIns="0" bIns="0" anchor="ctr" anchorCtr="1">
              <a:prstTxWarp prst="textPlain">
                <a:avLst/>
              </a:prstTxWarp>
              <a:normAutofit fontScale="40000" lnSpcReduction="20000"/>
            </a:bodyPr>
            <a:lstStyle/>
            <a:p>
              <a:pPr algn="ctr"/>
              <a:r>
                <a:rPr lang="en-US" altLang="zh-CN" sz="600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71%</a:t>
              </a:r>
              <a:endParaRPr lang="en-US" altLang="zh-CN" sz="600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8" name="ValueText2"/>
            <p:cNvSpPr/>
            <p:nvPr/>
          </p:nvSpPr>
          <p:spPr>
            <a:xfrm>
              <a:off x="9953953" y="2833898"/>
              <a:ext cx="624539" cy="324223"/>
            </a:xfrm>
            <a:prstGeom prst="rect">
              <a:avLst/>
            </a:prstGeom>
          </p:spPr>
          <p:txBody>
            <a:bodyPr wrap="none" lIns="0" tIns="0" rIns="0" bIns="0" anchor="ctr" anchorCtr="1">
              <a:prstTxWarp prst="textPlain">
                <a:avLst/>
              </a:prstTxWarp>
              <a:normAutofit fontScale="40000" lnSpcReduction="20000"/>
            </a:bodyPr>
            <a:lstStyle/>
            <a:p>
              <a:pPr algn="ctr"/>
              <a:r>
                <a:rPr lang="en-US" altLang="zh-CN" sz="6000">
                  <a:solidFill>
                    <a:schemeClr val="accent2">
                      <a:lumMod val="100000"/>
                    </a:schemeClr>
                  </a:solidFill>
                  <a:latin typeface="Impact" panose="020B0806030902050204" pitchFamily="34" charset="0"/>
                </a:rPr>
                <a:t>48%</a:t>
              </a:r>
              <a:endParaRPr lang="en-US" altLang="zh-CN" sz="6000">
                <a:solidFill>
                  <a:schemeClr val="accent2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9" name="ValueText3"/>
            <p:cNvSpPr/>
            <p:nvPr/>
          </p:nvSpPr>
          <p:spPr>
            <a:xfrm>
              <a:off x="9953952" y="3671356"/>
              <a:ext cx="624539" cy="324223"/>
            </a:xfrm>
            <a:prstGeom prst="rect">
              <a:avLst/>
            </a:prstGeom>
          </p:spPr>
          <p:txBody>
            <a:bodyPr wrap="none" lIns="0" tIns="0" rIns="0" bIns="0" anchor="ctr" anchorCtr="1">
              <a:prstTxWarp prst="textPlain">
                <a:avLst/>
              </a:prstTxWarp>
              <a:normAutofit fontScale="40000" lnSpcReduction="20000"/>
            </a:bodyPr>
            <a:lstStyle/>
            <a:p>
              <a:pPr algn="ctr"/>
              <a:r>
                <a:rPr lang="en-US" altLang="zh-CN" sz="6000">
                  <a:solidFill>
                    <a:schemeClr val="accent3">
                      <a:lumMod val="100000"/>
                    </a:schemeClr>
                  </a:solidFill>
                  <a:latin typeface="Impact" panose="020B0806030902050204" pitchFamily="34" charset="0"/>
                </a:rPr>
                <a:t>79%</a:t>
              </a:r>
              <a:endParaRPr lang="en-US" altLang="zh-CN" sz="6000">
                <a:solidFill>
                  <a:schemeClr val="accent3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0" name="ValueText4"/>
            <p:cNvSpPr/>
            <p:nvPr/>
          </p:nvSpPr>
          <p:spPr>
            <a:xfrm>
              <a:off x="9953951" y="4548398"/>
              <a:ext cx="624539" cy="324223"/>
            </a:xfrm>
            <a:prstGeom prst="rect">
              <a:avLst/>
            </a:prstGeom>
          </p:spPr>
          <p:txBody>
            <a:bodyPr wrap="none" lIns="0" tIns="0" rIns="0" bIns="0" anchor="ctr" anchorCtr="1">
              <a:prstTxWarp prst="textPlain">
                <a:avLst/>
              </a:prstTxWarp>
              <a:normAutofit fontScale="40000" lnSpcReduction="20000"/>
            </a:bodyPr>
            <a:lstStyle/>
            <a:p>
              <a:pPr algn="ctr"/>
              <a:r>
                <a:rPr lang="en-US" altLang="zh-CN" sz="6000">
                  <a:solidFill>
                    <a:schemeClr val="accent4">
                      <a:lumMod val="100000"/>
                    </a:schemeClr>
                  </a:solidFill>
                  <a:latin typeface="Impact" panose="020B0806030902050204" pitchFamily="34" charset="0"/>
                </a:rPr>
                <a:t>58%</a:t>
              </a:r>
              <a:endParaRPr lang="en-US" altLang="zh-CN" sz="6000">
                <a:solidFill>
                  <a:schemeClr val="accent4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3" name="CustomText1"/>
            <p:cNvSpPr txBox="1"/>
            <p:nvPr/>
          </p:nvSpPr>
          <p:spPr>
            <a:xfrm>
              <a:off x="4702359" y="2007504"/>
              <a:ext cx="280958" cy="262512"/>
            </a:xfrm>
            <a:prstGeom prst="rect">
              <a:avLst/>
            </a:prstGeom>
            <a:noFill/>
          </p:spPr>
          <p:txBody>
            <a:bodyPr wrap="none" anchor="ctr" anchorCtr="0">
              <a:prstTxWarp prst="textPlain">
                <a:avLst/>
              </a:prstTxWarp>
              <a:normAutofit fontScale="25000" lnSpcReduction="20000"/>
            </a:bodyPr>
            <a:lstStyle/>
            <a:p>
              <a:r>
                <a:rPr lang="en-US" sz="60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en-US" sz="6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4" name="CustomText2"/>
            <p:cNvSpPr txBox="1"/>
            <p:nvPr/>
          </p:nvSpPr>
          <p:spPr>
            <a:xfrm>
              <a:off x="4702359" y="2863870"/>
              <a:ext cx="280958" cy="262512"/>
            </a:xfrm>
            <a:prstGeom prst="rect">
              <a:avLst/>
            </a:prstGeom>
            <a:noFill/>
          </p:spPr>
          <p:txBody>
            <a:bodyPr wrap="none" anchor="ctr" anchorCtr="0">
              <a:prstTxWarp prst="textPlain">
                <a:avLst/>
              </a:prstTxWarp>
              <a:normAutofit fontScale="25000" lnSpcReduction="20000"/>
            </a:bodyPr>
            <a:lstStyle/>
            <a:p>
              <a:r>
                <a:rPr lang="en-US" sz="60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en-US" sz="6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5" name="CustomText3"/>
            <p:cNvSpPr txBox="1"/>
            <p:nvPr/>
          </p:nvSpPr>
          <p:spPr>
            <a:xfrm>
              <a:off x="4702359" y="3721211"/>
              <a:ext cx="280958" cy="262512"/>
            </a:xfrm>
            <a:prstGeom prst="rect">
              <a:avLst/>
            </a:prstGeom>
            <a:noFill/>
          </p:spPr>
          <p:txBody>
            <a:bodyPr wrap="none" anchor="ctr" anchorCtr="0">
              <a:prstTxWarp prst="textPlain">
                <a:avLst/>
              </a:prstTxWarp>
              <a:normAutofit fontScale="25000" lnSpcReduction="20000"/>
            </a:bodyPr>
            <a:lstStyle/>
            <a:p>
              <a:r>
                <a:rPr lang="en-US" sz="60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en-US" sz="6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6" name="CustomText4"/>
            <p:cNvSpPr txBox="1"/>
            <p:nvPr/>
          </p:nvSpPr>
          <p:spPr>
            <a:xfrm>
              <a:off x="4702359" y="4578552"/>
              <a:ext cx="280958" cy="262512"/>
            </a:xfrm>
            <a:prstGeom prst="rect">
              <a:avLst/>
            </a:prstGeom>
            <a:noFill/>
          </p:spPr>
          <p:txBody>
            <a:bodyPr wrap="none" anchor="ctr" anchorCtr="0">
              <a:prstTxWarp prst="textPlain">
                <a:avLst/>
              </a:prstTxWarp>
              <a:normAutofit fontScale="25000" lnSpcReduction="20000"/>
            </a:bodyPr>
            <a:lstStyle/>
            <a:p>
              <a:r>
                <a:rPr lang="en-US" sz="60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en-US" sz="6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37" name="矩形 36"/>
          <p:cNvSpPr/>
          <p:nvPr/>
        </p:nvSpPr>
        <p:spPr>
          <a:xfrm>
            <a:off x="985291" y="2963007"/>
            <a:ext cx="3017428" cy="1249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输入标题</a:t>
            </a:r>
            <a:endParaRPr lang="zh-CN" altLang="en-US" sz="2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+mj-ea"/>
                <a:ea typeface="+mj-ea"/>
                <a:sym typeface="Arial" panose="020B0704020202020204" pitchFamily="34" charset="0"/>
              </a:rPr>
              <a:t>单击此处可编辑内容，根据您的需要自由拉伸文本框大小。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 hidden="1"/>
          <p:cNvSpPr/>
          <p:nvPr/>
        </p:nvSpPr>
        <p:spPr>
          <a:xfrm>
            <a:off x="0" y="1524000"/>
            <a:ext cx="12192000" cy="381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75" b="1687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矩形 4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2060">
                  <a:alpha val="36000"/>
                </a:srgbClr>
              </a:gs>
              <a:gs pos="100000">
                <a:srgbClr val="002060">
                  <a:lumMod val="93000"/>
                  <a:alpha val="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5172670" y="733640"/>
            <a:ext cx="1846659" cy="5539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锐字工房洪荒之力中黑简1.0" panose="02010604000000000000" pitchFamily="2" charset="-122"/>
                <a:ea typeface="锐字工房洪荒之力中黑简1.0" panose="02010604000000000000" pitchFamily="2" charset="-122"/>
              </a:rPr>
              <a:t>输入标题</a:t>
            </a:r>
            <a:endParaRPr lang="zh-CN" altLang="en-US" sz="3600" dirty="0">
              <a:solidFill>
                <a:schemeClr val="bg1"/>
              </a:solidFill>
              <a:latin typeface="锐字工房洪荒之力中黑简1.0" panose="02010604000000000000" pitchFamily="2" charset="-122"/>
              <a:ea typeface="锐字工房洪荒之力中黑简1.0" panose="02010604000000000000" pitchFamily="2" charset="-122"/>
            </a:endParaRPr>
          </a:p>
        </p:txBody>
      </p:sp>
      <p:grpSp>
        <p:nvGrpSpPr>
          <p:cNvPr id="58" name="b34f8244-a115-4dcc-90c4-6d9c8a2ec9b2" descr="wicAAB+LCAAAAAAABADlWd9v2jAQ/l+y7o2hOD8g8Aar2PbQtSrV1GniIQUDnkKCElOVVv3f54SEnGliYo8M6PqAasfn3H2f7z4fvGgXZKJ1NaQ1tAu6XmL2/3DhhvSSuLPQXVwFE+yxZzdhsMQhJTjSur9eUiMDGP1wvRVOV63Z/BXxyWK1SKa1rt7U2ZT7BKaQnkxe4jFZuN4lmRHK9mYz36IbHI6xT9OFNFzhhpYO7E6zhWzTsbJPs6F9CYPVMonhtZG5ZgLXPgdeEALX0q2ypRZYej2dkjG+m+MFTqzYozvi054/Gc7dSRZIPySzOfVxFKUT1w+/8ZgCs67NDJMtk+WraM42/zAY6C2904v9LHTahiTQkPizt15r+ket2LoFrPtB4GHXf2u+AbPIvP3vybT0JmCSfeaeGcAzpzqXnTq4bBdzORjY/Y4DuYROI12aTM4cybPJ2R8hNx2n2YF/Rif3zYS+SSQnOm52cm7LpydnrpCfnP0REtR2mlyxbeWuWdA1iQxFx01R6LYhn6KcuUKKcvZHSNE24glFoOTa0DeJFDWOm6Kc2/IpypkrpCizHzEPiT9hL+MuRzBfb4KIUBL46br8QrVOcAzxNK3f2o3Lbl2Y4jBKnuzYg6cN7WsQkufAp67X88jMXzDON2FjOp7H/sYXtjH/tB9QGiy0+JikR2xInvEtjnD4iJnbU9eLsuPCGFvi7+x92flMJuJTf4s9l5JHbgU3lzC0e2fMo6w2GAFmYIXJ3vS3oO7uw4HLDnKE6X12PpPRT250n+ZZf82FHq+xtxblawr2yUHWup8Kd+FWoKZRxtQdfqJlREEqD8wSrO2xCzkzO8mY82MDHyrylvgecWxt44uDgBCMDhuhqe/WReHhM8uD2BRVGMOm3GkD4sUNV28cM77hPy2CWc3cTsZnCFZX7kEBJCnp5ZiYMHLhAGKCasck5vLwmAyD8GFb0iqdGTV8DFkhaJ+FEBhVhMAoLzFtCJlwAME0VYVAAOo7F4IyoiCVB2bJkhcC1jAXK4GAuOpKYAiyWi1EW6rqOSeoBCJMHBi5cAAxadWOSc1KYEAlODw+0i0BOo+ewKwiBWZ5kUHclWvfCCKq3BeIkH3nelDGFuSzBqoUmgNU1h2I2KsuCqYgwZXjtORaBHSKPYIQGO6qu28EgZHrE5SAqVkeTCgP9YAk3Syg8+gWrCoSYQnqDncX2zeCiCp3DCJk37lElLEF+ayBKoW2wShrG0TsVZcIS5TkynHK9Q7oFJsHITDcHXjfCAIj10AoAVOzRFhQIuoBSf6HhfPoIuwqEmGX1x2D/+J2zwgiqv7rwv/bRZSxBfmsgSqFLqJUIkTsVZcIW/Qjg2qctlwXYZxiFyEEhrsE7xtBYOS6CCVg6pGIagdGEpfR6x+lnblbwicAAA=="/>
          <p:cNvGrpSpPr>
            <a:grpSpLocks noChangeAspect="1"/>
          </p:cNvGrpSpPr>
          <p:nvPr/>
        </p:nvGrpSpPr>
        <p:grpSpPr>
          <a:xfrm>
            <a:off x="223237" y="364308"/>
            <a:ext cx="11491524" cy="5494384"/>
            <a:chOff x="0" y="1028700"/>
            <a:chExt cx="12192000" cy="5829300"/>
          </a:xfrm>
        </p:grpSpPr>
        <p:sp>
          <p:nvSpPr>
            <p:cNvPr id="59" name="AreaShape"/>
            <p:cNvSpPr/>
            <p:nvPr/>
          </p:nvSpPr>
          <p:spPr>
            <a:xfrm>
              <a:off x="0" y="1028700"/>
              <a:ext cx="12192000" cy="58293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RelativeShape1"/>
            <p:cNvSpPr/>
            <p:nvPr/>
          </p:nvSpPr>
          <p:spPr bwMode="auto">
            <a:xfrm>
              <a:off x="1451741" y="2159001"/>
              <a:ext cx="2124471" cy="370477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5879" y="0"/>
                    <a:pt x="5931" y="11296"/>
                    <a:pt x="3163" y="17598"/>
                  </a:cubicBezTo>
                  <a:cubicBezTo>
                    <a:pt x="2360" y="19429"/>
                    <a:pt x="1260" y="20819"/>
                    <a:pt x="0" y="21600"/>
                  </a:cubicBezTo>
                  <a:lnTo>
                    <a:pt x="21600" y="21600"/>
                  </a:lnTo>
                  <a:cubicBezTo>
                    <a:pt x="20339" y="20819"/>
                    <a:pt x="19239" y="19429"/>
                    <a:pt x="18436" y="17598"/>
                  </a:cubicBezTo>
                  <a:cubicBezTo>
                    <a:pt x="15668" y="11296"/>
                    <a:pt x="15720" y="0"/>
                    <a:pt x="10800" y="0"/>
                  </a:cubicBez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61" name="ValueShape1"/>
            <p:cNvSpPr/>
            <p:nvPr/>
          </p:nvSpPr>
          <p:spPr bwMode="auto">
            <a:xfrm>
              <a:off x="1451741" y="3655159"/>
              <a:ext cx="2124471" cy="220861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5879" y="0"/>
                    <a:pt x="5931" y="11296"/>
                    <a:pt x="3163" y="17598"/>
                  </a:cubicBezTo>
                  <a:cubicBezTo>
                    <a:pt x="2360" y="19429"/>
                    <a:pt x="1260" y="20819"/>
                    <a:pt x="0" y="21600"/>
                  </a:cubicBezTo>
                  <a:lnTo>
                    <a:pt x="21600" y="21600"/>
                  </a:lnTo>
                  <a:cubicBezTo>
                    <a:pt x="20339" y="20819"/>
                    <a:pt x="19239" y="19429"/>
                    <a:pt x="18436" y="17598"/>
                  </a:cubicBezTo>
                  <a:cubicBezTo>
                    <a:pt x="15668" y="11296"/>
                    <a:pt x="15720" y="0"/>
                    <a:pt x="108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62" name="RelativeShape2"/>
            <p:cNvSpPr/>
            <p:nvPr/>
          </p:nvSpPr>
          <p:spPr bwMode="auto">
            <a:xfrm>
              <a:off x="3164353" y="2159001"/>
              <a:ext cx="2124471" cy="370477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5879" y="0"/>
                    <a:pt x="5931" y="11296"/>
                    <a:pt x="3163" y="17598"/>
                  </a:cubicBezTo>
                  <a:cubicBezTo>
                    <a:pt x="2360" y="19429"/>
                    <a:pt x="1260" y="20819"/>
                    <a:pt x="0" y="21600"/>
                  </a:cubicBezTo>
                  <a:lnTo>
                    <a:pt x="21600" y="21600"/>
                  </a:lnTo>
                  <a:cubicBezTo>
                    <a:pt x="20339" y="20819"/>
                    <a:pt x="19239" y="19429"/>
                    <a:pt x="18436" y="17598"/>
                  </a:cubicBezTo>
                  <a:cubicBezTo>
                    <a:pt x="15668" y="11296"/>
                    <a:pt x="15720" y="0"/>
                    <a:pt x="10800" y="0"/>
                  </a:cubicBez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63" name="ValueShape2"/>
            <p:cNvSpPr/>
            <p:nvPr/>
          </p:nvSpPr>
          <p:spPr bwMode="auto">
            <a:xfrm>
              <a:off x="3164353" y="4367615"/>
              <a:ext cx="2124471" cy="149615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5879" y="0"/>
                    <a:pt x="5931" y="11296"/>
                    <a:pt x="3163" y="17598"/>
                  </a:cubicBezTo>
                  <a:cubicBezTo>
                    <a:pt x="2360" y="19429"/>
                    <a:pt x="1260" y="20819"/>
                    <a:pt x="0" y="21600"/>
                  </a:cubicBezTo>
                  <a:lnTo>
                    <a:pt x="21600" y="21600"/>
                  </a:lnTo>
                  <a:cubicBezTo>
                    <a:pt x="20339" y="20819"/>
                    <a:pt x="19239" y="19429"/>
                    <a:pt x="18436" y="17598"/>
                  </a:cubicBezTo>
                  <a:cubicBezTo>
                    <a:pt x="15668" y="11296"/>
                    <a:pt x="15720" y="0"/>
                    <a:pt x="10800" y="0"/>
                  </a:cubicBez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64" name="RelativeShape3"/>
            <p:cNvSpPr/>
            <p:nvPr/>
          </p:nvSpPr>
          <p:spPr bwMode="auto">
            <a:xfrm>
              <a:off x="5035626" y="2159003"/>
              <a:ext cx="2124471" cy="370477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5879" y="0"/>
                    <a:pt x="5931" y="11296"/>
                    <a:pt x="3163" y="17598"/>
                  </a:cubicBezTo>
                  <a:cubicBezTo>
                    <a:pt x="2360" y="19429"/>
                    <a:pt x="1260" y="20819"/>
                    <a:pt x="0" y="21600"/>
                  </a:cubicBezTo>
                  <a:lnTo>
                    <a:pt x="21600" y="21600"/>
                  </a:lnTo>
                  <a:cubicBezTo>
                    <a:pt x="20339" y="20819"/>
                    <a:pt x="19239" y="19429"/>
                    <a:pt x="18436" y="17598"/>
                  </a:cubicBezTo>
                  <a:cubicBezTo>
                    <a:pt x="15668" y="11296"/>
                    <a:pt x="15720" y="0"/>
                    <a:pt x="10800" y="0"/>
                  </a:cubicBez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65" name="ValueShape3"/>
            <p:cNvSpPr/>
            <p:nvPr/>
          </p:nvSpPr>
          <p:spPr bwMode="auto">
            <a:xfrm>
              <a:off x="5035626" y="2566528"/>
              <a:ext cx="2124471" cy="329724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5879" y="0"/>
                    <a:pt x="5931" y="11296"/>
                    <a:pt x="3163" y="17598"/>
                  </a:cubicBezTo>
                  <a:cubicBezTo>
                    <a:pt x="2360" y="19429"/>
                    <a:pt x="1260" y="20819"/>
                    <a:pt x="0" y="21600"/>
                  </a:cubicBezTo>
                  <a:lnTo>
                    <a:pt x="21600" y="21600"/>
                  </a:lnTo>
                  <a:cubicBezTo>
                    <a:pt x="20339" y="20819"/>
                    <a:pt x="19239" y="19429"/>
                    <a:pt x="18436" y="17598"/>
                  </a:cubicBezTo>
                  <a:cubicBezTo>
                    <a:pt x="15668" y="11296"/>
                    <a:pt x="15720" y="0"/>
                    <a:pt x="10800" y="0"/>
                  </a:cubicBez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67" name="RelativeShape4"/>
            <p:cNvSpPr/>
            <p:nvPr/>
          </p:nvSpPr>
          <p:spPr bwMode="auto">
            <a:xfrm>
              <a:off x="6906899" y="2159000"/>
              <a:ext cx="2124471" cy="370477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5879" y="0"/>
                    <a:pt x="5931" y="11296"/>
                    <a:pt x="3163" y="17598"/>
                  </a:cubicBezTo>
                  <a:cubicBezTo>
                    <a:pt x="2360" y="19429"/>
                    <a:pt x="1260" y="20819"/>
                    <a:pt x="0" y="21600"/>
                  </a:cubicBezTo>
                  <a:lnTo>
                    <a:pt x="21600" y="21600"/>
                  </a:lnTo>
                  <a:cubicBezTo>
                    <a:pt x="20339" y="20819"/>
                    <a:pt x="19239" y="19429"/>
                    <a:pt x="18436" y="17598"/>
                  </a:cubicBezTo>
                  <a:cubicBezTo>
                    <a:pt x="15668" y="11296"/>
                    <a:pt x="15720" y="0"/>
                    <a:pt x="10800" y="0"/>
                  </a:cubicBez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68" name="ValueShape4"/>
            <p:cNvSpPr/>
            <p:nvPr/>
          </p:nvSpPr>
          <p:spPr bwMode="auto">
            <a:xfrm>
              <a:off x="6906899" y="3709305"/>
              <a:ext cx="2124471" cy="215446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5879" y="0"/>
                    <a:pt x="5931" y="11296"/>
                    <a:pt x="3163" y="17598"/>
                  </a:cubicBezTo>
                  <a:cubicBezTo>
                    <a:pt x="2360" y="19429"/>
                    <a:pt x="1260" y="20819"/>
                    <a:pt x="0" y="21600"/>
                  </a:cubicBezTo>
                  <a:lnTo>
                    <a:pt x="21600" y="21600"/>
                  </a:lnTo>
                  <a:cubicBezTo>
                    <a:pt x="20339" y="20819"/>
                    <a:pt x="19239" y="19429"/>
                    <a:pt x="18436" y="17598"/>
                  </a:cubicBezTo>
                  <a:cubicBezTo>
                    <a:pt x="15668" y="11296"/>
                    <a:pt x="15720" y="0"/>
                    <a:pt x="10800" y="0"/>
                  </a:cubicBez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69" name="RelativeShape5"/>
            <p:cNvSpPr/>
            <p:nvPr/>
          </p:nvSpPr>
          <p:spPr bwMode="auto">
            <a:xfrm>
              <a:off x="8778172" y="2159001"/>
              <a:ext cx="2124471" cy="370477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5879" y="0"/>
                    <a:pt x="5931" y="11296"/>
                    <a:pt x="3163" y="17598"/>
                  </a:cubicBezTo>
                  <a:cubicBezTo>
                    <a:pt x="2360" y="19429"/>
                    <a:pt x="1260" y="20819"/>
                    <a:pt x="0" y="21600"/>
                  </a:cubicBezTo>
                  <a:lnTo>
                    <a:pt x="21600" y="21600"/>
                  </a:lnTo>
                  <a:cubicBezTo>
                    <a:pt x="20339" y="20819"/>
                    <a:pt x="19239" y="19429"/>
                    <a:pt x="18436" y="17598"/>
                  </a:cubicBezTo>
                  <a:cubicBezTo>
                    <a:pt x="15668" y="11296"/>
                    <a:pt x="15720" y="0"/>
                    <a:pt x="10800" y="0"/>
                  </a:cubicBez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70" name="ValueShape5"/>
            <p:cNvSpPr/>
            <p:nvPr/>
          </p:nvSpPr>
          <p:spPr bwMode="auto">
            <a:xfrm>
              <a:off x="8778172" y="3227685"/>
              <a:ext cx="2124471" cy="263608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5879" y="0"/>
                    <a:pt x="5931" y="11296"/>
                    <a:pt x="3163" y="17598"/>
                  </a:cubicBezTo>
                  <a:cubicBezTo>
                    <a:pt x="2360" y="19429"/>
                    <a:pt x="1260" y="20819"/>
                    <a:pt x="0" y="21600"/>
                  </a:cubicBezTo>
                  <a:lnTo>
                    <a:pt x="21600" y="21600"/>
                  </a:lnTo>
                  <a:cubicBezTo>
                    <a:pt x="20339" y="20819"/>
                    <a:pt x="19239" y="19429"/>
                    <a:pt x="18436" y="17598"/>
                  </a:cubicBezTo>
                  <a:cubicBezTo>
                    <a:pt x="15668" y="11296"/>
                    <a:pt x="15720" y="0"/>
                    <a:pt x="10800" y="0"/>
                  </a:cubicBez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71" name="ValueText1"/>
            <p:cNvSpPr/>
            <p:nvPr/>
          </p:nvSpPr>
          <p:spPr>
            <a:xfrm>
              <a:off x="2295498" y="3321285"/>
              <a:ext cx="436956" cy="278228"/>
            </a:xfrm>
            <a:prstGeom prst="rect">
              <a:avLst/>
            </a:prstGeom>
            <a:ln>
              <a:noFill/>
            </a:ln>
          </p:spPr>
          <p:txBody>
            <a:bodyPr wrap="none" lIns="90000" tIns="46800" rIns="90000" bIns="46800" anchor="ctr" anchorCtr="1">
              <a:prstTxWarp prst="textPlain">
                <a:avLst/>
              </a:prstTxWarp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8800" kern="0" dirty="0">
                  <a:ln w="76200">
                    <a:noFill/>
                  </a:ln>
                  <a:solidFill>
                    <a:schemeClr val="bg1"/>
                  </a:solidFill>
                  <a:latin typeface="Impact" panose="020B0806030902050204" pitchFamily="34" charset="0"/>
                </a:rPr>
                <a:t>60%</a:t>
              </a:r>
              <a:endParaRPr lang="zh-CN" altLang="en-US" sz="8800" dirty="0">
                <a:ln w="7620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2" name="ValueText2"/>
            <p:cNvSpPr/>
            <p:nvPr/>
          </p:nvSpPr>
          <p:spPr>
            <a:xfrm>
              <a:off x="4008110" y="4033741"/>
              <a:ext cx="436956" cy="278228"/>
            </a:xfrm>
            <a:prstGeom prst="rect">
              <a:avLst/>
            </a:prstGeom>
            <a:ln>
              <a:noFill/>
            </a:ln>
          </p:spPr>
          <p:txBody>
            <a:bodyPr wrap="none" lIns="90000" tIns="46800" rIns="90000" bIns="46800" anchor="ctr" anchorCtr="1">
              <a:prstTxWarp prst="textPlain">
                <a:avLst/>
              </a:prstTxWarp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8800" kern="0">
                  <a:ln w="76200">
                    <a:noFill/>
                  </a:ln>
                  <a:solidFill>
                    <a:schemeClr val="bg1"/>
                  </a:solidFill>
                  <a:latin typeface="Impact" panose="020B0806030902050204" pitchFamily="34" charset="0"/>
                </a:rPr>
                <a:t>40%</a:t>
              </a:r>
              <a:endParaRPr lang="zh-CN" altLang="en-US" sz="8800" dirty="0">
                <a:ln w="7620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3" name="ValueText3"/>
            <p:cNvSpPr/>
            <p:nvPr/>
          </p:nvSpPr>
          <p:spPr>
            <a:xfrm>
              <a:off x="5879383" y="2232654"/>
              <a:ext cx="436956" cy="278228"/>
            </a:xfrm>
            <a:prstGeom prst="rect">
              <a:avLst/>
            </a:prstGeom>
            <a:ln>
              <a:noFill/>
            </a:ln>
          </p:spPr>
          <p:txBody>
            <a:bodyPr wrap="none" lIns="90000" tIns="46800" rIns="90000" bIns="46800" anchor="ctr" anchorCtr="1">
              <a:prstTxWarp prst="textPlain">
                <a:avLst/>
              </a:prstTxWarp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8800" kern="0">
                  <a:ln w="76200">
                    <a:noFill/>
                  </a:ln>
                  <a:solidFill>
                    <a:schemeClr val="bg1"/>
                  </a:solidFill>
                  <a:latin typeface="Impact" panose="020B0806030902050204" pitchFamily="34" charset="0"/>
                </a:rPr>
                <a:t>89%</a:t>
              </a:r>
              <a:endParaRPr lang="zh-CN" altLang="en-US" sz="8800" dirty="0">
                <a:ln w="7620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4" name="ValueText4"/>
            <p:cNvSpPr/>
            <p:nvPr/>
          </p:nvSpPr>
          <p:spPr>
            <a:xfrm>
              <a:off x="7750657" y="3375431"/>
              <a:ext cx="436956" cy="278228"/>
            </a:xfrm>
            <a:prstGeom prst="rect">
              <a:avLst/>
            </a:prstGeom>
            <a:ln>
              <a:noFill/>
            </a:ln>
          </p:spPr>
          <p:txBody>
            <a:bodyPr wrap="none" lIns="90000" tIns="46800" rIns="90000" bIns="46800" anchor="ctr" anchorCtr="1">
              <a:prstTxWarp prst="textPlain">
                <a:avLst/>
              </a:prstTxWarp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8800" kern="0">
                  <a:ln w="76200">
                    <a:noFill/>
                  </a:ln>
                  <a:solidFill>
                    <a:schemeClr val="bg1"/>
                  </a:solidFill>
                  <a:latin typeface="Impact" panose="020B0806030902050204" pitchFamily="34" charset="0"/>
                </a:rPr>
                <a:t>58%</a:t>
              </a:r>
              <a:endParaRPr lang="zh-CN" altLang="en-US" sz="8800" dirty="0">
                <a:ln w="7620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5" name="ValueText5"/>
            <p:cNvSpPr/>
            <p:nvPr/>
          </p:nvSpPr>
          <p:spPr>
            <a:xfrm>
              <a:off x="9621930" y="2893811"/>
              <a:ext cx="436956" cy="278228"/>
            </a:xfrm>
            <a:prstGeom prst="rect">
              <a:avLst/>
            </a:prstGeom>
            <a:ln>
              <a:noFill/>
            </a:ln>
          </p:spPr>
          <p:txBody>
            <a:bodyPr wrap="none" lIns="90000" tIns="46800" rIns="90000" bIns="46800" anchor="ctr" anchorCtr="1">
              <a:prstTxWarp prst="textPlain">
                <a:avLst/>
              </a:prstTxWarp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8800" kern="0">
                  <a:ln w="76200">
                    <a:noFill/>
                  </a:ln>
                  <a:solidFill>
                    <a:schemeClr val="bg1"/>
                  </a:solidFill>
                  <a:latin typeface="Impact" panose="020B0806030902050204" pitchFamily="34" charset="0"/>
                </a:rPr>
                <a:t>71%</a:t>
              </a:r>
              <a:endParaRPr lang="zh-CN" altLang="en-US" sz="8800" dirty="0">
                <a:ln w="7620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76" name="矩形 75"/>
          <p:cNvSpPr/>
          <p:nvPr/>
        </p:nvSpPr>
        <p:spPr>
          <a:xfrm>
            <a:off x="1536480" y="5012568"/>
            <a:ext cx="8953720" cy="1618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输入标题</a:t>
            </a:r>
            <a:endParaRPr lang="zh-CN" altLang="en-US" sz="2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+mj-ea"/>
                <a:ea typeface="+mj-ea"/>
                <a:sym typeface="Arial" panose="020B0704020202020204" pitchFamily="34" charset="0"/>
              </a:rPr>
              <a:t>单击此处可编辑内容，根据您的需要自由拉伸文本框大小。</a:t>
            </a:r>
            <a:r>
              <a:rPr lang="zh-CN" altLang="en-US" sz="1600" dirty="0">
                <a:solidFill>
                  <a:schemeClr val="bg1"/>
                </a:solidFill>
                <a:latin typeface="+mj-ea"/>
                <a:sym typeface="Arial" panose="020B0704020202020204" pitchFamily="34" charset="0"/>
              </a:rPr>
              <a:t>单击此处可编辑内容，根据您的需要自由拉伸文本框大小。单击此处可编辑内容，根据您的需要自由拉伸文本框大小。</a:t>
            </a:r>
            <a:endParaRPr lang="zh-CN" altLang="en-US" sz="1600" dirty="0">
              <a:solidFill>
                <a:schemeClr val="bg1"/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" t="21657" r="-46" b="22093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gradFill>
            <a:gsLst>
              <a:gs pos="0">
                <a:srgbClr val="002060">
                  <a:alpha val="36000"/>
                </a:srgbClr>
              </a:gs>
              <a:gs pos="100000">
                <a:srgbClr val="002060">
                  <a:lumMod val="93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: 圆角 5"/>
          <p:cNvSpPr/>
          <p:nvPr/>
        </p:nvSpPr>
        <p:spPr>
          <a:xfrm>
            <a:off x="1921864" y="1201419"/>
            <a:ext cx="8475272" cy="5238188"/>
          </a:xfrm>
          <a:prstGeom prst="roundRect">
            <a:avLst>
              <a:gd name="adj" fmla="val 11576"/>
            </a:avLst>
          </a:prstGeom>
          <a:gradFill>
            <a:gsLst>
              <a:gs pos="0">
                <a:srgbClr val="0070C0">
                  <a:lumMod val="81000"/>
                  <a:alpha val="29000"/>
                </a:srgbClr>
              </a:gs>
              <a:gs pos="100000">
                <a:srgbClr val="002060">
                  <a:lumMod val="93000"/>
                </a:srgbClr>
              </a:gs>
            </a:gsLst>
            <a:lin ang="54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 flipH="1">
            <a:off x="4622800" y="2832100"/>
            <a:ext cx="7569199" cy="4025900"/>
          </a:xfrm>
          <a:custGeom>
            <a:avLst/>
            <a:gdLst>
              <a:gd name="connsiteX0" fmla="*/ 0 w 6337300"/>
              <a:gd name="connsiteY0" fmla="*/ 4025900 h 4025900"/>
              <a:gd name="connsiteX1" fmla="*/ 0 w 6337300"/>
              <a:gd name="connsiteY1" fmla="*/ 0 h 4025900"/>
              <a:gd name="connsiteX2" fmla="*/ 6337300 w 6337300"/>
              <a:gd name="connsiteY2" fmla="*/ 4025900 h 4025900"/>
              <a:gd name="connsiteX3" fmla="*/ 0 w 6337300"/>
              <a:gd name="connsiteY3" fmla="*/ 4025900 h 4025900"/>
              <a:gd name="connsiteX0-1" fmla="*/ 0 w 6337300"/>
              <a:gd name="connsiteY0-2" fmla="*/ 4025900 h 4025900"/>
              <a:gd name="connsiteX1-3" fmla="*/ 0 w 6337300"/>
              <a:gd name="connsiteY1-4" fmla="*/ 0 h 4025900"/>
              <a:gd name="connsiteX2-5" fmla="*/ 6337300 w 6337300"/>
              <a:gd name="connsiteY2-6" fmla="*/ 4025900 h 4025900"/>
              <a:gd name="connsiteX3-7" fmla="*/ 0 w 6337300"/>
              <a:gd name="connsiteY3-8" fmla="*/ 4025900 h 4025900"/>
              <a:gd name="connsiteX0-9" fmla="*/ 0 w 6337300"/>
              <a:gd name="connsiteY0-10" fmla="*/ 4025900 h 4025900"/>
              <a:gd name="connsiteX1-11" fmla="*/ 0 w 6337300"/>
              <a:gd name="connsiteY1-12" fmla="*/ 0 h 4025900"/>
              <a:gd name="connsiteX2-13" fmla="*/ 6337300 w 6337300"/>
              <a:gd name="connsiteY2-14" fmla="*/ 4025900 h 4025900"/>
              <a:gd name="connsiteX3-15" fmla="*/ 0 w 6337300"/>
              <a:gd name="connsiteY3-16" fmla="*/ 4025900 h 40259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337300" h="4025900">
                <a:moveTo>
                  <a:pt x="0" y="4025900"/>
                </a:moveTo>
                <a:lnTo>
                  <a:pt x="0" y="0"/>
                </a:lnTo>
                <a:cubicBezTo>
                  <a:pt x="1121833" y="2307167"/>
                  <a:pt x="6307667" y="1261533"/>
                  <a:pt x="6337300" y="4025900"/>
                </a:cubicBezTo>
                <a:lnTo>
                  <a:pt x="0" y="4025900"/>
                </a:lnTo>
                <a:close/>
              </a:path>
            </a:pathLst>
          </a:custGeom>
          <a:gradFill>
            <a:gsLst>
              <a:gs pos="0">
                <a:srgbClr val="0070C0">
                  <a:lumMod val="81000"/>
                </a:srgbClr>
              </a:gs>
              <a:gs pos="100000">
                <a:srgbClr val="002060">
                  <a:lumMod val="93000"/>
                </a:srgbClr>
              </a:gs>
            </a:gsLst>
            <a:lin ang="5400000" scaled="1"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等腰三角形 1"/>
          <p:cNvSpPr/>
          <p:nvPr/>
        </p:nvSpPr>
        <p:spPr>
          <a:xfrm flipV="1">
            <a:off x="2360645" y="1229792"/>
            <a:ext cx="7592106" cy="2530444"/>
          </a:xfrm>
          <a:prstGeom prst="triangle">
            <a:avLst/>
          </a:prstGeom>
          <a:gradFill>
            <a:gsLst>
              <a:gs pos="0">
                <a:srgbClr val="0070C0">
                  <a:lumMod val="81000"/>
                  <a:alpha val="29000"/>
                </a:srgbClr>
              </a:gs>
              <a:gs pos="100000">
                <a:srgbClr val="002060">
                  <a:lumMod val="93000"/>
                </a:srgbClr>
              </a:gs>
            </a:gsLst>
            <a:lin ang="54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434012" y="2213537"/>
            <a:ext cx="1397002" cy="917008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numCol="1">
            <a:prstTxWarp prst="textPlain">
              <a:avLst/>
            </a:prstTxWarp>
            <a:spAutoFit/>
          </a:bodyPr>
          <a:lstStyle/>
          <a:p>
            <a:r>
              <a:rPr lang="en-US" altLang="zh-CN" sz="4800" dirty="0">
                <a:ln>
                  <a:gradFill flip="none" rotWithShape="1">
                    <a:gsLst>
                      <a:gs pos="0">
                        <a:schemeClr val="accent5">
                          <a:lumMod val="5000"/>
                          <a:lumOff val="95000"/>
                        </a:schemeClr>
                      </a:gs>
                      <a:gs pos="74000">
                        <a:schemeClr val="accent5">
                          <a:lumMod val="45000"/>
                          <a:lumOff val="55000"/>
                        </a:schemeClr>
                      </a:gs>
                      <a:gs pos="83000">
                        <a:schemeClr val="accent5">
                          <a:lumMod val="45000"/>
                          <a:lumOff val="55000"/>
                        </a:schemeClr>
                      </a:gs>
                      <a:gs pos="100000">
                        <a:schemeClr val="accent5">
                          <a:lumMod val="30000"/>
                          <a:lumOff val="70000"/>
                        </a:schemeClr>
                      </a:gs>
                    </a:gsLst>
                    <a:lin ang="5400000" scaled="1"/>
                    <a:tileRect/>
                  </a:gra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04</a:t>
            </a:r>
            <a:endParaRPr lang="zh-CN" altLang="en-US" sz="3200" dirty="0">
              <a:ln>
                <a:gradFill flip="none" rotWithShape="1">
                  <a:gsLst>
                    <a:gs pos="0">
                      <a:schemeClr val="accent5">
                        <a:lumMod val="5000"/>
                        <a:lumOff val="95000"/>
                      </a:schemeClr>
                    </a:gs>
                    <a:gs pos="74000">
                      <a:schemeClr val="accent5">
                        <a:lumMod val="45000"/>
                        <a:lumOff val="55000"/>
                      </a:schemeClr>
                    </a:gs>
                    <a:gs pos="83000">
                      <a:schemeClr val="accent5">
                        <a:lumMod val="45000"/>
                        <a:lumOff val="55000"/>
                      </a:schemeClr>
                    </a:gs>
                    <a:gs pos="100000">
                      <a:schemeClr val="accent5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</a:ln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082008" y="3548938"/>
            <a:ext cx="4154984" cy="83099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工作改进建议</a:t>
            </a:r>
            <a:endParaRPr lang="zh-CN" altLang="en-US" sz="5400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 hidden="1"/>
          <p:cNvSpPr/>
          <p:nvPr/>
        </p:nvSpPr>
        <p:spPr>
          <a:xfrm>
            <a:off x="0" y="1524000"/>
            <a:ext cx="12192000" cy="381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75" b="1687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矩形 4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2060">
                  <a:alpha val="36000"/>
                </a:srgbClr>
              </a:gs>
              <a:gs pos="100000">
                <a:srgbClr val="002060">
                  <a:lumMod val="93000"/>
                  <a:alpha val="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5172670" y="733640"/>
            <a:ext cx="1846659" cy="5539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锐字工房洪荒之力中黑简1.0" panose="02010604000000000000" pitchFamily="2" charset="-122"/>
                <a:ea typeface="锐字工房洪荒之力中黑简1.0" panose="02010604000000000000" pitchFamily="2" charset="-122"/>
              </a:rPr>
              <a:t>输入标题</a:t>
            </a:r>
            <a:endParaRPr lang="zh-CN" altLang="en-US" sz="3600" dirty="0">
              <a:solidFill>
                <a:schemeClr val="bg1"/>
              </a:solidFill>
              <a:latin typeface="锐字工房洪荒之力中黑简1.0" panose="02010604000000000000" pitchFamily="2" charset="-122"/>
              <a:ea typeface="锐字工房洪荒之力中黑简1.0" panose="02010604000000000000" pitchFamily="2" charset="-122"/>
            </a:endParaRPr>
          </a:p>
        </p:txBody>
      </p:sp>
      <p:grpSp>
        <p:nvGrpSpPr>
          <p:cNvPr id="95" name="Group 3"/>
          <p:cNvGrpSpPr/>
          <p:nvPr/>
        </p:nvGrpSpPr>
        <p:grpSpPr>
          <a:xfrm>
            <a:off x="3703710" y="2056940"/>
            <a:ext cx="4773468" cy="4818027"/>
            <a:chOff x="0" y="0"/>
            <a:chExt cx="9546934" cy="9636052"/>
          </a:xfrm>
        </p:grpSpPr>
        <p:sp>
          <p:nvSpPr>
            <p:cNvPr id="96" name="Oval 21"/>
            <p:cNvSpPr/>
            <p:nvPr/>
          </p:nvSpPr>
          <p:spPr>
            <a:xfrm>
              <a:off x="6238160" y="3923742"/>
              <a:ext cx="1985725" cy="1985725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ctr">
              <a:noAutofit/>
            </a:bodyPr>
            <a:lstStyle/>
            <a:p>
              <a:pPr defTabSz="914400"/>
              <a:endParaRPr sz="1000">
                <a:solidFill>
                  <a:srgbClr val="F7F9FF"/>
                </a:solidFill>
                <a:latin typeface="Calibri"/>
              </a:endParaRPr>
            </a:p>
          </p:txBody>
        </p:sp>
        <p:sp>
          <p:nvSpPr>
            <p:cNvPr id="97" name="Oval 31"/>
            <p:cNvSpPr/>
            <p:nvPr/>
          </p:nvSpPr>
          <p:spPr>
            <a:xfrm>
              <a:off x="4868445" y="4233353"/>
              <a:ext cx="1353313" cy="1353313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ctr">
              <a:noAutofit/>
            </a:bodyPr>
            <a:lstStyle/>
            <a:p>
              <a:pPr defTabSz="914400"/>
              <a:endParaRPr sz="1000">
                <a:solidFill>
                  <a:srgbClr val="F7F9FF"/>
                </a:solidFill>
                <a:latin typeface="Calibri"/>
              </a:endParaRPr>
            </a:p>
          </p:txBody>
        </p:sp>
        <p:sp>
          <p:nvSpPr>
            <p:cNvPr id="98" name="Oval 36"/>
            <p:cNvSpPr/>
            <p:nvPr/>
          </p:nvSpPr>
          <p:spPr>
            <a:xfrm>
              <a:off x="3591933" y="3712969"/>
              <a:ext cx="1029951" cy="1029951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ctr">
              <a:noAutofit/>
            </a:bodyPr>
            <a:lstStyle/>
            <a:p>
              <a:pPr defTabSz="914400"/>
              <a:endParaRPr sz="1000">
                <a:solidFill>
                  <a:srgbClr val="F7F9FF"/>
                </a:solidFill>
                <a:latin typeface="Calibri"/>
              </a:endParaRPr>
            </a:p>
          </p:txBody>
        </p:sp>
        <p:sp>
          <p:nvSpPr>
            <p:cNvPr id="99" name="Freeform 56"/>
            <p:cNvSpPr/>
            <p:nvPr/>
          </p:nvSpPr>
          <p:spPr>
            <a:xfrm>
              <a:off x="2042454" y="2491718"/>
              <a:ext cx="5676901" cy="7144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4" extrusionOk="0">
                  <a:moveTo>
                    <a:pt x="9373" y="9562"/>
                  </a:moveTo>
                  <a:cubicBezTo>
                    <a:pt x="9567" y="11927"/>
                    <a:pt x="9641" y="13648"/>
                    <a:pt x="9515" y="16904"/>
                  </a:cubicBezTo>
                  <a:cubicBezTo>
                    <a:pt x="9290" y="19617"/>
                    <a:pt x="9081" y="20747"/>
                    <a:pt x="7041" y="21045"/>
                  </a:cubicBezTo>
                  <a:cubicBezTo>
                    <a:pt x="6051" y="21189"/>
                    <a:pt x="6392" y="20918"/>
                    <a:pt x="5630" y="21444"/>
                  </a:cubicBezTo>
                  <a:cubicBezTo>
                    <a:pt x="9874" y="21459"/>
                    <a:pt x="17116" y="21600"/>
                    <a:pt x="18535" y="21467"/>
                  </a:cubicBezTo>
                  <a:cubicBezTo>
                    <a:pt x="19954" y="21334"/>
                    <a:pt x="15306" y="21251"/>
                    <a:pt x="14144" y="20648"/>
                  </a:cubicBezTo>
                  <a:cubicBezTo>
                    <a:pt x="13574" y="19595"/>
                    <a:pt x="13274" y="17883"/>
                    <a:pt x="13179" y="13327"/>
                  </a:cubicBezTo>
                  <a:cubicBezTo>
                    <a:pt x="13131" y="11972"/>
                    <a:pt x="13110" y="11425"/>
                    <a:pt x="13301" y="10446"/>
                  </a:cubicBezTo>
                  <a:cubicBezTo>
                    <a:pt x="13689" y="10110"/>
                    <a:pt x="14242" y="9896"/>
                    <a:pt x="15045" y="9367"/>
                  </a:cubicBezTo>
                  <a:cubicBezTo>
                    <a:pt x="16465" y="8432"/>
                    <a:pt x="20601" y="5534"/>
                    <a:pt x="21600" y="4517"/>
                  </a:cubicBezTo>
                  <a:lnTo>
                    <a:pt x="21457" y="4404"/>
                  </a:lnTo>
                  <a:cubicBezTo>
                    <a:pt x="20363" y="5083"/>
                    <a:pt x="19364" y="5685"/>
                    <a:pt x="18507" y="6175"/>
                  </a:cubicBezTo>
                  <a:cubicBezTo>
                    <a:pt x="19131" y="4754"/>
                    <a:pt x="18936" y="4555"/>
                    <a:pt x="19031" y="3087"/>
                  </a:cubicBezTo>
                  <a:lnTo>
                    <a:pt x="18936" y="3087"/>
                  </a:lnTo>
                  <a:cubicBezTo>
                    <a:pt x="18698" y="3802"/>
                    <a:pt x="18525" y="5281"/>
                    <a:pt x="17223" y="6852"/>
                  </a:cubicBezTo>
                  <a:cubicBezTo>
                    <a:pt x="14960" y="8187"/>
                    <a:pt x="13516" y="8791"/>
                    <a:pt x="12517" y="9017"/>
                  </a:cubicBezTo>
                  <a:cubicBezTo>
                    <a:pt x="12087" y="8204"/>
                    <a:pt x="11569" y="7080"/>
                    <a:pt x="11379" y="5611"/>
                  </a:cubicBezTo>
                  <a:cubicBezTo>
                    <a:pt x="12140" y="4257"/>
                    <a:pt x="13628" y="2474"/>
                    <a:pt x="14199" y="1872"/>
                  </a:cubicBezTo>
                  <a:cubicBezTo>
                    <a:pt x="14183" y="1872"/>
                    <a:pt x="15095" y="923"/>
                    <a:pt x="15369" y="724"/>
                  </a:cubicBezTo>
                  <a:cubicBezTo>
                    <a:pt x="15506" y="624"/>
                    <a:pt x="15320" y="366"/>
                    <a:pt x="14626" y="947"/>
                  </a:cubicBezTo>
                  <a:cubicBezTo>
                    <a:pt x="13932" y="1528"/>
                    <a:pt x="12159" y="3268"/>
                    <a:pt x="11207" y="4209"/>
                  </a:cubicBezTo>
                  <a:cubicBezTo>
                    <a:pt x="11112" y="3380"/>
                    <a:pt x="11185" y="1800"/>
                    <a:pt x="11181" y="1318"/>
                  </a:cubicBezTo>
                  <a:cubicBezTo>
                    <a:pt x="11102" y="1318"/>
                    <a:pt x="11084" y="211"/>
                    <a:pt x="10943" y="1318"/>
                  </a:cubicBezTo>
                  <a:cubicBezTo>
                    <a:pt x="10802" y="2425"/>
                    <a:pt x="9701" y="4740"/>
                    <a:pt x="10332" y="7959"/>
                  </a:cubicBezTo>
                  <a:cubicBezTo>
                    <a:pt x="10332" y="7959"/>
                    <a:pt x="8326" y="7718"/>
                    <a:pt x="5804" y="4970"/>
                  </a:cubicBezTo>
                  <a:cubicBezTo>
                    <a:pt x="5852" y="4517"/>
                    <a:pt x="5947" y="3389"/>
                    <a:pt x="6518" y="2410"/>
                  </a:cubicBezTo>
                  <a:lnTo>
                    <a:pt x="6423" y="2372"/>
                  </a:lnTo>
                  <a:cubicBezTo>
                    <a:pt x="6234" y="2724"/>
                    <a:pt x="5527" y="3584"/>
                    <a:pt x="5289" y="4488"/>
                  </a:cubicBezTo>
                  <a:cubicBezTo>
                    <a:pt x="4338" y="3359"/>
                    <a:pt x="3426" y="1882"/>
                    <a:pt x="2474" y="38"/>
                  </a:cubicBezTo>
                  <a:cubicBezTo>
                    <a:pt x="2426" y="38"/>
                    <a:pt x="2426" y="38"/>
                    <a:pt x="2379" y="0"/>
                  </a:cubicBezTo>
                  <a:lnTo>
                    <a:pt x="2189" y="38"/>
                  </a:lnTo>
                  <a:cubicBezTo>
                    <a:pt x="2331" y="640"/>
                    <a:pt x="3521" y="3425"/>
                    <a:pt x="3521" y="3425"/>
                  </a:cubicBezTo>
                  <a:cubicBezTo>
                    <a:pt x="4330" y="4970"/>
                    <a:pt x="5471" y="6588"/>
                    <a:pt x="7089" y="7831"/>
                  </a:cubicBezTo>
                  <a:cubicBezTo>
                    <a:pt x="7089" y="7831"/>
                    <a:pt x="4234" y="8357"/>
                    <a:pt x="143" y="7341"/>
                  </a:cubicBezTo>
                  <a:lnTo>
                    <a:pt x="143" y="7379"/>
                  </a:lnTo>
                  <a:cubicBezTo>
                    <a:pt x="95" y="7441"/>
                    <a:pt x="48" y="7504"/>
                    <a:pt x="0" y="7567"/>
                  </a:cubicBezTo>
                  <a:cubicBezTo>
                    <a:pt x="1760" y="8208"/>
                    <a:pt x="4470" y="8892"/>
                    <a:pt x="8038" y="8854"/>
                  </a:cubicBezTo>
                  <a:cubicBezTo>
                    <a:pt x="8324" y="8892"/>
                    <a:pt x="8897" y="9149"/>
                    <a:pt x="9373" y="9562"/>
                  </a:cubicBezTo>
                  <a:close/>
                </a:path>
              </a:pathLst>
            </a:cu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t">
              <a:noAutofit/>
            </a:bodyPr>
            <a:lstStyle/>
            <a:p>
              <a:pPr defTabSz="914400">
                <a:defRPr sz="2000" b="0">
                  <a:solidFill>
                    <a:srgbClr val="1C1F25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1000"/>
            </a:p>
          </p:txBody>
        </p:sp>
        <p:sp>
          <p:nvSpPr>
            <p:cNvPr id="100" name="Oval 38"/>
            <p:cNvSpPr/>
            <p:nvPr/>
          </p:nvSpPr>
          <p:spPr>
            <a:xfrm>
              <a:off x="322025" y="3327100"/>
              <a:ext cx="625511" cy="625511"/>
            </a:xfrm>
            <a:prstGeom prst="ellipse">
              <a:avLst/>
            </a:prstGeom>
            <a:solidFill>
              <a:schemeClr val="accent3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ctr">
              <a:noAutofit/>
            </a:bodyPr>
            <a:lstStyle/>
            <a:p>
              <a:pPr defTabSz="914400">
                <a:defRPr sz="2000" b="0">
                  <a:solidFill>
                    <a:srgbClr val="F7F9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1000"/>
            </a:p>
          </p:txBody>
        </p:sp>
        <p:sp>
          <p:nvSpPr>
            <p:cNvPr id="101" name="Oval 39"/>
            <p:cNvSpPr/>
            <p:nvPr/>
          </p:nvSpPr>
          <p:spPr>
            <a:xfrm>
              <a:off x="1729700" y="5587194"/>
              <a:ext cx="625511" cy="625511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ctr">
              <a:noAutofit/>
            </a:bodyPr>
            <a:lstStyle/>
            <a:p>
              <a:pPr defTabSz="914400"/>
              <a:endParaRPr sz="1000">
                <a:solidFill>
                  <a:srgbClr val="F7F9FF"/>
                </a:solidFill>
                <a:latin typeface="Calibri"/>
              </a:endParaRPr>
            </a:p>
          </p:txBody>
        </p:sp>
        <p:sp>
          <p:nvSpPr>
            <p:cNvPr id="102" name="Oval 40"/>
            <p:cNvSpPr/>
            <p:nvPr/>
          </p:nvSpPr>
          <p:spPr>
            <a:xfrm>
              <a:off x="2859805" y="1477335"/>
              <a:ext cx="797371" cy="797372"/>
            </a:xfrm>
            <a:prstGeom prst="ellipse">
              <a:avLst/>
            </a:prstGeom>
            <a:solidFill>
              <a:srgbClr val="06E4E4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ctr">
              <a:noAutofit/>
            </a:bodyPr>
            <a:lstStyle/>
            <a:p>
              <a:pPr defTabSz="914400">
                <a:defRPr sz="2000" b="0">
                  <a:solidFill>
                    <a:srgbClr val="F7F9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1000"/>
            </a:p>
          </p:txBody>
        </p:sp>
        <p:sp>
          <p:nvSpPr>
            <p:cNvPr id="103" name="Oval 41"/>
            <p:cNvSpPr/>
            <p:nvPr/>
          </p:nvSpPr>
          <p:spPr>
            <a:xfrm>
              <a:off x="4168070" y="3405423"/>
              <a:ext cx="1532821" cy="1532821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ctr">
              <a:noAutofit/>
            </a:bodyPr>
            <a:lstStyle/>
            <a:p>
              <a:pPr defTabSz="914400"/>
              <a:endParaRPr sz="1000">
                <a:solidFill>
                  <a:srgbClr val="F7F9FF"/>
                </a:solidFill>
                <a:latin typeface="Calibri"/>
              </a:endParaRPr>
            </a:p>
          </p:txBody>
        </p:sp>
        <p:sp>
          <p:nvSpPr>
            <p:cNvPr id="104" name="Oval 42"/>
            <p:cNvSpPr/>
            <p:nvPr/>
          </p:nvSpPr>
          <p:spPr>
            <a:xfrm>
              <a:off x="2555931" y="2818460"/>
              <a:ext cx="1015551" cy="1015551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ctr">
              <a:noAutofit/>
            </a:bodyPr>
            <a:lstStyle/>
            <a:p>
              <a:pPr defTabSz="914400">
                <a:defRPr sz="2000" b="0">
                  <a:solidFill>
                    <a:srgbClr val="F7F9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1000"/>
            </a:p>
          </p:txBody>
        </p:sp>
        <p:sp>
          <p:nvSpPr>
            <p:cNvPr id="105" name="Oval 43"/>
            <p:cNvSpPr/>
            <p:nvPr/>
          </p:nvSpPr>
          <p:spPr>
            <a:xfrm>
              <a:off x="5750720" y="5758541"/>
              <a:ext cx="1015551" cy="1015551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ctr">
              <a:noAutofit/>
            </a:bodyPr>
            <a:lstStyle/>
            <a:p>
              <a:pPr defTabSz="914400"/>
              <a:endParaRPr sz="1000">
                <a:solidFill>
                  <a:srgbClr val="F7F9FF"/>
                </a:solidFill>
                <a:latin typeface="Calibri"/>
              </a:endParaRPr>
            </a:p>
          </p:txBody>
        </p:sp>
        <p:sp>
          <p:nvSpPr>
            <p:cNvPr id="106" name="Oval 44"/>
            <p:cNvSpPr/>
            <p:nvPr/>
          </p:nvSpPr>
          <p:spPr>
            <a:xfrm>
              <a:off x="7661581" y="1728621"/>
              <a:ext cx="1015551" cy="1015551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ctr">
              <a:noAutofit/>
            </a:bodyPr>
            <a:lstStyle/>
            <a:p>
              <a:pPr defTabSz="914400"/>
              <a:endParaRPr sz="1000">
                <a:solidFill>
                  <a:srgbClr val="F7F9FF"/>
                </a:solidFill>
                <a:latin typeface="Calibri"/>
              </a:endParaRPr>
            </a:p>
          </p:txBody>
        </p:sp>
        <p:sp>
          <p:nvSpPr>
            <p:cNvPr id="107" name="Oval 45"/>
            <p:cNvSpPr/>
            <p:nvPr/>
          </p:nvSpPr>
          <p:spPr>
            <a:xfrm>
              <a:off x="7960292" y="4440116"/>
              <a:ext cx="1329807" cy="1329808"/>
            </a:xfrm>
            <a:prstGeom prst="ellipse">
              <a:avLst/>
            </a:prstGeom>
            <a:solidFill>
              <a:srgbClr val="06E4E4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ctr">
              <a:noAutofit/>
            </a:bodyPr>
            <a:lstStyle/>
            <a:p>
              <a:pPr defTabSz="914400">
                <a:defRPr sz="2000" b="0">
                  <a:solidFill>
                    <a:srgbClr val="F7F9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1000"/>
            </a:p>
          </p:txBody>
        </p:sp>
        <p:sp>
          <p:nvSpPr>
            <p:cNvPr id="108" name="Oval 46"/>
            <p:cNvSpPr/>
            <p:nvPr/>
          </p:nvSpPr>
          <p:spPr>
            <a:xfrm>
              <a:off x="4227395" y="-1"/>
              <a:ext cx="1333693" cy="133369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ctr">
              <a:noAutofit/>
            </a:bodyPr>
            <a:lstStyle/>
            <a:p>
              <a:pPr defTabSz="914400"/>
              <a:endParaRPr sz="1000">
                <a:solidFill>
                  <a:srgbClr val="F7F9FF"/>
                </a:solidFill>
                <a:latin typeface="Calibri"/>
              </a:endParaRPr>
            </a:p>
          </p:txBody>
        </p:sp>
        <p:sp>
          <p:nvSpPr>
            <p:cNvPr id="109" name="Oval 28"/>
            <p:cNvSpPr/>
            <p:nvPr/>
          </p:nvSpPr>
          <p:spPr>
            <a:xfrm>
              <a:off x="113493" y="1979813"/>
              <a:ext cx="1681263" cy="1681259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ctr">
              <a:noAutofit/>
            </a:bodyPr>
            <a:lstStyle/>
            <a:p>
              <a:pPr defTabSz="914400"/>
              <a:endParaRPr sz="1000">
                <a:solidFill>
                  <a:srgbClr val="F7F9FF"/>
                </a:solidFill>
                <a:latin typeface="Calibri"/>
              </a:endParaRPr>
            </a:p>
          </p:txBody>
        </p:sp>
        <p:sp>
          <p:nvSpPr>
            <p:cNvPr id="110" name="Oval 29"/>
            <p:cNvSpPr/>
            <p:nvPr/>
          </p:nvSpPr>
          <p:spPr>
            <a:xfrm>
              <a:off x="5662572" y="2534566"/>
              <a:ext cx="1461419" cy="1461419"/>
            </a:xfrm>
            <a:prstGeom prst="ellipse">
              <a:avLst/>
            </a:prstGeom>
            <a:solidFill>
              <a:srgbClr val="0288D6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ctr">
              <a:noAutofit/>
            </a:bodyPr>
            <a:lstStyle/>
            <a:p>
              <a:pPr defTabSz="914400">
                <a:defRPr sz="2000" b="0">
                  <a:solidFill>
                    <a:srgbClr val="F7F9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1000"/>
            </a:p>
          </p:txBody>
        </p:sp>
        <p:sp>
          <p:nvSpPr>
            <p:cNvPr id="111" name="Oval 30"/>
            <p:cNvSpPr/>
            <p:nvPr/>
          </p:nvSpPr>
          <p:spPr>
            <a:xfrm>
              <a:off x="2480395" y="5143916"/>
              <a:ext cx="1291059" cy="1291059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ctr">
              <a:noAutofit/>
            </a:bodyPr>
            <a:lstStyle/>
            <a:p>
              <a:pPr defTabSz="914400"/>
              <a:endParaRPr sz="1000">
                <a:solidFill>
                  <a:srgbClr val="F7F9FF"/>
                </a:solidFill>
                <a:latin typeface="Calibri"/>
              </a:endParaRPr>
            </a:p>
          </p:txBody>
        </p:sp>
        <p:sp>
          <p:nvSpPr>
            <p:cNvPr id="112" name="Oval 32"/>
            <p:cNvSpPr/>
            <p:nvPr/>
          </p:nvSpPr>
          <p:spPr>
            <a:xfrm>
              <a:off x="8093566" y="3215150"/>
              <a:ext cx="1371219" cy="1371219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ctr">
              <a:noAutofit/>
            </a:bodyPr>
            <a:lstStyle/>
            <a:p>
              <a:pPr defTabSz="914400"/>
              <a:endParaRPr sz="1000">
                <a:solidFill>
                  <a:srgbClr val="F7F9FF"/>
                </a:solidFill>
                <a:latin typeface="Calibri"/>
              </a:endParaRPr>
            </a:p>
          </p:txBody>
        </p:sp>
        <p:sp>
          <p:nvSpPr>
            <p:cNvPr id="113" name="Oval 33"/>
            <p:cNvSpPr/>
            <p:nvPr/>
          </p:nvSpPr>
          <p:spPr>
            <a:xfrm>
              <a:off x="1271145" y="3666061"/>
              <a:ext cx="489467" cy="489467"/>
            </a:xfrm>
            <a:prstGeom prst="ellipse">
              <a:avLst/>
            </a:prstGeom>
            <a:solidFill>
              <a:srgbClr val="0288D6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ctr">
              <a:noAutofit/>
            </a:bodyPr>
            <a:lstStyle/>
            <a:p>
              <a:pPr defTabSz="914400">
                <a:defRPr sz="2000" b="0">
                  <a:solidFill>
                    <a:srgbClr val="F7F9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1000"/>
            </a:p>
          </p:txBody>
        </p:sp>
        <p:sp>
          <p:nvSpPr>
            <p:cNvPr id="114" name="Oval 34"/>
            <p:cNvSpPr/>
            <p:nvPr/>
          </p:nvSpPr>
          <p:spPr>
            <a:xfrm>
              <a:off x="4843407" y="1782167"/>
              <a:ext cx="489467" cy="489467"/>
            </a:xfrm>
            <a:prstGeom prst="ellipse">
              <a:avLst/>
            </a:prstGeom>
            <a:solidFill>
              <a:srgbClr val="0288D6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ctr">
              <a:noAutofit/>
            </a:bodyPr>
            <a:lstStyle/>
            <a:p>
              <a:pPr defTabSz="914400">
                <a:defRPr sz="2000" b="0">
                  <a:solidFill>
                    <a:srgbClr val="F7F9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1000"/>
            </a:p>
          </p:txBody>
        </p:sp>
        <p:sp>
          <p:nvSpPr>
            <p:cNvPr id="115" name="Oval 35"/>
            <p:cNvSpPr/>
            <p:nvPr/>
          </p:nvSpPr>
          <p:spPr>
            <a:xfrm>
              <a:off x="1552912" y="386148"/>
              <a:ext cx="1425919" cy="1425919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ctr">
              <a:noAutofit/>
            </a:bodyPr>
            <a:lstStyle/>
            <a:p>
              <a:pPr defTabSz="914400"/>
              <a:endParaRPr sz="1000">
                <a:solidFill>
                  <a:srgbClr val="F7F9FF"/>
                </a:solidFill>
                <a:latin typeface="Calibri"/>
              </a:endParaRPr>
            </a:p>
          </p:txBody>
        </p:sp>
        <p:sp>
          <p:nvSpPr>
            <p:cNvPr id="116" name="Oval 18"/>
            <p:cNvSpPr/>
            <p:nvPr/>
          </p:nvSpPr>
          <p:spPr>
            <a:xfrm>
              <a:off x="3430880" y="1010852"/>
              <a:ext cx="2214925" cy="2214926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ctr">
              <a:noAutofit/>
            </a:bodyPr>
            <a:lstStyle/>
            <a:p>
              <a:pPr defTabSz="914400"/>
              <a:endParaRPr sz="1000">
                <a:solidFill>
                  <a:srgbClr val="F7F9FF"/>
                </a:solidFill>
                <a:latin typeface="Calibri"/>
              </a:endParaRPr>
            </a:p>
          </p:txBody>
        </p:sp>
        <p:sp>
          <p:nvSpPr>
            <p:cNvPr id="117" name="Oval 19"/>
            <p:cNvSpPr/>
            <p:nvPr/>
          </p:nvSpPr>
          <p:spPr>
            <a:xfrm>
              <a:off x="6095808" y="2030978"/>
              <a:ext cx="1263543" cy="1263543"/>
            </a:xfrm>
            <a:prstGeom prst="ellipse">
              <a:avLst/>
            </a:prstGeom>
            <a:solidFill>
              <a:srgbClr val="0276D8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ctr">
              <a:noAutofit/>
            </a:bodyPr>
            <a:lstStyle/>
            <a:p>
              <a:pPr defTabSz="914400">
                <a:defRPr sz="2000" b="0">
                  <a:solidFill>
                    <a:srgbClr val="F7F9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1000"/>
            </a:p>
          </p:txBody>
        </p:sp>
        <p:sp>
          <p:nvSpPr>
            <p:cNvPr id="118" name="Oval 20"/>
            <p:cNvSpPr/>
            <p:nvPr/>
          </p:nvSpPr>
          <p:spPr>
            <a:xfrm>
              <a:off x="2274044" y="4197339"/>
              <a:ext cx="1142663" cy="1142663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ctr">
              <a:noAutofit/>
            </a:bodyPr>
            <a:lstStyle/>
            <a:p>
              <a:pPr defTabSz="914400"/>
              <a:endParaRPr sz="1000">
                <a:solidFill>
                  <a:srgbClr val="F7F9FF"/>
                </a:solidFill>
                <a:latin typeface="Calibri"/>
              </a:endParaRPr>
            </a:p>
          </p:txBody>
        </p:sp>
        <p:sp>
          <p:nvSpPr>
            <p:cNvPr id="119" name="Oval 22"/>
            <p:cNvSpPr/>
            <p:nvPr/>
          </p:nvSpPr>
          <p:spPr>
            <a:xfrm>
              <a:off x="1346745" y="1770082"/>
              <a:ext cx="809803" cy="80980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ctr">
              <a:noAutofit/>
            </a:bodyPr>
            <a:lstStyle/>
            <a:p>
              <a:pPr defTabSz="914400"/>
              <a:endParaRPr sz="1000">
                <a:solidFill>
                  <a:srgbClr val="F7F9FF"/>
                </a:solidFill>
                <a:latin typeface="Calibri"/>
              </a:endParaRPr>
            </a:p>
          </p:txBody>
        </p:sp>
        <p:sp>
          <p:nvSpPr>
            <p:cNvPr id="120" name="Oval 23"/>
            <p:cNvSpPr/>
            <p:nvPr/>
          </p:nvSpPr>
          <p:spPr>
            <a:xfrm>
              <a:off x="1719031" y="3547066"/>
              <a:ext cx="864245" cy="864243"/>
            </a:xfrm>
            <a:prstGeom prst="ellipse">
              <a:avLst/>
            </a:prstGeom>
            <a:solidFill>
              <a:srgbClr val="0276D8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ctr">
              <a:noAutofit/>
            </a:bodyPr>
            <a:lstStyle/>
            <a:p>
              <a:pPr defTabSz="914400">
                <a:defRPr sz="2000" b="0">
                  <a:solidFill>
                    <a:srgbClr val="F7F9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1000"/>
            </a:p>
          </p:txBody>
        </p:sp>
        <p:sp>
          <p:nvSpPr>
            <p:cNvPr id="121" name="Oval 24"/>
            <p:cNvSpPr/>
            <p:nvPr/>
          </p:nvSpPr>
          <p:spPr>
            <a:xfrm>
              <a:off x="7606717" y="2560242"/>
              <a:ext cx="830353" cy="83035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ctr">
              <a:noAutofit/>
            </a:bodyPr>
            <a:lstStyle/>
            <a:p>
              <a:pPr defTabSz="914400"/>
              <a:endParaRPr sz="1000">
                <a:solidFill>
                  <a:srgbClr val="F7F9FF"/>
                </a:solidFill>
                <a:latin typeface="Calibri"/>
              </a:endParaRPr>
            </a:p>
          </p:txBody>
        </p:sp>
        <p:sp>
          <p:nvSpPr>
            <p:cNvPr id="122" name="Oval 25"/>
            <p:cNvSpPr/>
            <p:nvPr/>
          </p:nvSpPr>
          <p:spPr>
            <a:xfrm>
              <a:off x="8376136" y="2295699"/>
              <a:ext cx="631923" cy="631923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ctr">
              <a:noAutofit/>
            </a:bodyPr>
            <a:lstStyle/>
            <a:p>
              <a:pPr defTabSz="914400"/>
              <a:endParaRPr sz="1000">
                <a:solidFill>
                  <a:srgbClr val="F7F9FF"/>
                </a:solidFill>
                <a:latin typeface="Calibri"/>
              </a:endParaRPr>
            </a:p>
          </p:txBody>
        </p:sp>
        <p:sp>
          <p:nvSpPr>
            <p:cNvPr id="123" name="Freeform 53"/>
            <p:cNvSpPr/>
            <p:nvPr/>
          </p:nvSpPr>
          <p:spPr>
            <a:xfrm>
              <a:off x="2042455" y="3104973"/>
              <a:ext cx="5390043" cy="6531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4" extrusionOk="0">
                  <a:moveTo>
                    <a:pt x="14363" y="0"/>
                  </a:moveTo>
                  <a:lnTo>
                    <a:pt x="14342" y="24"/>
                  </a:lnTo>
                  <a:cubicBezTo>
                    <a:pt x="14317" y="53"/>
                    <a:pt x="14304" y="69"/>
                    <a:pt x="14306" y="69"/>
                  </a:cubicBezTo>
                  <a:cubicBezTo>
                    <a:pt x="13704" y="728"/>
                    <a:pt x="12137" y="2679"/>
                    <a:pt x="11336" y="4163"/>
                  </a:cubicBezTo>
                  <a:cubicBezTo>
                    <a:pt x="11536" y="5771"/>
                    <a:pt x="12081" y="7001"/>
                    <a:pt x="12534" y="7892"/>
                  </a:cubicBezTo>
                  <a:cubicBezTo>
                    <a:pt x="12666" y="7861"/>
                    <a:pt x="12805" y="7823"/>
                    <a:pt x="12951" y="7779"/>
                  </a:cubicBezTo>
                  <a:lnTo>
                    <a:pt x="13120" y="7722"/>
                  </a:lnTo>
                  <a:lnTo>
                    <a:pt x="13183" y="7850"/>
                  </a:lnTo>
                  <a:cubicBezTo>
                    <a:pt x="14235" y="7602"/>
                    <a:pt x="15756" y="6941"/>
                    <a:pt x="18140" y="5479"/>
                  </a:cubicBezTo>
                  <a:cubicBezTo>
                    <a:pt x="18482" y="5049"/>
                    <a:pt x="18751" y="4626"/>
                    <a:pt x="18965" y="4220"/>
                  </a:cubicBezTo>
                  <a:lnTo>
                    <a:pt x="19230" y="3661"/>
                  </a:lnTo>
                  <a:lnTo>
                    <a:pt x="19192" y="3821"/>
                  </a:lnTo>
                  <a:cubicBezTo>
                    <a:pt x="19118" y="4086"/>
                    <a:pt x="19007" y="4391"/>
                    <a:pt x="18843" y="4780"/>
                  </a:cubicBezTo>
                  <a:cubicBezTo>
                    <a:pt x="19069" y="4645"/>
                    <a:pt x="19304" y="4504"/>
                    <a:pt x="19547" y="4355"/>
                  </a:cubicBezTo>
                  <a:lnTo>
                    <a:pt x="19676" y="4275"/>
                  </a:lnTo>
                  <a:lnTo>
                    <a:pt x="19605" y="4461"/>
                  </a:lnTo>
                  <a:cubicBezTo>
                    <a:pt x="19571" y="4549"/>
                    <a:pt x="19533" y="4641"/>
                    <a:pt x="19492" y="4738"/>
                  </a:cubicBezTo>
                  <a:cubicBezTo>
                    <a:pt x="19943" y="4470"/>
                    <a:pt x="20432" y="4171"/>
                    <a:pt x="20952" y="3846"/>
                  </a:cubicBezTo>
                  <a:lnTo>
                    <a:pt x="21600" y="3438"/>
                  </a:lnTo>
                  <a:lnTo>
                    <a:pt x="21563" y="3471"/>
                  </a:lnTo>
                  <a:cubicBezTo>
                    <a:pt x="20004" y="4838"/>
                    <a:pt x="16505" y="7379"/>
                    <a:pt x="15197" y="8275"/>
                  </a:cubicBezTo>
                  <a:cubicBezTo>
                    <a:pt x="14351" y="8854"/>
                    <a:pt x="13769" y="9088"/>
                    <a:pt x="13360" y="9457"/>
                  </a:cubicBezTo>
                  <a:cubicBezTo>
                    <a:pt x="13159" y="10528"/>
                    <a:pt x="13181" y="11128"/>
                    <a:pt x="13231" y="12611"/>
                  </a:cubicBezTo>
                  <a:cubicBezTo>
                    <a:pt x="13331" y="17600"/>
                    <a:pt x="13647" y="19474"/>
                    <a:pt x="14248" y="20627"/>
                  </a:cubicBezTo>
                  <a:cubicBezTo>
                    <a:pt x="15433" y="21267"/>
                    <a:pt x="20065" y="21372"/>
                    <a:pt x="18994" y="21510"/>
                  </a:cubicBezTo>
                  <a:lnTo>
                    <a:pt x="18949" y="21515"/>
                  </a:lnTo>
                  <a:lnTo>
                    <a:pt x="18947" y="21516"/>
                  </a:lnTo>
                  <a:cubicBezTo>
                    <a:pt x="16625" y="21600"/>
                    <a:pt x="9980" y="21472"/>
                    <a:pt x="5930" y="21457"/>
                  </a:cubicBezTo>
                  <a:cubicBezTo>
                    <a:pt x="6231" y="21241"/>
                    <a:pt x="6368" y="21148"/>
                    <a:pt x="6478" y="21107"/>
                  </a:cubicBezTo>
                  <a:lnTo>
                    <a:pt x="6547" y="21090"/>
                  </a:lnTo>
                  <a:lnTo>
                    <a:pt x="6587" y="21086"/>
                  </a:lnTo>
                  <a:lnTo>
                    <a:pt x="6641" y="21079"/>
                  </a:lnTo>
                  <a:lnTo>
                    <a:pt x="6699" y="21076"/>
                  </a:lnTo>
                  <a:cubicBezTo>
                    <a:pt x="6831" y="21074"/>
                    <a:pt x="7025" y="21079"/>
                    <a:pt x="7416" y="21020"/>
                  </a:cubicBezTo>
                  <a:cubicBezTo>
                    <a:pt x="9564" y="20694"/>
                    <a:pt x="9784" y="19456"/>
                    <a:pt x="10021" y="16486"/>
                  </a:cubicBezTo>
                  <a:cubicBezTo>
                    <a:pt x="10154" y="12921"/>
                    <a:pt x="10076" y="11036"/>
                    <a:pt x="9872" y="8447"/>
                  </a:cubicBezTo>
                  <a:cubicBezTo>
                    <a:pt x="9370" y="7994"/>
                    <a:pt x="8767" y="7713"/>
                    <a:pt x="8466" y="7672"/>
                  </a:cubicBezTo>
                  <a:cubicBezTo>
                    <a:pt x="4708" y="7713"/>
                    <a:pt x="1854" y="6964"/>
                    <a:pt x="0" y="6262"/>
                  </a:cubicBezTo>
                  <a:lnTo>
                    <a:pt x="54" y="6189"/>
                  </a:lnTo>
                  <a:lnTo>
                    <a:pt x="294" y="6246"/>
                  </a:lnTo>
                  <a:cubicBezTo>
                    <a:pt x="2881" y="6815"/>
                    <a:pt x="4918" y="6780"/>
                    <a:pt x="5988" y="6693"/>
                  </a:cubicBezTo>
                  <a:lnTo>
                    <a:pt x="6087" y="6684"/>
                  </a:lnTo>
                  <a:lnTo>
                    <a:pt x="6288" y="6675"/>
                  </a:lnTo>
                  <a:cubicBezTo>
                    <a:pt x="7043" y="6632"/>
                    <a:pt x="7466" y="6551"/>
                    <a:pt x="7466" y="6551"/>
                  </a:cubicBezTo>
                  <a:cubicBezTo>
                    <a:pt x="5762" y="5191"/>
                    <a:pt x="4560" y="3418"/>
                    <a:pt x="3708" y="1728"/>
                  </a:cubicBezTo>
                  <a:cubicBezTo>
                    <a:pt x="3708" y="1728"/>
                    <a:pt x="3532" y="1299"/>
                    <a:pt x="3304" y="728"/>
                  </a:cubicBezTo>
                  <a:lnTo>
                    <a:pt x="3099" y="210"/>
                  </a:lnTo>
                  <a:lnTo>
                    <a:pt x="3439" y="790"/>
                  </a:lnTo>
                  <a:cubicBezTo>
                    <a:pt x="3930" y="1601"/>
                    <a:pt x="4421" y="2315"/>
                    <a:pt x="4922" y="2933"/>
                  </a:cubicBezTo>
                  <a:cubicBezTo>
                    <a:pt x="4953" y="2809"/>
                    <a:pt x="4992" y="2686"/>
                    <a:pt x="5037" y="2565"/>
                  </a:cubicBezTo>
                  <a:lnTo>
                    <a:pt x="5137" y="2326"/>
                  </a:lnTo>
                  <a:lnTo>
                    <a:pt x="5197" y="2409"/>
                  </a:lnTo>
                  <a:lnTo>
                    <a:pt x="5535" y="2846"/>
                  </a:lnTo>
                  <a:lnTo>
                    <a:pt x="5518" y="2964"/>
                  </a:lnTo>
                  <a:cubicBezTo>
                    <a:pt x="5492" y="3166"/>
                    <a:pt x="5477" y="3336"/>
                    <a:pt x="5464" y="3460"/>
                  </a:cubicBezTo>
                  <a:cubicBezTo>
                    <a:pt x="8120" y="6469"/>
                    <a:pt x="10233" y="6733"/>
                    <a:pt x="10233" y="6733"/>
                  </a:cubicBezTo>
                  <a:lnTo>
                    <a:pt x="10195" y="6495"/>
                  </a:lnTo>
                  <a:lnTo>
                    <a:pt x="10311" y="6538"/>
                  </a:lnTo>
                  <a:cubicBezTo>
                    <a:pt x="10676" y="6666"/>
                    <a:pt x="10882" y="6691"/>
                    <a:pt x="10882" y="6691"/>
                  </a:cubicBezTo>
                  <a:cubicBezTo>
                    <a:pt x="10467" y="4489"/>
                    <a:pt x="10764" y="2673"/>
                    <a:pt x="11081" y="1324"/>
                  </a:cubicBezTo>
                  <a:lnTo>
                    <a:pt x="11106" y="1225"/>
                  </a:lnTo>
                  <a:lnTo>
                    <a:pt x="11109" y="1824"/>
                  </a:lnTo>
                  <a:cubicBezTo>
                    <a:pt x="11115" y="2122"/>
                    <a:pt x="11129" y="2400"/>
                    <a:pt x="11154" y="2627"/>
                  </a:cubicBezTo>
                  <a:cubicBezTo>
                    <a:pt x="11280" y="2499"/>
                    <a:pt x="11419" y="2356"/>
                    <a:pt x="11567" y="2204"/>
                  </a:cubicBezTo>
                  <a:lnTo>
                    <a:pt x="11766" y="2001"/>
                  </a:lnTo>
                  <a:lnTo>
                    <a:pt x="11774" y="2211"/>
                  </a:lnTo>
                  <a:cubicBezTo>
                    <a:pt x="11781" y="2346"/>
                    <a:pt x="11791" y="2472"/>
                    <a:pt x="11803" y="2586"/>
                  </a:cubicBezTo>
                  <a:cubicBezTo>
                    <a:pt x="12430" y="1941"/>
                    <a:pt x="13395" y="956"/>
                    <a:pt x="14208" y="152"/>
                  </a:cubicBezTo>
                  <a:close/>
                </a:path>
              </a:pathLst>
            </a:custGeom>
            <a:solidFill>
              <a:srgbClr val="262626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t">
              <a:noAutofit/>
            </a:bodyPr>
            <a:lstStyle/>
            <a:p>
              <a:pPr defTabSz="914400">
                <a:defRPr sz="2000" b="0">
                  <a:solidFill>
                    <a:srgbClr val="1C1F25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1000"/>
            </a:p>
          </p:txBody>
        </p:sp>
        <p:sp>
          <p:nvSpPr>
            <p:cNvPr id="124" name="Oval 26"/>
            <p:cNvSpPr/>
            <p:nvPr/>
          </p:nvSpPr>
          <p:spPr>
            <a:xfrm>
              <a:off x="8410988" y="5608871"/>
              <a:ext cx="631923" cy="631923"/>
            </a:xfrm>
            <a:prstGeom prst="ellipse">
              <a:avLst/>
            </a:prstGeom>
            <a:solidFill>
              <a:srgbClr val="0276D8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ctr">
              <a:noAutofit/>
            </a:bodyPr>
            <a:lstStyle/>
            <a:p>
              <a:pPr defTabSz="914400">
                <a:defRPr sz="2000" b="0">
                  <a:solidFill>
                    <a:srgbClr val="F7F9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1000"/>
            </a:p>
          </p:txBody>
        </p:sp>
        <p:sp>
          <p:nvSpPr>
            <p:cNvPr id="125" name="Oval 6"/>
            <p:cNvSpPr/>
            <p:nvPr/>
          </p:nvSpPr>
          <p:spPr>
            <a:xfrm>
              <a:off x="1847598" y="263839"/>
              <a:ext cx="2842313" cy="2842313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ctr">
              <a:noAutofit/>
            </a:bodyPr>
            <a:lstStyle/>
            <a:p>
              <a:pPr defTabSz="914400">
                <a:defRPr sz="2000" b="0">
                  <a:solidFill>
                    <a:srgbClr val="F7F9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1000"/>
            </a:p>
          </p:txBody>
        </p:sp>
        <p:sp>
          <p:nvSpPr>
            <p:cNvPr id="126" name="Oval 7"/>
            <p:cNvSpPr/>
            <p:nvPr/>
          </p:nvSpPr>
          <p:spPr>
            <a:xfrm>
              <a:off x="5509469" y="751906"/>
              <a:ext cx="2696533" cy="2696534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ctr">
              <a:noAutofit/>
            </a:bodyPr>
            <a:lstStyle/>
            <a:p>
              <a:pPr defTabSz="914400">
                <a:defRPr sz="2000" b="0">
                  <a:solidFill>
                    <a:srgbClr val="F7F9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1000"/>
            </a:p>
          </p:txBody>
        </p:sp>
        <p:sp>
          <p:nvSpPr>
            <p:cNvPr id="127" name="Oval 8"/>
            <p:cNvSpPr/>
            <p:nvPr/>
          </p:nvSpPr>
          <p:spPr>
            <a:xfrm>
              <a:off x="0" y="3215150"/>
              <a:ext cx="2696533" cy="2696533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ctr">
              <a:noAutofit/>
            </a:bodyPr>
            <a:lstStyle/>
            <a:p>
              <a:pPr defTabSz="914400">
                <a:defRPr sz="2000" b="0">
                  <a:solidFill>
                    <a:srgbClr val="F7F9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1000"/>
            </a:p>
          </p:txBody>
        </p:sp>
        <p:sp>
          <p:nvSpPr>
            <p:cNvPr id="128" name="Oval 9"/>
            <p:cNvSpPr/>
            <p:nvPr/>
          </p:nvSpPr>
          <p:spPr>
            <a:xfrm>
              <a:off x="6850404" y="3639853"/>
              <a:ext cx="2696531" cy="269653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ctr">
              <a:noAutofit/>
            </a:bodyPr>
            <a:lstStyle/>
            <a:p>
              <a:pPr defTabSz="914400">
                <a:defRPr sz="2000" b="0">
                  <a:solidFill>
                    <a:srgbClr val="F7F9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1000"/>
            </a:p>
          </p:txBody>
        </p:sp>
        <p:sp>
          <p:nvSpPr>
            <p:cNvPr id="129" name="Freeform 47"/>
            <p:cNvSpPr/>
            <p:nvPr/>
          </p:nvSpPr>
          <p:spPr>
            <a:xfrm>
              <a:off x="2496473" y="268828"/>
              <a:ext cx="2193438" cy="2842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605" y="0"/>
                  </a:moveTo>
                  <a:cubicBezTo>
                    <a:pt x="15334" y="0"/>
                    <a:pt x="21600" y="4835"/>
                    <a:pt x="21600" y="10800"/>
                  </a:cubicBezTo>
                  <a:cubicBezTo>
                    <a:pt x="21600" y="16765"/>
                    <a:pt x="15334" y="21600"/>
                    <a:pt x="7605" y="21600"/>
                  </a:cubicBezTo>
                  <a:cubicBezTo>
                    <a:pt x="6156" y="21600"/>
                    <a:pt x="4758" y="21430"/>
                    <a:pt x="3443" y="21114"/>
                  </a:cubicBezTo>
                  <a:lnTo>
                    <a:pt x="2749" y="20918"/>
                  </a:lnTo>
                  <a:lnTo>
                    <a:pt x="1946" y="19632"/>
                  </a:lnTo>
                  <a:cubicBezTo>
                    <a:pt x="693" y="17345"/>
                    <a:pt x="0" y="14832"/>
                    <a:pt x="0" y="12193"/>
                  </a:cubicBezTo>
                  <a:cubicBezTo>
                    <a:pt x="0" y="8235"/>
                    <a:pt x="1559" y="4559"/>
                    <a:pt x="4229" y="1509"/>
                  </a:cubicBezTo>
                  <a:lnTo>
                    <a:pt x="5568" y="127"/>
                  </a:lnTo>
                  <a:lnTo>
                    <a:pt x="6174" y="56"/>
                  </a:lnTo>
                  <a:cubicBezTo>
                    <a:pt x="6645" y="19"/>
                    <a:pt x="7122" y="0"/>
                    <a:pt x="7605" y="0"/>
                  </a:cubicBezTo>
                  <a:close/>
                </a:path>
              </a:pathLst>
            </a:custGeom>
            <a:solidFill>
              <a:srgbClr val="F7F9FF">
                <a:alpha val="3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ctr">
              <a:noAutofit/>
            </a:bodyPr>
            <a:lstStyle/>
            <a:p>
              <a:pPr defTabSz="914400">
                <a:defRPr sz="3600" b="0">
                  <a:solidFill>
                    <a:srgbClr val="1C1F25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0" name="Freeform 50"/>
            <p:cNvSpPr/>
            <p:nvPr/>
          </p:nvSpPr>
          <p:spPr>
            <a:xfrm>
              <a:off x="606561" y="3220138"/>
              <a:ext cx="2089972" cy="2696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666" y="0"/>
                  </a:moveTo>
                  <a:cubicBezTo>
                    <a:pt x="15361" y="0"/>
                    <a:pt x="21600" y="4835"/>
                    <a:pt x="21600" y="10800"/>
                  </a:cubicBezTo>
                  <a:cubicBezTo>
                    <a:pt x="21600" y="16765"/>
                    <a:pt x="15361" y="21600"/>
                    <a:pt x="7666" y="21600"/>
                  </a:cubicBezTo>
                  <a:cubicBezTo>
                    <a:pt x="7185" y="21600"/>
                    <a:pt x="6709" y="21581"/>
                    <a:pt x="6241" y="21544"/>
                  </a:cubicBezTo>
                  <a:lnTo>
                    <a:pt x="6195" y="21539"/>
                  </a:lnTo>
                  <a:lnTo>
                    <a:pt x="4890" y="20427"/>
                  </a:lnTo>
                  <a:cubicBezTo>
                    <a:pt x="1835" y="17557"/>
                    <a:pt x="0" y="13879"/>
                    <a:pt x="0" y="9868"/>
                  </a:cubicBezTo>
                  <a:cubicBezTo>
                    <a:pt x="0" y="6431"/>
                    <a:pt x="1348" y="3237"/>
                    <a:pt x="3657" y="588"/>
                  </a:cubicBezTo>
                  <a:lnTo>
                    <a:pt x="3812" y="428"/>
                  </a:lnTo>
                  <a:lnTo>
                    <a:pt x="4857" y="219"/>
                  </a:lnTo>
                  <a:cubicBezTo>
                    <a:pt x="5764" y="76"/>
                    <a:pt x="6704" y="0"/>
                    <a:pt x="7666" y="0"/>
                  </a:cubicBezTo>
                  <a:close/>
                </a:path>
              </a:pathLst>
            </a:custGeom>
            <a:solidFill>
              <a:srgbClr val="F7F9FF">
                <a:alpha val="3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ctr">
              <a:noAutofit/>
            </a:bodyPr>
            <a:lstStyle/>
            <a:p>
              <a:pPr defTabSz="914400">
                <a:defRPr sz="3600" b="0">
                  <a:solidFill>
                    <a:srgbClr val="1C1F25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1" name="Freeform 49"/>
            <p:cNvSpPr/>
            <p:nvPr/>
          </p:nvSpPr>
          <p:spPr>
            <a:xfrm>
              <a:off x="7412952" y="3644843"/>
              <a:ext cx="2133981" cy="269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53" y="0"/>
                  </a:moveTo>
                  <a:cubicBezTo>
                    <a:pt x="15490" y="0"/>
                    <a:pt x="21600" y="4835"/>
                    <a:pt x="21600" y="10800"/>
                  </a:cubicBezTo>
                  <a:cubicBezTo>
                    <a:pt x="21600" y="16765"/>
                    <a:pt x="15490" y="21600"/>
                    <a:pt x="7953" y="21600"/>
                  </a:cubicBezTo>
                  <a:lnTo>
                    <a:pt x="7513" y="21582"/>
                  </a:lnTo>
                  <a:lnTo>
                    <a:pt x="6914" y="21228"/>
                  </a:lnTo>
                  <a:cubicBezTo>
                    <a:pt x="2692" y="18470"/>
                    <a:pt x="0" y="14296"/>
                    <a:pt x="0" y="9625"/>
                  </a:cubicBezTo>
                  <a:cubicBezTo>
                    <a:pt x="0" y="6511"/>
                    <a:pt x="1196" y="3618"/>
                    <a:pt x="3245" y="1218"/>
                  </a:cubicBezTo>
                  <a:lnTo>
                    <a:pt x="3947" y="475"/>
                  </a:lnTo>
                  <a:lnTo>
                    <a:pt x="5203" y="219"/>
                  </a:lnTo>
                  <a:cubicBezTo>
                    <a:pt x="6091" y="76"/>
                    <a:pt x="7011" y="0"/>
                    <a:pt x="7953" y="0"/>
                  </a:cubicBezTo>
                  <a:close/>
                </a:path>
              </a:pathLst>
            </a:custGeom>
            <a:solidFill>
              <a:srgbClr val="F7F9FF">
                <a:alpha val="3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ctr">
              <a:noAutofit/>
            </a:bodyPr>
            <a:lstStyle/>
            <a:p>
              <a:pPr defTabSz="914400">
                <a:defRPr sz="3600" b="0">
                  <a:solidFill>
                    <a:srgbClr val="1C1F25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2" name="Freeform 48"/>
            <p:cNvSpPr/>
            <p:nvPr/>
          </p:nvSpPr>
          <p:spPr>
            <a:xfrm>
              <a:off x="6098911" y="756896"/>
              <a:ext cx="2107092" cy="26900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779" y="0"/>
                  </a:moveTo>
                  <a:cubicBezTo>
                    <a:pt x="15412" y="0"/>
                    <a:pt x="21600" y="4847"/>
                    <a:pt x="21600" y="10826"/>
                  </a:cubicBezTo>
                  <a:cubicBezTo>
                    <a:pt x="21600" y="16431"/>
                    <a:pt x="16161" y="21042"/>
                    <a:pt x="9192" y="21596"/>
                  </a:cubicBezTo>
                  <a:lnTo>
                    <a:pt x="9090" y="21600"/>
                  </a:lnTo>
                  <a:lnTo>
                    <a:pt x="8484" y="21312"/>
                  </a:lnTo>
                  <a:cubicBezTo>
                    <a:pt x="3365" y="18603"/>
                    <a:pt x="0" y="14016"/>
                    <a:pt x="0" y="8813"/>
                  </a:cubicBezTo>
                  <a:cubicBezTo>
                    <a:pt x="0" y="6212"/>
                    <a:pt x="841" y="3764"/>
                    <a:pt x="2322" y="1629"/>
                  </a:cubicBezTo>
                  <a:lnTo>
                    <a:pt x="3077" y="656"/>
                  </a:lnTo>
                  <a:lnTo>
                    <a:pt x="3669" y="487"/>
                  </a:lnTo>
                  <a:cubicBezTo>
                    <a:pt x="4967" y="170"/>
                    <a:pt x="6348" y="0"/>
                    <a:pt x="7779" y="0"/>
                  </a:cubicBezTo>
                  <a:close/>
                </a:path>
              </a:pathLst>
            </a:custGeom>
            <a:solidFill>
              <a:srgbClr val="F7F9FF">
                <a:alpha val="3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ctr">
              <a:noAutofit/>
            </a:bodyPr>
            <a:lstStyle/>
            <a:p>
              <a:pPr defTabSz="914400">
                <a:defRPr sz="3600" b="0">
                  <a:solidFill>
                    <a:srgbClr val="1C1F25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3" name="Freeform 59"/>
            <p:cNvSpPr/>
            <p:nvPr/>
          </p:nvSpPr>
          <p:spPr>
            <a:xfrm>
              <a:off x="3522128" y="5516515"/>
              <a:ext cx="2289381" cy="4118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643" y="0"/>
                  </a:moveTo>
                  <a:lnTo>
                    <a:pt x="7673" y="4"/>
                  </a:lnTo>
                  <a:cubicBezTo>
                    <a:pt x="8867" y="204"/>
                    <a:pt x="9651" y="531"/>
                    <a:pt x="10763" y="756"/>
                  </a:cubicBezTo>
                  <a:cubicBezTo>
                    <a:pt x="10772" y="945"/>
                    <a:pt x="10846" y="8418"/>
                    <a:pt x="11893" y="11023"/>
                  </a:cubicBezTo>
                  <a:cubicBezTo>
                    <a:pt x="12212" y="16933"/>
                    <a:pt x="12612" y="18982"/>
                    <a:pt x="13849" y="20587"/>
                  </a:cubicBezTo>
                  <a:cubicBezTo>
                    <a:pt x="15244" y="21095"/>
                    <a:pt x="18668" y="21391"/>
                    <a:pt x="21428" y="21588"/>
                  </a:cubicBezTo>
                  <a:lnTo>
                    <a:pt x="21600" y="21600"/>
                  </a:lnTo>
                  <a:lnTo>
                    <a:pt x="21062" y="21598"/>
                  </a:lnTo>
                  <a:cubicBezTo>
                    <a:pt x="14306" y="21569"/>
                    <a:pt x="5961" y="21484"/>
                    <a:pt x="0" y="21470"/>
                  </a:cubicBezTo>
                  <a:cubicBezTo>
                    <a:pt x="709" y="21126"/>
                    <a:pt x="1033" y="20977"/>
                    <a:pt x="1290" y="20913"/>
                  </a:cubicBezTo>
                  <a:lnTo>
                    <a:pt x="1452" y="20886"/>
                  </a:lnTo>
                  <a:lnTo>
                    <a:pt x="1548" y="20879"/>
                  </a:lnTo>
                  <a:lnTo>
                    <a:pt x="1676" y="20868"/>
                  </a:lnTo>
                  <a:lnTo>
                    <a:pt x="1811" y="20863"/>
                  </a:lnTo>
                  <a:cubicBezTo>
                    <a:pt x="2122" y="20861"/>
                    <a:pt x="2578" y="20868"/>
                    <a:pt x="3499" y="20774"/>
                  </a:cubicBezTo>
                  <a:cubicBezTo>
                    <a:pt x="8557" y="20256"/>
                    <a:pt x="9076" y="18287"/>
                    <a:pt x="9634" y="13565"/>
                  </a:cubicBezTo>
                  <a:cubicBezTo>
                    <a:pt x="9946" y="7896"/>
                    <a:pt x="9762" y="4899"/>
                    <a:pt x="9281" y="783"/>
                  </a:cubicBezTo>
                  <a:cubicBezTo>
                    <a:pt x="8986" y="603"/>
                    <a:pt x="8676" y="440"/>
                    <a:pt x="8366" y="295"/>
                  </a:cubicBezTo>
                  <a:close/>
                </a:path>
              </a:pathLst>
            </a:custGeom>
            <a:solidFill>
              <a:srgbClr val="262626">
                <a:alpha val="3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t">
              <a:noAutofit/>
            </a:bodyPr>
            <a:lstStyle/>
            <a:p>
              <a:pPr defTabSz="914400">
                <a:defRPr sz="2000" b="0">
                  <a:solidFill>
                    <a:srgbClr val="1C1F25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1000"/>
            </a:p>
          </p:txBody>
        </p:sp>
        <p:sp>
          <p:nvSpPr>
            <p:cNvPr id="134" name="Oval 27"/>
            <p:cNvSpPr/>
            <p:nvPr/>
          </p:nvSpPr>
          <p:spPr>
            <a:xfrm>
              <a:off x="3145432" y="5105020"/>
              <a:ext cx="2117825" cy="2117825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ctr">
              <a:noAutofit/>
            </a:bodyPr>
            <a:lstStyle/>
            <a:p>
              <a:pPr defTabSz="914400">
                <a:defRPr sz="2000" b="0">
                  <a:solidFill>
                    <a:srgbClr val="F7F9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1000"/>
            </a:p>
          </p:txBody>
        </p:sp>
      </p:grpSp>
      <p:sp>
        <p:nvSpPr>
          <p:cNvPr id="135" name="01"/>
          <p:cNvSpPr txBox="1"/>
          <p:nvPr/>
        </p:nvSpPr>
        <p:spPr>
          <a:xfrm>
            <a:off x="4102702" y="4068648"/>
            <a:ext cx="500137" cy="53860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l">
              <a:lnSpc>
                <a:spcPct val="150000"/>
              </a:lnSpc>
              <a:defRPr sz="7000" b="0">
                <a:solidFill>
                  <a:srgbClr val="F7F9FF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>
              <a:lnSpc>
                <a:spcPct val="100000"/>
              </a:lnSpc>
            </a:pPr>
            <a:r>
              <a:rPr sz="3500"/>
              <a:t>01</a:t>
            </a:r>
            <a:endParaRPr sz="3500"/>
          </a:p>
        </p:txBody>
      </p:sp>
      <p:sp>
        <p:nvSpPr>
          <p:cNvPr id="136" name="02"/>
          <p:cNvSpPr txBox="1"/>
          <p:nvPr/>
        </p:nvSpPr>
        <p:spPr>
          <a:xfrm>
            <a:off x="5063669" y="2625081"/>
            <a:ext cx="500137" cy="53860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l">
              <a:lnSpc>
                <a:spcPct val="150000"/>
              </a:lnSpc>
              <a:defRPr sz="7000" b="0">
                <a:solidFill>
                  <a:srgbClr val="F7F9FF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>
              <a:lnSpc>
                <a:spcPct val="100000"/>
              </a:lnSpc>
            </a:pPr>
            <a:r>
              <a:rPr sz="3500" dirty="0"/>
              <a:t>02</a:t>
            </a:r>
            <a:endParaRPr sz="3500" dirty="0"/>
          </a:p>
        </p:txBody>
      </p:sp>
      <p:sp>
        <p:nvSpPr>
          <p:cNvPr id="137" name="03"/>
          <p:cNvSpPr txBox="1"/>
          <p:nvPr/>
        </p:nvSpPr>
        <p:spPr>
          <a:xfrm>
            <a:off x="6877652" y="2868498"/>
            <a:ext cx="500137" cy="53860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l">
              <a:lnSpc>
                <a:spcPct val="150000"/>
              </a:lnSpc>
              <a:defRPr sz="7000" b="0">
                <a:solidFill>
                  <a:srgbClr val="F7F9FF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>
              <a:lnSpc>
                <a:spcPct val="100000"/>
              </a:lnSpc>
            </a:pPr>
            <a:r>
              <a:rPr sz="3500" dirty="0"/>
              <a:t>03</a:t>
            </a:r>
            <a:endParaRPr sz="3500" dirty="0"/>
          </a:p>
        </p:txBody>
      </p:sp>
      <p:sp>
        <p:nvSpPr>
          <p:cNvPr id="138" name="04"/>
          <p:cNvSpPr txBox="1"/>
          <p:nvPr/>
        </p:nvSpPr>
        <p:spPr>
          <a:xfrm>
            <a:off x="7535935" y="4295131"/>
            <a:ext cx="500137" cy="53860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l">
              <a:lnSpc>
                <a:spcPct val="150000"/>
              </a:lnSpc>
              <a:defRPr sz="7000" b="0">
                <a:solidFill>
                  <a:srgbClr val="F7F9FF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>
              <a:lnSpc>
                <a:spcPct val="100000"/>
              </a:lnSpc>
            </a:pPr>
            <a:r>
              <a:rPr sz="3500"/>
              <a:t>04</a:t>
            </a:r>
            <a:endParaRPr sz="3500"/>
          </a:p>
        </p:txBody>
      </p:sp>
      <p:sp>
        <p:nvSpPr>
          <p:cNvPr id="139" name="矩形 138"/>
          <p:cNvSpPr/>
          <p:nvPr/>
        </p:nvSpPr>
        <p:spPr>
          <a:xfrm>
            <a:off x="8607805" y="2003308"/>
            <a:ext cx="2514881" cy="1618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输入标题</a:t>
            </a:r>
            <a:endParaRPr lang="zh-CN" altLang="en-US" sz="2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+mj-ea"/>
                <a:ea typeface="+mj-ea"/>
                <a:sym typeface="Arial" panose="020B0704020202020204" pitchFamily="34" charset="0"/>
              </a:rPr>
              <a:t>单击此处可编辑内容，根据您的需要自由拉伸文本框大小。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8607805" y="4149963"/>
            <a:ext cx="2514881" cy="1618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输入标题</a:t>
            </a:r>
            <a:endParaRPr lang="zh-CN" altLang="en-US" sz="2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+mj-ea"/>
                <a:ea typeface="+mj-ea"/>
                <a:sym typeface="Arial" panose="020B0704020202020204" pitchFamily="34" charset="0"/>
              </a:rPr>
              <a:t>单击此处可编辑内容，根据您的需要自由拉伸文本框大小。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1167220" y="2003308"/>
            <a:ext cx="2514881" cy="1618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输入标题</a:t>
            </a:r>
            <a:endParaRPr lang="zh-CN" altLang="en-US" sz="2000" b="1" dirty="0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+mj-ea"/>
                <a:ea typeface="+mj-ea"/>
                <a:sym typeface="Arial" panose="020B0704020202020204" pitchFamily="34" charset="0"/>
              </a:rPr>
              <a:t>单击此处可编辑内容，根据您的需要自由拉伸文本框大小。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1167220" y="4149963"/>
            <a:ext cx="2514881" cy="1618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输入标题</a:t>
            </a:r>
            <a:endParaRPr lang="zh-CN" altLang="en-US" sz="2000" b="1" dirty="0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+mj-ea"/>
                <a:ea typeface="+mj-ea"/>
                <a:sym typeface="Arial" panose="020B0704020202020204" pitchFamily="34" charset="0"/>
              </a:rPr>
              <a:t>单击此处可编辑内容，根据您的需要自由拉伸文本框大小。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 hidden="1"/>
          <p:cNvSpPr/>
          <p:nvPr/>
        </p:nvSpPr>
        <p:spPr>
          <a:xfrm>
            <a:off x="0" y="1524000"/>
            <a:ext cx="12192000" cy="381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75" b="1687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矩形 4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2060">
                  <a:alpha val="36000"/>
                </a:srgbClr>
              </a:gs>
              <a:gs pos="100000">
                <a:srgbClr val="002060">
                  <a:lumMod val="93000"/>
                  <a:alpha val="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5172670" y="733640"/>
            <a:ext cx="1846659" cy="5539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锐字工房洪荒之力中黑简1.0" panose="02010604000000000000" pitchFamily="2" charset="-122"/>
                <a:ea typeface="锐字工房洪荒之力中黑简1.0" panose="02010604000000000000" pitchFamily="2" charset="-122"/>
              </a:rPr>
              <a:t>输入标题</a:t>
            </a:r>
            <a:endParaRPr lang="zh-CN" altLang="en-US" sz="3600" dirty="0">
              <a:solidFill>
                <a:schemeClr val="bg1"/>
              </a:solidFill>
              <a:latin typeface="锐字工房洪荒之力中黑简1.0" panose="02010604000000000000" pitchFamily="2" charset="-122"/>
              <a:ea typeface="锐字工房洪荒之力中黑简1.0" panose="02010604000000000000" pitchFamily="2" charset="-122"/>
            </a:endParaRPr>
          </a:p>
        </p:txBody>
      </p:sp>
      <p:sp>
        <p:nvSpPr>
          <p:cNvPr id="82" name="Freeform 50"/>
          <p:cNvSpPr/>
          <p:nvPr/>
        </p:nvSpPr>
        <p:spPr>
          <a:xfrm>
            <a:off x="2284468" y="3252681"/>
            <a:ext cx="1520350" cy="25561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22859" tIns="22859" rIns="22859" bIns="22859" anchor="ctr"/>
          <a:lstStyle/>
          <a:p>
            <a:pPr defTabSz="914400">
              <a:defRPr sz="2700" b="0">
                <a:solidFill>
                  <a:srgbClr val="1C1F25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350"/>
          </a:p>
        </p:txBody>
      </p:sp>
      <p:sp>
        <p:nvSpPr>
          <p:cNvPr id="83" name="Freeform 49"/>
          <p:cNvSpPr/>
          <p:nvPr/>
        </p:nvSpPr>
        <p:spPr>
          <a:xfrm>
            <a:off x="8387183" y="3255335"/>
            <a:ext cx="1520350" cy="255616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miter lim="400000"/>
          </a:ln>
        </p:spPr>
        <p:txBody>
          <a:bodyPr lIns="22859" tIns="22859" rIns="22859" bIns="22859" anchor="ctr"/>
          <a:lstStyle/>
          <a:p>
            <a:pPr defTabSz="914400">
              <a:defRPr sz="3600" b="0">
                <a:solidFill>
                  <a:srgbClr val="1C1F25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4" name="Freeform 47"/>
          <p:cNvSpPr/>
          <p:nvPr/>
        </p:nvSpPr>
        <p:spPr>
          <a:xfrm rot="18900000">
            <a:off x="3527998" y="1874706"/>
            <a:ext cx="1903695" cy="19036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48" h="21459" extrusionOk="0">
                <a:moveTo>
                  <a:pt x="10167" y="2"/>
                </a:moveTo>
                <a:cubicBezTo>
                  <a:pt x="12959" y="-55"/>
                  <a:pt x="15719" y="1057"/>
                  <a:pt x="17757" y="3193"/>
                </a:cubicBezTo>
                <a:cubicBezTo>
                  <a:pt x="20722" y="6301"/>
                  <a:pt x="21571" y="10957"/>
                  <a:pt x="19904" y="14968"/>
                </a:cubicBezTo>
                <a:cubicBezTo>
                  <a:pt x="18236" y="18979"/>
                  <a:pt x="14385" y="21545"/>
                  <a:pt x="10165" y="21457"/>
                </a:cubicBezTo>
                <a:lnTo>
                  <a:pt x="10245" y="17316"/>
                </a:lnTo>
                <a:lnTo>
                  <a:pt x="10374" y="17323"/>
                </a:lnTo>
                <a:cubicBezTo>
                  <a:pt x="13894" y="17323"/>
                  <a:pt x="16748" y="14371"/>
                  <a:pt x="16748" y="10730"/>
                </a:cubicBezTo>
                <a:cubicBezTo>
                  <a:pt x="16748" y="7088"/>
                  <a:pt x="13894" y="4136"/>
                  <a:pt x="10374" y="4136"/>
                </a:cubicBezTo>
                <a:cubicBezTo>
                  <a:pt x="6853" y="4136"/>
                  <a:pt x="3999" y="7088"/>
                  <a:pt x="3999" y="10730"/>
                </a:cubicBezTo>
                <a:lnTo>
                  <a:pt x="4001" y="10775"/>
                </a:lnTo>
                <a:lnTo>
                  <a:pt x="0" y="10804"/>
                </a:lnTo>
                <a:cubicBezTo>
                  <a:pt x="-29" y="6438"/>
                  <a:pt x="2503" y="2489"/>
                  <a:pt x="6402" y="818"/>
                </a:cubicBezTo>
                <a:cubicBezTo>
                  <a:pt x="7621" y="295"/>
                  <a:pt x="8897" y="28"/>
                  <a:pt x="10167" y="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22859" tIns="22859" rIns="22859" bIns="22859" anchor="ctr"/>
          <a:lstStyle/>
          <a:p>
            <a:pPr defTabSz="914400">
              <a:defRPr sz="2700" b="0">
                <a:solidFill>
                  <a:srgbClr val="1C1F25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350"/>
          </a:p>
        </p:txBody>
      </p:sp>
      <p:sp>
        <p:nvSpPr>
          <p:cNvPr id="85" name="Freeform 40"/>
          <p:cNvSpPr/>
          <p:nvPr/>
        </p:nvSpPr>
        <p:spPr>
          <a:xfrm rot="18900000">
            <a:off x="4606693" y="2971507"/>
            <a:ext cx="1903696" cy="19036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38" h="20736" extrusionOk="0">
                <a:moveTo>
                  <a:pt x="10474" y="1"/>
                </a:moveTo>
                <a:lnTo>
                  <a:pt x="10433" y="4000"/>
                </a:lnTo>
                <a:lnTo>
                  <a:pt x="10369" y="3997"/>
                </a:lnTo>
                <a:cubicBezTo>
                  <a:pt x="6850" y="3997"/>
                  <a:pt x="3997" y="6849"/>
                  <a:pt x="3997" y="10368"/>
                </a:cubicBezTo>
                <a:cubicBezTo>
                  <a:pt x="3997" y="13887"/>
                  <a:pt x="6850" y="16739"/>
                  <a:pt x="10369" y="16739"/>
                </a:cubicBezTo>
                <a:cubicBezTo>
                  <a:pt x="13888" y="16739"/>
                  <a:pt x="16741" y="13887"/>
                  <a:pt x="16741" y="10368"/>
                </a:cubicBezTo>
                <a:lnTo>
                  <a:pt x="16738" y="10306"/>
                </a:lnTo>
                <a:lnTo>
                  <a:pt x="20737" y="10267"/>
                </a:lnTo>
                <a:cubicBezTo>
                  <a:pt x="20778" y="14479"/>
                  <a:pt x="18266" y="18297"/>
                  <a:pt x="14382" y="19928"/>
                </a:cubicBezTo>
                <a:cubicBezTo>
                  <a:pt x="10498" y="21558"/>
                  <a:pt x="6014" y="20677"/>
                  <a:pt x="3036" y="17698"/>
                </a:cubicBezTo>
                <a:cubicBezTo>
                  <a:pt x="58" y="14719"/>
                  <a:pt x="-822" y="10234"/>
                  <a:pt x="810" y="6351"/>
                </a:cubicBezTo>
                <a:cubicBezTo>
                  <a:pt x="2442" y="2468"/>
                  <a:pt x="6262" y="-42"/>
                  <a:pt x="10474" y="1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2859" tIns="22859" rIns="22859" bIns="22859" anchor="ctr"/>
          <a:lstStyle/>
          <a:p>
            <a:pPr defTabSz="914400">
              <a:defRPr sz="2700" b="0">
                <a:solidFill>
                  <a:srgbClr val="1C1F25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350"/>
          </a:p>
        </p:txBody>
      </p:sp>
      <p:sp>
        <p:nvSpPr>
          <p:cNvPr id="86" name="Freeform 39"/>
          <p:cNvSpPr/>
          <p:nvPr/>
        </p:nvSpPr>
        <p:spPr>
          <a:xfrm rot="18900000">
            <a:off x="5691771" y="1884223"/>
            <a:ext cx="1903695" cy="19036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48" h="21459" extrusionOk="0">
                <a:moveTo>
                  <a:pt x="10167" y="2"/>
                </a:moveTo>
                <a:cubicBezTo>
                  <a:pt x="12959" y="-55"/>
                  <a:pt x="15719" y="1057"/>
                  <a:pt x="17757" y="3193"/>
                </a:cubicBezTo>
                <a:cubicBezTo>
                  <a:pt x="20722" y="6301"/>
                  <a:pt x="21571" y="10957"/>
                  <a:pt x="19904" y="14968"/>
                </a:cubicBezTo>
                <a:cubicBezTo>
                  <a:pt x="18236" y="18979"/>
                  <a:pt x="14385" y="21545"/>
                  <a:pt x="10165" y="21457"/>
                </a:cubicBezTo>
                <a:lnTo>
                  <a:pt x="10245" y="17316"/>
                </a:lnTo>
                <a:lnTo>
                  <a:pt x="10374" y="17323"/>
                </a:lnTo>
                <a:cubicBezTo>
                  <a:pt x="13894" y="17323"/>
                  <a:pt x="16748" y="14371"/>
                  <a:pt x="16748" y="10730"/>
                </a:cubicBezTo>
                <a:cubicBezTo>
                  <a:pt x="16748" y="7088"/>
                  <a:pt x="13894" y="4136"/>
                  <a:pt x="10374" y="4136"/>
                </a:cubicBezTo>
                <a:cubicBezTo>
                  <a:pt x="6853" y="4136"/>
                  <a:pt x="3999" y="7088"/>
                  <a:pt x="3999" y="10730"/>
                </a:cubicBezTo>
                <a:lnTo>
                  <a:pt x="4001" y="10775"/>
                </a:lnTo>
                <a:lnTo>
                  <a:pt x="0" y="10804"/>
                </a:lnTo>
                <a:cubicBezTo>
                  <a:pt x="-29" y="6438"/>
                  <a:pt x="2503" y="2489"/>
                  <a:pt x="6402" y="818"/>
                </a:cubicBezTo>
                <a:cubicBezTo>
                  <a:pt x="7621" y="295"/>
                  <a:pt x="8897" y="28"/>
                  <a:pt x="10167" y="2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22859" tIns="22859" rIns="22859" bIns="22859" anchor="ctr"/>
          <a:lstStyle/>
          <a:p>
            <a:pPr defTabSz="914400">
              <a:defRPr sz="2700" b="0">
                <a:solidFill>
                  <a:srgbClr val="1C1F25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350"/>
          </a:p>
        </p:txBody>
      </p:sp>
      <p:sp>
        <p:nvSpPr>
          <p:cNvPr id="87" name="Freeform 38"/>
          <p:cNvSpPr/>
          <p:nvPr/>
        </p:nvSpPr>
        <p:spPr>
          <a:xfrm rot="18900000">
            <a:off x="6770466" y="2981024"/>
            <a:ext cx="1903697" cy="19036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38" h="20736" extrusionOk="0">
                <a:moveTo>
                  <a:pt x="10474" y="1"/>
                </a:moveTo>
                <a:lnTo>
                  <a:pt x="10433" y="4000"/>
                </a:lnTo>
                <a:lnTo>
                  <a:pt x="10369" y="3997"/>
                </a:lnTo>
                <a:cubicBezTo>
                  <a:pt x="6850" y="3997"/>
                  <a:pt x="3997" y="6849"/>
                  <a:pt x="3997" y="10368"/>
                </a:cubicBezTo>
                <a:cubicBezTo>
                  <a:pt x="3997" y="13887"/>
                  <a:pt x="6850" y="16739"/>
                  <a:pt x="10369" y="16739"/>
                </a:cubicBezTo>
                <a:cubicBezTo>
                  <a:pt x="13888" y="16739"/>
                  <a:pt x="16741" y="13887"/>
                  <a:pt x="16741" y="10368"/>
                </a:cubicBezTo>
                <a:lnTo>
                  <a:pt x="16738" y="10306"/>
                </a:lnTo>
                <a:lnTo>
                  <a:pt x="20737" y="10267"/>
                </a:lnTo>
                <a:cubicBezTo>
                  <a:pt x="20778" y="14479"/>
                  <a:pt x="18266" y="18297"/>
                  <a:pt x="14382" y="19928"/>
                </a:cubicBezTo>
                <a:cubicBezTo>
                  <a:pt x="10498" y="21558"/>
                  <a:pt x="6014" y="20677"/>
                  <a:pt x="3036" y="17698"/>
                </a:cubicBezTo>
                <a:cubicBezTo>
                  <a:pt x="58" y="14719"/>
                  <a:pt x="-822" y="10234"/>
                  <a:pt x="810" y="6351"/>
                </a:cubicBezTo>
                <a:cubicBezTo>
                  <a:pt x="2442" y="2468"/>
                  <a:pt x="6262" y="-42"/>
                  <a:pt x="10474" y="1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22859" tIns="22859" rIns="22859" bIns="22859" anchor="ctr"/>
          <a:lstStyle/>
          <a:p>
            <a:pPr defTabSz="914400">
              <a:defRPr sz="3600" b="0">
                <a:solidFill>
                  <a:srgbClr val="1C1F25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8" name="Freeform 59"/>
          <p:cNvSpPr/>
          <p:nvPr/>
        </p:nvSpPr>
        <p:spPr>
          <a:xfrm>
            <a:off x="3686258" y="1877713"/>
            <a:ext cx="1745455" cy="16353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02" h="21600" extrusionOk="0">
                <a:moveTo>
                  <a:pt x="10276" y="0"/>
                </a:moveTo>
                <a:lnTo>
                  <a:pt x="10342" y="3"/>
                </a:lnTo>
                <a:cubicBezTo>
                  <a:pt x="14586" y="393"/>
                  <a:pt x="18304" y="3422"/>
                  <a:pt x="19899" y="7878"/>
                </a:cubicBezTo>
                <a:cubicBezTo>
                  <a:pt x="21600" y="12630"/>
                  <a:pt x="20546" y="18056"/>
                  <a:pt x="17233" y="21600"/>
                </a:cubicBezTo>
                <a:lnTo>
                  <a:pt x="14214" y="18100"/>
                </a:lnTo>
                <a:lnTo>
                  <a:pt x="14318" y="17996"/>
                </a:lnTo>
                <a:cubicBezTo>
                  <a:pt x="17027" y="14979"/>
                  <a:pt x="17027" y="10087"/>
                  <a:pt x="14318" y="7070"/>
                </a:cubicBezTo>
                <a:cubicBezTo>
                  <a:pt x="11609" y="4053"/>
                  <a:pt x="7216" y="4053"/>
                  <a:pt x="4507" y="7070"/>
                </a:cubicBezTo>
                <a:cubicBezTo>
                  <a:pt x="1798" y="10087"/>
                  <a:pt x="1798" y="14979"/>
                  <a:pt x="4507" y="17996"/>
                </a:cubicBezTo>
                <a:lnTo>
                  <a:pt x="4542" y="18032"/>
                </a:lnTo>
                <a:lnTo>
                  <a:pt x="1485" y="21484"/>
                </a:lnTo>
                <a:lnTo>
                  <a:pt x="1344" y="21317"/>
                </a:lnTo>
                <a:lnTo>
                  <a:pt x="1077" y="20699"/>
                </a:lnTo>
                <a:cubicBezTo>
                  <a:pt x="383" y="18873"/>
                  <a:pt x="0" y="16866"/>
                  <a:pt x="0" y="14759"/>
                </a:cubicBezTo>
                <a:cubicBezTo>
                  <a:pt x="0" y="7912"/>
                  <a:pt x="4050" y="2118"/>
                  <a:pt x="9628" y="186"/>
                </a:cubicBezTo>
                <a:close/>
              </a:path>
            </a:pathLst>
          </a:custGeom>
          <a:solidFill>
            <a:srgbClr val="F7F9FF">
              <a:alpha val="20000"/>
            </a:srgbClr>
          </a:solidFill>
          <a:ln w="12700">
            <a:miter lim="400000"/>
          </a:ln>
        </p:spPr>
        <p:txBody>
          <a:bodyPr lIns="22859" tIns="22859" rIns="22859" bIns="22859" anchor="ctr"/>
          <a:lstStyle/>
          <a:p>
            <a:pPr defTabSz="914400">
              <a:defRPr sz="3600" b="0">
                <a:solidFill>
                  <a:srgbClr val="1C1F25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9" name="Freeform 60"/>
          <p:cNvSpPr/>
          <p:nvPr/>
        </p:nvSpPr>
        <p:spPr>
          <a:xfrm>
            <a:off x="4773422" y="3243792"/>
            <a:ext cx="1736984" cy="16306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00" h="21600" extrusionOk="0">
                <a:moveTo>
                  <a:pt x="17299" y="0"/>
                </a:moveTo>
                <a:cubicBezTo>
                  <a:pt x="20589" y="3587"/>
                  <a:pt x="21600" y="9030"/>
                  <a:pt x="19857" y="13771"/>
                </a:cubicBezTo>
                <a:cubicBezTo>
                  <a:pt x="18222" y="18217"/>
                  <a:pt x="14472" y="21217"/>
                  <a:pt x="10212" y="21574"/>
                </a:cubicBezTo>
                <a:lnTo>
                  <a:pt x="9593" y="21600"/>
                </a:lnTo>
                <a:lnTo>
                  <a:pt x="8409" y="21118"/>
                </a:lnTo>
                <a:cubicBezTo>
                  <a:pt x="3467" y="18795"/>
                  <a:pt x="0" y="13356"/>
                  <a:pt x="0" y="7017"/>
                </a:cubicBezTo>
                <a:cubicBezTo>
                  <a:pt x="0" y="4904"/>
                  <a:pt x="385" y="2891"/>
                  <a:pt x="1082" y="1060"/>
                </a:cubicBezTo>
                <a:lnTo>
                  <a:pt x="1502" y="92"/>
                </a:lnTo>
                <a:lnTo>
                  <a:pt x="4480" y="3470"/>
                </a:lnTo>
                <a:lnTo>
                  <a:pt x="4428" y="3523"/>
                </a:lnTo>
                <a:cubicBezTo>
                  <a:pt x="1705" y="6549"/>
                  <a:pt x="1705" y="11454"/>
                  <a:pt x="4428" y="14480"/>
                </a:cubicBezTo>
                <a:cubicBezTo>
                  <a:pt x="7150" y="17506"/>
                  <a:pt x="11563" y="17506"/>
                  <a:pt x="14285" y="14480"/>
                </a:cubicBezTo>
                <a:cubicBezTo>
                  <a:pt x="17008" y="11454"/>
                  <a:pt x="17008" y="6549"/>
                  <a:pt x="14285" y="3523"/>
                </a:cubicBezTo>
                <a:lnTo>
                  <a:pt x="14235" y="3472"/>
                </a:lnTo>
                <a:close/>
              </a:path>
            </a:pathLst>
          </a:custGeom>
          <a:solidFill>
            <a:srgbClr val="F7F9FF">
              <a:alpha val="20000"/>
            </a:srgbClr>
          </a:solidFill>
          <a:ln w="12700">
            <a:miter lim="400000"/>
          </a:ln>
        </p:spPr>
        <p:txBody>
          <a:bodyPr lIns="22859" tIns="22859" rIns="22859" bIns="22859" anchor="ctr"/>
          <a:lstStyle/>
          <a:p>
            <a:pPr defTabSz="914400">
              <a:defRPr sz="3600" b="0">
                <a:solidFill>
                  <a:srgbClr val="1C1F25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0" name="Freeform 63"/>
          <p:cNvSpPr/>
          <p:nvPr/>
        </p:nvSpPr>
        <p:spPr>
          <a:xfrm>
            <a:off x="6913949" y="3253035"/>
            <a:ext cx="1760229" cy="16316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11" h="21599" extrusionOk="0">
                <a:moveTo>
                  <a:pt x="1673" y="0"/>
                </a:moveTo>
                <a:lnTo>
                  <a:pt x="4697" y="3472"/>
                </a:lnTo>
                <a:lnTo>
                  <a:pt x="4645" y="3524"/>
                </a:lnTo>
                <a:cubicBezTo>
                  <a:pt x="1957" y="6548"/>
                  <a:pt x="1957" y="11450"/>
                  <a:pt x="4645" y="14474"/>
                </a:cubicBezTo>
                <a:cubicBezTo>
                  <a:pt x="7333" y="17498"/>
                  <a:pt x="11690" y="17498"/>
                  <a:pt x="14378" y="14474"/>
                </a:cubicBezTo>
                <a:cubicBezTo>
                  <a:pt x="17066" y="11450"/>
                  <a:pt x="17066" y="6548"/>
                  <a:pt x="14378" y="3524"/>
                </a:cubicBezTo>
                <a:lnTo>
                  <a:pt x="14328" y="3474"/>
                </a:lnTo>
                <a:lnTo>
                  <a:pt x="17354" y="4"/>
                </a:lnTo>
                <a:cubicBezTo>
                  <a:pt x="20602" y="3588"/>
                  <a:pt x="21600" y="9027"/>
                  <a:pt x="19879" y="13766"/>
                </a:cubicBezTo>
                <a:cubicBezTo>
                  <a:pt x="18158" y="18504"/>
                  <a:pt x="14059" y="21600"/>
                  <a:pt x="9509" y="21599"/>
                </a:cubicBezTo>
                <a:lnTo>
                  <a:pt x="9140" y="21583"/>
                </a:lnTo>
                <a:lnTo>
                  <a:pt x="8302" y="21238"/>
                </a:lnTo>
                <a:cubicBezTo>
                  <a:pt x="3423" y="18917"/>
                  <a:pt x="0" y="13482"/>
                  <a:pt x="0" y="7147"/>
                </a:cubicBezTo>
                <a:cubicBezTo>
                  <a:pt x="0" y="5035"/>
                  <a:pt x="380" y="3024"/>
                  <a:pt x="1068" y="1194"/>
                </a:cubicBezTo>
                <a:lnTo>
                  <a:pt x="1483" y="225"/>
                </a:lnTo>
                <a:close/>
              </a:path>
            </a:pathLst>
          </a:custGeom>
          <a:solidFill>
            <a:srgbClr val="F7F9FF">
              <a:alpha val="20000"/>
            </a:srgbClr>
          </a:solidFill>
          <a:ln w="12700">
            <a:miter lim="400000"/>
          </a:ln>
        </p:spPr>
        <p:txBody>
          <a:bodyPr lIns="22859" tIns="22859" rIns="22859" bIns="22859" anchor="ctr"/>
          <a:lstStyle/>
          <a:p>
            <a:pPr defTabSz="914400">
              <a:defRPr sz="3600" b="0">
                <a:solidFill>
                  <a:srgbClr val="1C1F25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1" name="Freeform 61"/>
          <p:cNvSpPr/>
          <p:nvPr/>
        </p:nvSpPr>
        <p:spPr>
          <a:xfrm>
            <a:off x="5841543" y="1884278"/>
            <a:ext cx="1753943" cy="16382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06" h="21600" extrusionOk="0">
                <a:moveTo>
                  <a:pt x="9543" y="0"/>
                </a:moveTo>
                <a:cubicBezTo>
                  <a:pt x="14116" y="34"/>
                  <a:pt x="18214" y="3159"/>
                  <a:pt x="19907" y="7902"/>
                </a:cubicBezTo>
                <a:cubicBezTo>
                  <a:pt x="21600" y="12646"/>
                  <a:pt x="20551" y="18062"/>
                  <a:pt x="17253" y="21600"/>
                </a:cubicBezTo>
                <a:lnTo>
                  <a:pt x="14248" y="18107"/>
                </a:lnTo>
                <a:lnTo>
                  <a:pt x="14351" y="18002"/>
                </a:lnTo>
                <a:cubicBezTo>
                  <a:pt x="17048" y="14991"/>
                  <a:pt x="17048" y="10108"/>
                  <a:pt x="14351" y="7096"/>
                </a:cubicBezTo>
                <a:cubicBezTo>
                  <a:pt x="11655" y="4085"/>
                  <a:pt x="7283" y="4085"/>
                  <a:pt x="4586" y="7096"/>
                </a:cubicBezTo>
                <a:cubicBezTo>
                  <a:pt x="1890" y="10108"/>
                  <a:pt x="1890" y="14991"/>
                  <a:pt x="4586" y="18002"/>
                </a:cubicBezTo>
                <a:lnTo>
                  <a:pt x="4622" y="18038"/>
                </a:lnTo>
                <a:lnTo>
                  <a:pt x="1590" y="21471"/>
                </a:lnTo>
                <a:lnTo>
                  <a:pt x="1072" y="20270"/>
                </a:lnTo>
                <a:cubicBezTo>
                  <a:pt x="382" y="18447"/>
                  <a:pt x="0" y="16444"/>
                  <a:pt x="0" y="14341"/>
                </a:cubicBezTo>
                <a:cubicBezTo>
                  <a:pt x="0" y="8031"/>
                  <a:pt x="3435" y="2618"/>
                  <a:pt x="8330" y="306"/>
                </a:cubicBezTo>
                <a:lnTo>
                  <a:pt x="9012" y="27"/>
                </a:lnTo>
                <a:close/>
              </a:path>
            </a:pathLst>
          </a:custGeom>
          <a:solidFill>
            <a:srgbClr val="F7F9FF">
              <a:alpha val="20000"/>
            </a:srgbClr>
          </a:solidFill>
          <a:ln w="12700">
            <a:miter lim="400000"/>
          </a:ln>
        </p:spPr>
        <p:txBody>
          <a:bodyPr lIns="22859" tIns="22859" rIns="22859" bIns="22859" anchor="ctr"/>
          <a:lstStyle/>
          <a:p>
            <a:pPr defTabSz="914400">
              <a:defRPr sz="3600" b="0">
                <a:solidFill>
                  <a:srgbClr val="1C1F25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4" name="01"/>
          <p:cNvSpPr txBox="1"/>
          <p:nvPr/>
        </p:nvSpPr>
        <p:spPr>
          <a:xfrm>
            <a:off x="7353976" y="3695700"/>
            <a:ext cx="786049" cy="57708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lnSpc>
                <a:spcPct val="150000"/>
              </a:lnSpc>
              <a:defRPr sz="7500" b="0">
                <a:solidFill>
                  <a:srgbClr val="0276D8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>
              <a:lnSpc>
                <a:spcPct val="100000"/>
              </a:lnSpc>
            </a:pPr>
            <a:r>
              <a:rPr sz="3750" dirty="0">
                <a:solidFill>
                  <a:schemeClr val="accent4"/>
                </a:solidFill>
              </a:rPr>
              <a:t>01</a:t>
            </a:r>
            <a:endParaRPr sz="3750" dirty="0">
              <a:solidFill>
                <a:schemeClr val="accent4"/>
              </a:solidFill>
            </a:endParaRPr>
          </a:p>
        </p:txBody>
      </p:sp>
      <p:sp>
        <p:nvSpPr>
          <p:cNvPr id="145" name="02"/>
          <p:cNvSpPr txBox="1"/>
          <p:nvPr/>
        </p:nvSpPr>
        <p:spPr>
          <a:xfrm>
            <a:off x="6249076" y="2540000"/>
            <a:ext cx="786049" cy="57708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lnSpc>
                <a:spcPct val="150000"/>
              </a:lnSpc>
              <a:defRPr sz="7500" b="0">
                <a:solidFill>
                  <a:srgbClr val="0388D6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>
              <a:lnSpc>
                <a:spcPct val="100000"/>
              </a:lnSpc>
            </a:pPr>
            <a:r>
              <a:rPr sz="3750" dirty="0">
                <a:solidFill>
                  <a:schemeClr val="accent3"/>
                </a:solidFill>
              </a:rPr>
              <a:t>02</a:t>
            </a:r>
            <a:endParaRPr sz="3750" dirty="0">
              <a:solidFill>
                <a:schemeClr val="accent3"/>
              </a:solidFill>
            </a:endParaRPr>
          </a:p>
        </p:txBody>
      </p:sp>
      <p:sp>
        <p:nvSpPr>
          <p:cNvPr id="146" name="03"/>
          <p:cNvSpPr txBox="1"/>
          <p:nvPr/>
        </p:nvSpPr>
        <p:spPr>
          <a:xfrm>
            <a:off x="5169576" y="3695700"/>
            <a:ext cx="786049" cy="57708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lnSpc>
                <a:spcPct val="150000"/>
              </a:lnSpc>
              <a:defRPr sz="7500" b="0">
                <a:solidFill>
                  <a:srgbClr val="09AAED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>
              <a:lnSpc>
                <a:spcPct val="100000"/>
              </a:lnSpc>
            </a:pPr>
            <a:r>
              <a:rPr sz="3750" dirty="0">
                <a:solidFill>
                  <a:schemeClr val="accent2"/>
                </a:solidFill>
              </a:rPr>
              <a:t>03</a:t>
            </a:r>
            <a:endParaRPr sz="3750" dirty="0">
              <a:solidFill>
                <a:schemeClr val="accent2"/>
              </a:solidFill>
            </a:endParaRPr>
          </a:p>
        </p:txBody>
      </p:sp>
      <p:sp>
        <p:nvSpPr>
          <p:cNvPr id="147" name="04"/>
          <p:cNvSpPr txBox="1"/>
          <p:nvPr/>
        </p:nvSpPr>
        <p:spPr>
          <a:xfrm>
            <a:off x="4090076" y="2540000"/>
            <a:ext cx="786049" cy="57708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lnSpc>
                <a:spcPct val="150000"/>
              </a:lnSpc>
              <a:defRPr sz="7500" b="0">
                <a:solidFill>
                  <a:srgbClr val="09AAED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>
              <a:lnSpc>
                <a:spcPct val="100000"/>
              </a:lnSpc>
            </a:pPr>
            <a:r>
              <a:rPr sz="3750" dirty="0">
                <a:solidFill>
                  <a:schemeClr val="accent1"/>
                </a:solidFill>
              </a:rPr>
              <a:t>04</a:t>
            </a:r>
            <a:endParaRPr sz="3750" dirty="0">
              <a:solidFill>
                <a:schemeClr val="accent1"/>
              </a:solidFill>
            </a:endParaRPr>
          </a:p>
        </p:txBody>
      </p:sp>
      <p:sp>
        <p:nvSpPr>
          <p:cNvPr id="148" name="Triangle"/>
          <p:cNvSpPr/>
          <p:nvPr/>
        </p:nvSpPr>
        <p:spPr>
          <a:xfrm rot="16200000">
            <a:off x="1889125" y="3186038"/>
            <a:ext cx="59690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defRPr sz="2700" b="0">
                <a:solidFill>
                  <a:srgbClr val="1C1F25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350"/>
          </a:p>
        </p:txBody>
      </p:sp>
      <p:sp>
        <p:nvSpPr>
          <p:cNvPr id="168" name="矩形 167"/>
          <p:cNvSpPr/>
          <p:nvPr/>
        </p:nvSpPr>
        <p:spPr>
          <a:xfrm>
            <a:off x="8694796" y="4024314"/>
            <a:ext cx="2514881" cy="1618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输入标题</a:t>
            </a:r>
            <a:endParaRPr lang="zh-CN" altLang="en-US" sz="2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+mj-ea"/>
                <a:ea typeface="+mj-ea"/>
                <a:sym typeface="Arial" panose="020B0704020202020204" pitchFamily="34" charset="0"/>
              </a:rPr>
              <a:t>单击此处可编辑内容，根据您的需要自由拉伸文本框大小。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8694796" y="1298752"/>
            <a:ext cx="2514881" cy="1618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输入标题</a:t>
            </a:r>
            <a:endParaRPr lang="zh-CN" altLang="en-US" sz="2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+mj-ea"/>
                <a:ea typeface="+mj-ea"/>
                <a:sym typeface="Arial" panose="020B0704020202020204" pitchFamily="34" charset="0"/>
              </a:rPr>
              <a:t>单击此处可编辑内容，根据您的需要自由拉伸文本框大小。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897365" y="3914007"/>
            <a:ext cx="2514881" cy="1618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输入标题</a:t>
            </a:r>
            <a:endParaRPr lang="zh-CN" altLang="en-US" sz="2000" b="1" dirty="0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+mj-ea"/>
                <a:ea typeface="+mj-ea"/>
                <a:sym typeface="Arial" panose="020B0704020202020204" pitchFamily="34" charset="0"/>
              </a:rPr>
              <a:t>单击此处可编辑内容，根据您的需要自由拉伸文本框大小。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897365" y="1362506"/>
            <a:ext cx="2514881" cy="1618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输入标题</a:t>
            </a:r>
            <a:endParaRPr lang="zh-CN" altLang="en-US" sz="2000" b="1" dirty="0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+mj-ea"/>
                <a:ea typeface="+mj-ea"/>
                <a:sym typeface="Arial" panose="020B0704020202020204" pitchFamily="34" charset="0"/>
              </a:rPr>
              <a:t>单击此处可编辑内容，根据您的需要自由拉伸文本框大小。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 hidden="1"/>
          <p:cNvSpPr/>
          <p:nvPr/>
        </p:nvSpPr>
        <p:spPr>
          <a:xfrm>
            <a:off x="0" y="1524000"/>
            <a:ext cx="12192000" cy="381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75" b="1687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矩形 4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2060">
                  <a:alpha val="36000"/>
                </a:srgbClr>
              </a:gs>
              <a:gs pos="100000">
                <a:srgbClr val="002060">
                  <a:lumMod val="93000"/>
                  <a:alpha val="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5172670" y="733640"/>
            <a:ext cx="1846659" cy="5539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锐字工房洪荒之力中黑简1.0" panose="02010604000000000000" pitchFamily="2" charset="-122"/>
                <a:ea typeface="锐字工房洪荒之力中黑简1.0" panose="02010604000000000000" pitchFamily="2" charset="-122"/>
              </a:rPr>
              <a:t>输入标题</a:t>
            </a:r>
            <a:endParaRPr lang="zh-CN" altLang="en-US" sz="3600" dirty="0">
              <a:solidFill>
                <a:schemeClr val="bg1"/>
              </a:solidFill>
              <a:latin typeface="锐字工房洪荒之力中黑简1.0" panose="02010604000000000000" pitchFamily="2" charset="-122"/>
              <a:ea typeface="锐字工房洪荒之力中黑简1.0" panose="02010604000000000000" pitchFamily="2" charset="-122"/>
            </a:endParaRPr>
          </a:p>
        </p:txBody>
      </p:sp>
      <p:sp>
        <p:nvSpPr>
          <p:cNvPr id="25" name="Freeform 141"/>
          <p:cNvSpPr/>
          <p:nvPr/>
        </p:nvSpPr>
        <p:spPr>
          <a:xfrm flipH="1">
            <a:off x="7359517" y="3498538"/>
            <a:ext cx="3155922" cy="22073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3" h="21152" extrusionOk="0">
                <a:moveTo>
                  <a:pt x="116" y="5101"/>
                </a:moveTo>
                <a:cubicBezTo>
                  <a:pt x="432" y="5423"/>
                  <a:pt x="905" y="5695"/>
                  <a:pt x="1362" y="5745"/>
                </a:cubicBezTo>
                <a:cubicBezTo>
                  <a:pt x="1677" y="6413"/>
                  <a:pt x="2204" y="6859"/>
                  <a:pt x="2765" y="7033"/>
                </a:cubicBezTo>
                <a:cubicBezTo>
                  <a:pt x="2063" y="10129"/>
                  <a:pt x="2835" y="13770"/>
                  <a:pt x="3485" y="15257"/>
                </a:cubicBezTo>
                <a:cubicBezTo>
                  <a:pt x="4257" y="16991"/>
                  <a:pt x="6345" y="21152"/>
                  <a:pt x="6836" y="21152"/>
                </a:cubicBezTo>
                <a:cubicBezTo>
                  <a:pt x="7310" y="21152"/>
                  <a:pt x="9170" y="21152"/>
                  <a:pt x="9416" y="21152"/>
                </a:cubicBezTo>
                <a:cubicBezTo>
                  <a:pt x="9661" y="21152"/>
                  <a:pt x="9328" y="19269"/>
                  <a:pt x="9328" y="19269"/>
                </a:cubicBezTo>
                <a:cubicBezTo>
                  <a:pt x="9328" y="19269"/>
                  <a:pt x="10398" y="19393"/>
                  <a:pt x="11346" y="19393"/>
                </a:cubicBezTo>
                <a:cubicBezTo>
                  <a:pt x="12293" y="19418"/>
                  <a:pt x="13065" y="19319"/>
                  <a:pt x="13065" y="19319"/>
                </a:cubicBezTo>
                <a:cubicBezTo>
                  <a:pt x="13065" y="19319"/>
                  <a:pt x="13627" y="21152"/>
                  <a:pt x="13925" y="21152"/>
                </a:cubicBezTo>
                <a:cubicBezTo>
                  <a:pt x="14100" y="21152"/>
                  <a:pt x="16311" y="21152"/>
                  <a:pt x="16469" y="21152"/>
                </a:cubicBezTo>
                <a:cubicBezTo>
                  <a:pt x="16627" y="21152"/>
                  <a:pt x="16469" y="18328"/>
                  <a:pt x="16469" y="18328"/>
                </a:cubicBezTo>
                <a:cubicBezTo>
                  <a:pt x="16469" y="18328"/>
                  <a:pt x="16943" y="17907"/>
                  <a:pt x="17592" y="17164"/>
                </a:cubicBezTo>
                <a:cubicBezTo>
                  <a:pt x="18224" y="16446"/>
                  <a:pt x="18575" y="15380"/>
                  <a:pt x="18575" y="15380"/>
                </a:cubicBezTo>
                <a:cubicBezTo>
                  <a:pt x="18575" y="15380"/>
                  <a:pt x="19136" y="15727"/>
                  <a:pt x="19944" y="15034"/>
                </a:cubicBezTo>
                <a:cubicBezTo>
                  <a:pt x="20768" y="14340"/>
                  <a:pt x="21347" y="12928"/>
                  <a:pt x="21400" y="11392"/>
                </a:cubicBezTo>
                <a:cubicBezTo>
                  <a:pt x="21435" y="9857"/>
                  <a:pt x="21031" y="10203"/>
                  <a:pt x="20294" y="9634"/>
                </a:cubicBezTo>
                <a:cubicBezTo>
                  <a:pt x="19558" y="9064"/>
                  <a:pt x="19575" y="8073"/>
                  <a:pt x="19312" y="7008"/>
                </a:cubicBezTo>
                <a:cubicBezTo>
                  <a:pt x="19031" y="5968"/>
                  <a:pt x="18505" y="5175"/>
                  <a:pt x="18505" y="5175"/>
                </a:cubicBezTo>
                <a:cubicBezTo>
                  <a:pt x="18505" y="5175"/>
                  <a:pt x="19189" y="4803"/>
                  <a:pt x="19680" y="3961"/>
                </a:cubicBezTo>
                <a:cubicBezTo>
                  <a:pt x="20084" y="3243"/>
                  <a:pt x="20312" y="2351"/>
                  <a:pt x="20259" y="2153"/>
                </a:cubicBezTo>
                <a:cubicBezTo>
                  <a:pt x="20224" y="1980"/>
                  <a:pt x="19242" y="1311"/>
                  <a:pt x="18013" y="1113"/>
                </a:cubicBezTo>
                <a:cubicBezTo>
                  <a:pt x="16768" y="890"/>
                  <a:pt x="15223" y="1162"/>
                  <a:pt x="15223" y="1162"/>
                </a:cubicBezTo>
                <a:cubicBezTo>
                  <a:pt x="15223" y="1162"/>
                  <a:pt x="12960" y="-448"/>
                  <a:pt x="9731" y="122"/>
                </a:cubicBezTo>
                <a:cubicBezTo>
                  <a:pt x="6503" y="691"/>
                  <a:pt x="4678" y="2178"/>
                  <a:pt x="3239" y="5522"/>
                </a:cubicBezTo>
                <a:cubicBezTo>
                  <a:pt x="3134" y="5769"/>
                  <a:pt x="3046" y="6017"/>
                  <a:pt x="2958" y="6265"/>
                </a:cubicBezTo>
                <a:cubicBezTo>
                  <a:pt x="2625" y="6191"/>
                  <a:pt x="2274" y="5968"/>
                  <a:pt x="2028" y="5646"/>
                </a:cubicBezTo>
                <a:cubicBezTo>
                  <a:pt x="2292" y="5522"/>
                  <a:pt x="2520" y="5249"/>
                  <a:pt x="2660" y="4828"/>
                </a:cubicBezTo>
                <a:cubicBezTo>
                  <a:pt x="2976" y="3887"/>
                  <a:pt x="2800" y="2401"/>
                  <a:pt x="1853" y="2797"/>
                </a:cubicBezTo>
                <a:cubicBezTo>
                  <a:pt x="1239" y="3045"/>
                  <a:pt x="1028" y="4085"/>
                  <a:pt x="1133" y="4927"/>
                </a:cubicBezTo>
                <a:cubicBezTo>
                  <a:pt x="870" y="4853"/>
                  <a:pt x="625" y="4655"/>
                  <a:pt x="396" y="4407"/>
                </a:cubicBezTo>
                <a:cubicBezTo>
                  <a:pt x="116" y="4110"/>
                  <a:pt x="-165" y="4803"/>
                  <a:pt x="116" y="5101"/>
                </a:cubicBezTo>
                <a:close/>
                <a:moveTo>
                  <a:pt x="8924" y="1063"/>
                </a:moveTo>
                <a:cubicBezTo>
                  <a:pt x="10188" y="369"/>
                  <a:pt x="11311" y="345"/>
                  <a:pt x="12609" y="964"/>
                </a:cubicBezTo>
                <a:cubicBezTo>
                  <a:pt x="12942" y="1113"/>
                  <a:pt x="12802" y="1880"/>
                  <a:pt x="12469" y="1707"/>
                </a:cubicBezTo>
                <a:cubicBezTo>
                  <a:pt x="11258" y="1137"/>
                  <a:pt x="10240" y="1187"/>
                  <a:pt x="9065" y="1831"/>
                </a:cubicBezTo>
                <a:cubicBezTo>
                  <a:pt x="8731" y="2004"/>
                  <a:pt x="8591" y="1261"/>
                  <a:pt x="8924" y="1063"/>
                </a:cubicBezTo>
                <a:close/>
                <a:moveTo>
                  <a:pt x="1712" y="4927"/>
                </a:moveTo>
                <a:cubicBezTo>
                  <a:pt x="1695" y="4927"/>
                  <a:pt x="1677" y="4952"/>
                  <a:pt x="1660" y="4952"/>
                </a:cubicBezTo>
                <a:cubicBezTo>
                  <a:pt x="1590" y="4630"/>
                  <a:pt x="1607" y="4308"/>
                  <a:pt x="1748" y="3936"/>
                </a:cubicBezTo>
                <a:cubicBezTo>
                  <a:pt x="1800" y="3788"/>
                  <a:pt x="1870" y="3664"/>
                  <a:pt x="1958" y="3590"/>
                </a:cubicBezTo>
                <a:cubicBezTo>
                  <a:pt x="2204" y="3540"/>
                  <a:pt x="2309" y="3689"/>
                  <a:pt x="2274" y="3961"/>
                </a:cubicBezTo>
                <a:cubicBezTo>
                  <a:pt x="2239" y="4407"/>
                  <a:pt x="2046" y="4828"/>
                  <a:pt x="1712" y="4927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22859" tIns="22859" rIns="22859" bIns="22859"/>
          <a:lstStyle/>
          <a:p>
            <a:pPr defTabSz="914400">
              <a:defRPr sz="2700" b="0">
                <a:solidFill>
                  <a:srgbClr val="1C1F25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350"/>
          </a:p>
        </p:txBody>
      </p:sp>
      <p:sp>
        <p:nvSpPr>
          <p:cNvPr id="26" name="Freeform 63"/>
          <p:cNvSpPr/>
          <p:nvPr/>
        </p:nvSpPr>
        <p:spPr>
          <a:xfrm flipH="1">
            <a:off x="7359517" y="3498538"/>
            <a:ext cx="2524879" cy="18155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9" h="21513" extrusionOk="0">
                <a:moveTo>
                  <a:pt x="8152" y="645"/>
                </a:moveTo>
                <a:cubicBezTo>
                  <a:pt x="7395" y="664"/>
                  <a:pt x="6644" y="886"/>
                  <a:pt x="5848" y="1315"/>
                </a:cubicBezTo>
                <a:cubicBezTo>
                  <a:pt x="5429" y="1560"/>
                  <a:pt x="5605" y="2478"/>
                  <a:pt x="6026" y="2265"/>
                </a:cubicBezTo>
                <a:cubicBezTo>
                  <a:pt x="7505" y="1468"/>
                  <a:pt x="8787" y="1406"/>
                  <a:pt x="10311" y="2111"/>
                </a:cubicBezTo>
                <a:cubicBezTo>
                  <a:pt x="10731" y="2325"/>
                  <a:pt x="10907" y="1377"/>
                  <a:pt x="10488" y="1192"/>
                </a:cubicBezTo>
                <a:cubicBezTo>
                  <a:pt x="9671" y="810"/>
                  <a:pt x="8909" y="626"/>
                  <a:pt x="8152" y="645"/>
                </a:cubicBezTo>
                <a:close/>
                <a:moveTo>
                  <a:pt x="8328" y="4"/>
                </a:moveTo>
                <a:cubicBezTo>
                  <a:pt x="11597" y="-87"/>
                  <a:pt x="13779" y="1437"/>
                  <a:pt x="13779" y="1437"/>
                </a:cubicBezTo>
                <a:cubicBezTo>
                  <a:pt x="13779" y="1437"/>
                  <a:pt x="15724" y="1101"/>
                  <a:pt x="17292" y="1377"/>
                </a:cubicBezTo>
                <a:cubicBezTo>
                  <a:pt x="18839" y="1621"/>
                  <a:pt x="20075" y="2449"/>
                  <a:pt x="20119" y="2663"/>
                </a:cubicBezTo>
                <a:cubicBezTo>
                  <a:pt x="20186" y="2908"/>
                  <a:pt x="19899" y="4011"/>
                  <a:pt x="19390" y="4898"/>
                </a:cubicBezTo>
                <a:cubicBezTo>
                  <a:pt x="18772" y="5940"/>
                  <a:pt x="17911" y="6400"/>
                  <a:pt x="17911" y="6400"/>
                </a:cubicBezTo>
                <a:cubicBezTo>
                  <a:pt x="17911" y="6400"/>
                  <a:pt x="18573" y="7380"/>
                  <a:pt x="18927" y="8666"/>
                </a:cubicBezTo>
                <a:cubicBezTo>
                  <a:pt x="19258" y="9983"/>
                  <a:pt x="19237" y="11208"/>
                  <a:pt x="20163" y="11913"/>
                </a:cubicBezTo>
                <a:cubicBezTo>
                  <a:pt x="21091" y="12617"/>
                  <a:pt x="21600" y="12189"/>
                  <a:pt x="21556" y="14087"/>
                </a:cubicBezTo>
                <a:cubicBezTo>
                  <a:pt x="21489" y="15987"/>
                  <a:pt x="20760" y="17733"/>
                  <a:pt x="19723" y="18591"/>
                </a:cubicBezTo>
                <a:cubicBezTo>
                  <a:pt x="18705" y="19448"/>
                  <a:pt x="17999" y="19019"/>
                  <a:pt x="17999" y="19019"/>
                </a:cubicBezTo>
                <a:cubicBezTo>
                  <a:pt x="17999" y="19019"/>
                  <a:pt x="17751" y="19760"/>
                  <a:pt x="17291" y="20505"/>
                </a:cubicBezTo>
                <a:lnTo>
                  <a:pt x="17210" y="20615"/>
                </a:lnTo>
                <a:lnTo>
                  <a:pt x="17061" y="20690"/>
                </a:lnTo>
                <a:cubicBezTo>
                  <a:pt x="15823" y="21225"/>
                  <a:pt x="14506" y="21513"/>
                  <a:pt x="13141" y="21513"/>
                </a:cubicBezTo>
                <a:cubicBezTo>
                  <a:pt x="6315" y="21513"/>
                  <a:pt x="700" y="14314"/>
                  <a:pt x="25" y="5088"/>
                </a:cubicBezTo>
                <a:lnTo>
                  <a:pt x="0" y="4400"/>
                </a:lnTo>
                <a:lnTo>
                  <a:pt x="160" y="4140"/>
                </a:lnTo>
                <a:cubicBezTo>
                  <a:pt x="1761" y="1845"/>
                  <a:pt x="3816" y="679"/>
                  <a:pt x="6864" y="151"/>
                </a:cubicBezTo>
                <a:cubicBezTo>
                  <a:pt x="7372" y="63"/>
                  <a:pt x="7862" y="17"/>
                  <a:pt x="8328" y="4"/>
                </a:cubicBezTo>
                <a:close/>
              </a:path>
            </a:pathLst>
          </a:custGeom>
          <a:solidFill>
            <a:srgbClr val="F7F9FF">
              <a:alpha val="30000"/>
            </a:srgbClr>
          </a:solidFill>
          <a:ln w="12700">
            <a:miter lim="400000"/>
          </a:ln>
        </p:spPr>
        <p:txBody>
          <a:bodyPr lIns="22859" tIns="22859" rIns="22859" bIns="22859" anchor="ctr"/>
          <a:lstStyle/>
          <a:p>
            <a:pPr defTabSz="914400">
              <a:defRPr sz="3600" b="0">
                <a:solidFill>
                  <a:srgbClr val="1C1F25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27" name="99586-OLIBZ3-13.png" descr="99586-OLIBZ3-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8205" y="1406090"/>
            <a:ext cx="798547" cy="186483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9" name="01"/>
          <p:cNvSpPr/>
          <p:nvPr/>
        </p:nvSpPr>
        <p:spPr>
          <a:xfrm>
            <a:off x="1676561" y="2084405"/>
            <a:ext cx="508001" cy="508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2500" b="0">
                <a:solidFill>
                  <a:srgbClr val="F7F9FF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sz="1800"/>
              <a:t>01</a:t>
            </a:r>
            <a:endParaRPr sz="1800"/>
          </a:p>
        </p:txBody>
      </p:sp>
      <p:sp>
        <p:nvSpPr>
          <p:cNvPr id="30" name="02"/>
          <p:cNvSpPr/>
          <p:nvPr/>
        </p:nvSpPr>
        <p:spPr>
          <a:xfrm>
            <a:off x="1679632" y="3398616"/>
            <a:ext cx="508001" cy="508001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2500" b="0">
                <a:solidFill>
                  <a:srgbClr val="F7F9FF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sz="1800"/>
              <a:t>02</a:t>
            </a:r>
            <a:endParaRPr sz="1800"/>
          </a:p>
        </p:txBody>
      </p:sp>
      <p:sp>
        <p:nvSpPr>
          <p:cNvPr id="31" name="03"/>
          <p:cNvSpPr/>
          <p:nvPr/>
        </p:nvSpPr>
        <p:spPr>
          <a:xfrm>
            <a:off x="1676561" y="4838160"/>
            <a:ext cx="508001" cy="508001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2500" b="0">
                <a:solidFill>
                  <a:srgbClr val="F7F9FF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sz="1800"/>
              <a:t>03</a:t>
            </a:r>
            <a:endParaRPr sz="1800"/>
          </a:p>
        </p:txBody>
      </p:sp>
      <p:sp>
        <p:nvSpPr>
          <p:cNvPr id="34" name="矩形 33"/>
          <p:cNvSpPr/>
          <p:nvPr/>
        </p:nvSpPr>
        <p:spPr>
          <a:xfrm>
            <a:off x="2238349" y="1713748"/>
            <a:ext cx="3864365" cy="1249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输入标题</a:t>
            </a:r>
            <a:endParaRPr lang="zh-CN" altLang="en-US" sz="2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+mj-ea"/>
                <a:ea typeface="+mj-ea"/>
                <a:sym typeface="Arial" panose="020B0704020202020204" pitchFamily="34" charset="0"/>
              </a:rPr>
              <a:t>单击此处可编辑内容，根据您的需要自由拉伸文本框大小。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238349" y="3085171"/>
            <a:ext cx="3864365" cy="1249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输入标题</a:t>
            </a:r>
            <a:endParaRPr lang="zh-CN" altLang="en-US" sz="2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+mj-ea"/>
                <a:ea typeface="+mj-ea"/>
                <a:sym typeface="Arial" panose="020B0704020202020204" pitchFamily="34" charset="0"/>
              </a:rPr>
              <a:t>单击此处可编辑内容，根据您的需要自由拉伸文本框大小。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238349" y="4456594"/>
            <a:ext cx="3864365" cy="1249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输入标题</a:t>
            </a:r>
            <a:endParaRPr lang="zh-CN" altLang="en-US" sz="2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+mj-ea"/>
                <a:ea typeface="+mj-ea"/>
                <a:sym typeface="Arial" panose="020B0704020202020204" pitchFamily="34" charset="0"/>
              </a:rPr>
              <a:t>单击此处可编辑内容，根据您的需要自由拉伸文本框大小。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" t="21657" r="-46" b="2209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900" y="0"/>
            <a:ext cx="12192000" cy="6858000"/>
          </a:xfrm>
          <a:prstGeom prst="rect">
            <a:avLst/>
          </a:prstGeom>
          <a:gradFill>
            <a:gsLst>
              <a:gs pos="0">
                <a:srgbClr val="002060">
                  <a:alpha val="36000"/>
                </a:srgbClr>
              </a:gs>
              <a:gs pos="100000">
                <a:srgbClr val="002060">
                  <a:lumMod val="93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: 对角圆角 39"/>
          <p:cNvSpPr/>
          <p:nvPr/>
        </p:nvSpPr>
        <p:spPr>
          <a:xfrm>
            <a:off x="3030509" y="2701925"/>
            <a:ext cx="1756058" cy="2476496"/>
          </a:xfrm>
          <a:prstGeom prst="round2DiagRect">
            <a:avLst>
              <a:gd name="adj1" fmla="val 48874"/>
              <a:gd name="adj2" fmla="val 0"/>
            </a:avLst>
          </a:prstGeom>
          <a:gradFill flip="none" rotWithShape="1">
            <a:gsLst>
              <a:gs pos="0">
                <a:schemeClr val="accent6">
                  <a:lumMod val="5000"/>
                  <a:lumOff val="95000"/>
                  <a:alpha val="30000"/>
                </a:schemeClr>
              </a:gs>
              <a:gs pos="74000">
                <a:srgbClr val="002060">
                  <a:alpha val="50000"/>
                </a:srgbClr>
              </a:gs>
              <a:gs pos="100000">
                <a:srgbClr val="00206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: 对角圆角 43"/>
          <p:cNvSpPr/>
          <p:nvPr/>
        </p:nvSpPr>
        <p:spPr>
          <a:xfrm>
            <a:off x="709401" y="2701925"/>
            <a:ext cx="1756058" cy="2476496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6">
                  <a:lumMod val="5000"/>
                  <a:lumOff val="95000"/>
                  <a:alpha val="30000"/>
                </a:schemeClr>
              </a:gs>
              <a:gs pos="74000">
                <a:srgbClr val="002060">
                  <a:alpha val="50000"/>
                </a:srgbClr>
              </a:gs>
              <a:gs pos="100000">
                <a:srgbClr val="00206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: 对角圆角 44"/>
          <p:cNvSpPr/>
          <p:nvPr/>
        </p:nvSpPr>
        <p:spPr>
          <a:xfrm>
            <a:off x="5329680" y="2701925"/>
            <a:ext cx="1756058" cy="2476496"/>
          </a:xfrm>
          <a:prstGeom prst="round2DiagRect">
            <a:avLst>
              <a:gd name="adj1" fmla="val 48151"/>
              <a:gd name="adj2" fmla="val 0"/>
            </a:avLst>
          </a:prstGeom>
          <a:gradFill flip="none" rotWithShape="1">
            <a:gsLst>
              <a:gs pos="0">
                <a:schemeClr val="accent6">
                  <a:lumMod val="5000"/>
                  <a:lumOff val="95000"/>
                  <a:alpha val="30000"/>
                </a:schemeClr>
              </a:gs>
              <a:gs pos="74000">
                <a:srgbClr val="002060">
                  <a:alpha val="50000"/>
                </a:srgbClr>
              </a:gs>
              <a:gs pos="100000">
                <a:srgbClr val="00206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: 对角圆角 45"/>
          <p:cNvSpPr/>
          <p:nvPr/>
        </p:nvSpPr>
        <p:spPr>
          <a:xfrm>
            <a:off x="7524104" y="2701925"/>
            <a:ext cx="1756058" cy="2476496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6">
                  <a:lumMod val="5000"/>
                  <a:lumOff val="95000"/>
                  <a:alpha val="30000"/>
                </a:schemeClr>
              </a:gs>
              <a:gs pos="74000">
                <a:srgbClr val="002060">
                  <a:alpha val="50000"/>
                </a:srgbClr>
              </a:gs>
              <a:gs pos="100000">
                <a:srgbClr val="00206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: 对角圆角 46"/>
          <p:cNvSpPr/>
          <p:nvPr/>
        </p:nvSpPr>
        <p:spPr>
          <a:xfrm>
            <a:off x="9751929" y="2701925"/>
            <a:ext cx="1756058" cy="2476496"/>
          </a:xfrm>
          <a:prstGeom prst="round2DiagRect">
            <a:avLst>
              <a:gd name="adj1" fmla="val 48151"/>
              <a:gd name="adj2" fmla="val 0"/>
            </a:avLst>
          </a:prstGeom>
          <a:gradFill flip="none" rotWithShape="1">
            <a:gsLst>
              <a:gs pos="0">
                <a:schemeClr val="accent6">
                  <a:lumMod val="5000"/>
                  <a:lumOff val="95000"/>
                  <a:alpha val="30000"/>
                </a:schemeClr>
              </a:gs>
              <a:gs pos="74000">
                <a:srgbClr val="002060">
                  <a:alpha val="50000"/>
                </a:srgbClr>
              </a:gs>
              <a:gs pos="100000">
                <a:srgbClr val="00206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09401" y="1227366"/>
            <a:ext cx="1530350" cy="685636"/>
          </a:xfrm>
          <a:prstGeom prst="rect">
            <a:avLst/>
          </a:prstGeom>
        </p:spPr>
        <p:txBody>
          <a:bodyPr wrap="square" lIns="0" tIns="0" rIns="0" bIns="0">
            <a:prstTxWarp prst="textPlain">
              <a:avLst/>
            </a:prstTxWarp>
            <a:spAutoFit/>
          </a:bodyPr>
          <a:lstStyle/>
          <a:p>
            <a:r>
              <a:rPr lang="zh-CN" altLang="en-US" sz="4800" dirty="0">
                <a:ln>
                  <a:gradFill flip="none" rotWithShape="1">
                    <a:gsLst>
                      <a:gs pos="0">
                        <a:schemeClr val="accent6">
                          <a:lumMod val="5000"/>
                          <a:lumOff val="95000"/>
                        </a:schemeClr>
                      </a:gs>
                      <a:gs pos="74000">
                        <a:schemeClr val="accent6">
                          <a:lumMod val="45000"/>
                          <a:lumOff val="55000"/>
                        </a:schemeClr>
                      </a:gs>
                      <a:gs pos="83000">
                        <a:schemeClr val="accent6">
                          <a:lumMod val="45000"/>
                          <a:lumOff val="55000"/>
                        </a:schemeClr>
                      </a:gs>
                      <a:gs pos="100000">
                        <a:schemeClr val="accent6">
                          <a:lumMod val="30000"/>
                          <a:lumOff val="70000"/>
                        </a:schemeClr>
                      </a:gs>
                    </a:gsLst>
                    <a:lin ang="5400000" scaled="1"/>
                    <a:tileRect/>
                  </a:gradFill>
                </a:ln>
                <a:solidFill>
                  <a:schemeClr val="bg1"/>
                </a:solidFill>
                <a:latin typeface="锐字工房洪荒之力中黑简1.0" panose="02010604000000000000" pitchFamily="2" charset="-122"/>
                <a:ea typeface="锐字工房洪荒之力中黑简1.0" panose="02010604000000000000" pitchFamily="2" charset="-122"/>
              </a:rPr>
              <a:t>目录</a:t>
            </a:r>
            <a:endParaRPr lang="zh-CN" altLang="en-US" sz="4800" dirty="0">
              <a:ln>
                <a:gradFill flip="none" rotWithShape="1">
                  <a:gsLst>
                    <a:gs pos="0">
                      <a:schemeClr val="accent6">
                        <a:lumMod val="5000"/>
                        <a:lumOff val="95000"/>
                      </a:schemeClr>
                    </a:gs>
                    <a:gs pos="74000">
                      <a:schemeClr val="accent6">
                        <a:lumMod val="45000"/>
                        <a:lumOff val="55000"/>
                      </a:schemeClr>
                    </a:gs>
                    <a:gs pos="83000">
                      <a:schemeClr val="accent6">
                        <a:lumMod val="45000"/>
                        <a:lumOff val="55000"/>
                      </a:schemeClr>
                    </a:gs>
                    <a:gs pos="100000">
                      <a:schemeClr val="accent6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</a:ln>
              <a:solidFill>
                <a:schemeClr val="bg1"/>
              </a:solidFill>
              <a:latin typeface="锐字工房洪荒之力中黑简1.0" panose="02010604000000000000" pitchFamily="2" charset="-122"/>
              <a:ea typeface="锐字工房洪荒之力中黑简1.0" panose="02010604000000000000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33800" y="4124606"/>
            <a:ext cx="1572771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上半年</a:t>
            </a:r>
            <a:endParaRPr lang="en-US" altLang="zh-CN" sz="28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重点工作</a:t>
            </a:r>
            <a:endParaRPr lang="zh-CN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465096" y="4124606"/>
            <a:ext cx="1593209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销售数据</a:t>
            </a:r>
            <a:endParaRPr lang="en-US" altLang="zh-CN" sz="28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分析</a:t>
            </a:r>
            <a:endParaRPr lang="en-US" altLang="zh-CN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940078" y="4124606"/>
            <a:ext cx="1991511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上半年</a:t>
            </a:r>
            <a:endParaRPr lang="en-US" altLang="zh-CN" sz="28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业务情况</a:t>
            </a:r>
            <a:endParaRPr lang="zh-CN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591812" y="4124606"/>
            <a:ext cx="1593209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工作</a:t>
            </a:r>
            <a:endParaRPr lang="en-US" altLang="zh-CN" sz="28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改进建议</a:t>
            </a:r>
            <a:endParaRPr lang="en-US" altLang="zh-CN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874698" y="4109012"/>
            <a:ext cx="1593209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下半年</a:t>
            </a:r>
            <a:endParaRPr lang="en-US" altLang="zh-CN" sz="28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工作计划</a:t>
            </a:r>
            <a:endParaRPr lang="en-US" altLang="zh-CN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709401" y="2202185"/>
            <a:ext cx="10798586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2487400" y="1570184"/>
            <a:ext cx="3619500" cy="304609"/>
          </a:xfrm>
          <a:prstGeom prst="rect">
            <a:avLst/>
          </a:prstGeom>
        </p:spPr>
        <p:txBody>
          <a:bodyPr wrap="square" lIns="0" tIns="0" rIns="0" bIns="0">
            <a:prstTxWarp prst="textPlain">
              <a:avLst/>
            </a:prstTxWarp>
            <a:spAutoFit/>
          </a:bodyPr>
          <a:lstStyle/>
          <a:p>
            <a:r>
              <a:rPr lang="en-US" altLang="zh-CN" sz="4800" dirty="0">
                <a:ln>
                  <a:solidFill>
                    <a:schemeClr val="bg1"/>
                  </a:solidFill>
                </a:ln>
                <a:solidFill>
                  <a:schemeClr val="bg1">
                    <a:alpha val="0"/>
                  </a:schemeClr>
                </a:solidFill>
                <a:latin typeface="Adobe Garamond Pro Bold" panose="02020702060506020403" pitchFamily="18" charset="0"/>
                <a:ea typeface="锐字工房洪荒之力中黑简1.0" panose="02010604000000000000" pitchFamily="2" charset="-122"/>
              </a:rPr>
              <a:t>CONTENTS</a:t>
            </a:r>
            <a:endParaRPr lang="zh-CN" altLang="en-US" sz="4800" dirty="0">
              <a:ln>
                <a:solidFill>
                  <a:schemeClr val="bg1"/>
                </a:solidFill>
              </a:ln>
              <a:solidFill>
                <a:schemeClr val="bg1">
                  <a:alpha val="0"/>
                </a:schemeClr>
              </a:solidFill>
              <a:latin typeface="Adobe Garamond Pro Bold" panose="02020702060506020403" pitchFamily="18" charset="0"/>
              <a:ea typeface="锐字工房洪荒之力中黑简1.0" panose="02010604000000000000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67691" y="2975682"/>
            <a:ext cx="1151290" cy="784320"/>
          </a:xfrm>
          <a:prstGeom prst="rect">
            <a:avLst/>
          </a:prstGeom>
        </p:spPr>
        <p:txBody>
          <a:bodyPr wrap="square" lIns="0" tIns="0" rIns="0" bIns="0">
            <a:prstTxWarp prst="textPlain">
              <a:avLst/>
            </a:prstTxWarp>
            <a:spAutoFit/>
          </a:bodyPr>
          <a:lstStyle/>
          <a:p>
            <a:r>
              <a:rPr lang="en-US" altLang="zh-CN" sz="3200" i="1" dirty="0">
                <a:ln>
                  <a:gradFill flip="none" rotWithShape="1">
                    <a:gsLst>
                      <a:gs pos="0">
                        <a:schemeClr val="accent5">
                          <a:lumMod val="5000"/>
                          <a:lumOff val="95000"/>
                        </a:schemeClr>
                      </a:gs>
                      <a:gs pos="74000">
                        <a:schemeClr val="accent5">
                          <a:lumMod val="45000"/>
                          <a:lumOff val="55000"/>
                        </a:schemeClr>
                      </a:gs>
                      <a:gs pos="83000">
                        <a:schemeClr val="accent5">
                          <a:lumMod val="45000"/>
                          <a:lumOff val="55000"/>
                        </a:schemeClr>
                      </a:gs>
                      <a:gs pos="100000">
                        <a:schemeClr val="accent5">
                          <a:lumMod val="30000"/>
                          <a:lumOff val="70000"/>
                        </a:schemeClr>
                      </a:gs>
                    </a:gsLst>
                    <a:lin ang="5400000" scaled="1"/>
                    <a:tileRect/>
                  </a:gradFill>
                </a:ln>
                <a:solidFill>
                  <a:schemeClr val="bg1"/>
                </a:solidFill>
                <a:effectLst>
                  <a:outerShdw blurRad="50800" dist="38100" algn="l" rotWithShape="0">
                    <a:schemeClr val="tx1">
                      <a:lumMod val="75000"/>
                      <a:lumOff val="25000"/>
                      <a:alpha val="40000"/>
                    </a:schemeClr>
                  </a:outerShdw>
                </a:effectLst>
                <a:latin typeface="Arial Black" panose="020B0A04020102020204" pitchFamily="34" charset="0"/>
                <a:ea typeface="锐字工房洪荒之力中黑简1.0" panose="02010604000000000000" pitchFamily="2" charset="-122"/>
              </a:rPr>
              <a:t>01</a:t>
            </a:r>
            <a:endParaRPr lang="zh-CN" altLang="en-US" sz="3200" i="1" dirty="0">
              <a:ln>
                <a:gradFill flip="none" rotWithShape="1">
                  <a:gsLst>
                    <a:gs pos="0">
                      <a:schemeClr val="accent5">
                        <a:lumMod val="5000"/>
                        <a:lumOff val="95000"/>
                      </a:schemeClr>
                    </a:gs>
                    <a:gs pos="74000">
                      <a:schemeClr val="accent5">
                        <a:lumMod val="45000"/>
                        <a:lumOff val="55000"/>
                      </a:schemeClr>
                    </a:gs>
                    <a:gs pos="83000">
                      <a:schemeClr val="accent5">
                        <a:lumMod val="45000"/>
                        <a:lumOff val="55000"/>
                      </a:schemeClr>
                    </a:gs>
                    <a:gs pos="100000">
                      <a:schemeClr val="accent5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</a:ln>
              <a:solidFill>
                <a:schemeClr val="bg1"/>
              </a:solidFill>
              <a:effectLst>
                <a:outerShdw blurRad="50800" dist="38100" algn="l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  <a:latin typeface="Arial Black" panose="020B0A04020102020204" pitchFamily="34" charset="0"/>
              <a:ea typeface="锐字工房洪荒之力中黑简1.0" panose="02010604000000000000" pitchFamily="2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360188" y="2975682"/>
            <a:ext cx="1151290" cy="784320"/>
          </a:xfrm>
          <a:prstGeom prst="rect">
            <a:avLst/>
          </a:prstGeom>
        </p:spPr>
        <p:txBody>
          <a:bodyPr wrap="square" lIns="0" tIns="0" rIns="0" bIns="0">
            <a:prstTxWarp prst="textPlain">
              <a:avLst/>
            </a:prstTxWarp>
            <a:spAutoFit/>
          </a:bodyPr>
          <a:lstStyle/>
          <a:p>
            <a:r>
              <a:rPr lang="en-US" altLang="zh-CN" sz="3200" i="1" dirty="0">
                <a:ln>
                  <a:gradFill flip="none" rotWithShape="1">
                    <a:gsLst>
                      <a:gs pos="0">
                        <a:schemeClr val="accent5">
                          <a:lumMod val="5000"/>
                          <a:lumOff val="95000"/>
                        </a:schemeClr>
                      </a:gs>
                      <a:gs pos="74000">
                        <a:schemeClr val="accent5">
                          <a:lumMod val="45000"/>
                          <a:lumOff val="55000"/>
                        </a:schemeClr>
                      </a:gs>
                      <a:gs pos="83000">
                        <a:schemeClr val="accent5">
                          <a:lumMod val="45000"/>
                          <a:lumOff val="55000"/>
                        </a:schemeClr>
                      </a:gs>
                      <a:gs pos="100000">
                        <a:schemeClr val="accent5">
                          <a:lumMod val="30000"/>
                          <a:lumOff val="70000"/>
                        </a:schemeClr>
                      </a:gs>
                    </a:gsLst>
                    <a:lin ang="5400000" scaled="1"/>
                    <a:tileRect/>
                  </a:gradFill>
                </a:ln>
                <a:solidFill>
                  <a:schemeClr val="bg1"/>
                </a:solidFill>
                <a:effectLst>
                  <a:outerShdw blurRad="50800" dist="38100" algn="l" rotWithShape="0">
                    <a:schemeClr val="tx1">
                      <a:lumMod val="75000"/>
                      <a:lumOff val="25000"/>
                      <a:alpha val="40000"/>
                    </a:schemeClr>
                  </a:outerShdw>
                </a:effectLst>
                <a:latin typeface="Arial Black" panose="020B0A04020102020204" pitchFamily="34" charset="0"/>
                <a:ea typeface="锐字工房洪荒之力中黑简1.0" panose="02010604000000000000" pitchFamily="2" charset="-122"/>
              </a:rPr>
              <a:t>02</a:t>
            </a:r>
            <a:endParaRPr lang="zh-CN" altLang="en-US" sz="3200" i="1" dirty="0">
              <a:ln>
                <a:gradFill flip="none" rotWithShape="1">
                  <a:gsLst>
                    <a:gs pos="0">
                      <a:schemeClr val="accent5">
                        <a:lumMod val="5000"/>
                        <a:lumOff val="95000"/>
                      </a:schemeClr>
                    </a:gs>
                    <a:gs pos="74000">
                      <a:schemeClr val="accent5">
                        <a:lumMod val="45000"/>
                        <a:lumOff val="55000"/>
                      </a:schemeClr>
                    </a:gs>
                    <a:gs pos="83000">
                      <a:schemeClr val="accent5">
                        <a:lumMod val="45000"/>
                        <a:lumOff val="55000"/>
                      </a:schemeClr>
                    </a:gs>
                    <a:gs pos="100000">
                      <a:schemeClr val="accent5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</a:ln>
              <a:solidFill>
                <a:schemeClr val="bg1"/>
              </a:solidFill>
              <a:effectLst>
                <a:outerShdw blurRad="50800" dist="38100" algn="l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  <a:latin typeface="Arial Black" panose="020B0A04020102020204" pitchFamily="34" charset="0"/>
              <a:ea typeface="锐字工房洪荒之力中黑简1.0" panose="02010604000000000000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686055" y="2975682"/>
            <a:ext cx="1151290" cy="784320"/>
          </a:xfrm>
          <a:prstGeom prst="rect">
            <a:avLst/>
          </a:prstGeom>
        </p:spPr>
        <p:txBody>
          <a:bodyPr wrap="square" lIns="0" tIns="0" rIns="0" bIns="0">
            <a:prstTxWarp prst="textPlain">
              <a:avLst/>
            </a:prstTxWarp>
            <a:spAutoFit/>
          </a:bodyPr>
          <a:lstStyle/>
          <a:p>
            <a:r>
              <a:rPr lang="en-US" altLang="zh-CN" sz="3200" i="1" dirty="0">
                <a:ln>
                  <a:gradFill flip="none" rotWithShape="1">
                    <a:gsLst>
                      <a:gs pos="0">
                        <a:schemeClr val="accent5">
                          <a:lumMod val="5000"/>
                          <a:lumOff val="95000"/>
                        </a:schemeClr>
                      </a:gs>
                      <a:gs pos="74000">
                        <a:schemeClr val="accent5">
                          <a:lumMod val="45000"/>
                          <a:lumOff val="55000"/>
                        </a:schemeClr>
                      </a:gs>
                      <a:gs pos="83000">
                        <a:schemeClr val="accent5">
                          <a:lumMod val="45000"/>
                          <a:lumOff val="55000"/>
                        </a:schemeClr>
                      </a:gs>
                      <a:gs pos="100000">
                        <a:schemeClr val="accent5">
                          <a:lumMod val="30000"/>
                          <a:lumOff val="70000"/>
                        </a:schemeClr>
                      </a:gs>
                    </a:gsLst>
                    <a:lin ang="5400000" scaled="1"/>
                    <a:tileRect/>
                  </a:gradFill>
                </a:ln>
                <a:solidFill>
                  <a:schemeClr val="bg1"/>
                </a:solidFill>
                <a:effectLst>
                  <a:outerShdw blurRad="50800" dist="38100" algn="l" rotWithShape="0">
                    <a:schemeClr val="tx1">
                      <a:lumMod val="75000"/>
                      <a:lumOff val="25000"/>
                      <a:alpha val="40000"/>
                    </a:schemeClr>
                  </a:outerShdw>
                </a:effectLst>
                <a:latin typeface="Arial Black" panose="020B0A04020102020204" pitchFamily="34" charset="0"/>
                <a:ea typeface="锐字工房洪荒之力中黑简1.0" panose="02010604000000000000" pitchFamily="2" charset="-122"/>
              </a:rPr>
              <a:t>03</a:t>
            </a:r>
            <a:endParaRPr lang="zh-CN" altLang="en-US" sz="3200" i="1" dirty="0">
              <a:ln>
                <a:gradFill flip="none" rotWithShape="1">
                  <a:gsLst>
                    <a:gs pos="0">
                      <a:schemeClr val="accent5">
                        <a:lumMod val="5000"/>
                        <a:lumOff val="95000"/>
                      </a:schemeClr>
                    </a:gs>
                    <a:gs pos="74000">
                      <a:schemeClr val="accent5">
                        <a:lumMod val="45000"/>
                        <a:lumOff val="55000"/>
                      </a:schemeClr>
                    </a:gs>
                    <a:gs pos="83000">
                      <a:schemeClr val="accent5">
                        <a:lumMod val="45000"/>
                        <a:lumOff val="55000"/>
                      </a:schemeClr>
                    </a:gs>
                    <a:gs pos="100000">
                      <a:schemeClr val="accent5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</a:ln>
              <a:solidFill>
                <a:schemeClr val="bg1"/>
              </a:solidFill>
              <a:effectLst>
                <a:outerShdw blurRad="50800" dist="38100" algn="l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  <a:latin typeface="Arial Black" panose="020B0A04020102020204" pitchFamily="34" charset="0"/>
              <a:ea typeface="锐字工房洪荒之力中黑简1.0" panose="02010604000000000000" pitchFamily="2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812771" y="2975682"/>
            <a:ext cx="1151290" cy="784320"/>
          </a:xfrm>
          <a:prstGeom prst="rect">
            <a:avLst/>
          </a:prstGeom>
        </p:spPr>
        <p:txBody>
          <a:bodyPr wrap="square" lIns="0" tIns="0" rIns="0" bIns="0">
            <a:prstTxWarp prst="textPlain">
              <a:avLst/>
            </a:prstTxWarp>
            <a:spAutoFit/>
          </a:bodyPr>
          <a:lstStyle/>
          <a:p>
            <a:r>
              <a:rPr lang="en-US" altLang="zh-CN" sz="3200" i="1" dirty="0">
                <a:ln>
                  <a:gradFill flip="none" rotWithShape="1">
                    <a:gsLst>
                      <a:gs pos="0">
                        <a:schemeClr val="accent5">
                          <a:lumMod val="5000"/>
                          <a:lumOff val="95000"/>
                        </a:schemeClr>
                      </a:gs>
                      <a:gs pos="74000">
                        <a:schemeClr val="accent5">
                          <a:lumMod val="45000"/>
                          <a:lumOff val="55000"/>
                        </a:schemeClr>
                      </a:gs>
                      <a:gs pos="83000">
                        <a:schemeClr val="accent5">
                          <a:lumMod val="45000"/>
                          <a:lumOff val="55000"/>
                        </a:schemeClr>
                      </a:gs>
                      <a:gs pos="100000">
                        <a:schemeClr val="accent5">
                          <a:lumMod val="30000"/>
                          <a:lumOff val="70000"/>
                        </a:schemeClr>
                      </a:gs>
                    </a:gsLst>
                    <a:lin ang="5400000" scaled="1"/>
                    <a:tileRect/>
                  </a:gradFill>
                </a:ln>
                <a:solidFill>
                  <a:schemeClr val="bg1"/>
                </a:solidFill>
                <a:effectLst>
                  <a:outerShdw blurRad="50800" dist="38100" algn="l" rotWithShape="0">
                    <a:schemeClr val="tx1">
                      <a:lumMod val="75000"/>
                      <a:lumOff val="25000"/>
                      <a:alpha val="40000"/>
                    </a:schemeClr>
                  </a:outerShdw>
                </a:effectLst>
                <a:latin typeface="Arial Black" panose="020B0A04020102020204" pitchFamily="34" charset="0"/>
                <a:ea typeface="锐字工房洪荒之力中黑简1.0" panose="02010604000000000000" pitchFamily="2" charset="-122"/>
              </a:rPr>
              <a:t>04</a:t>
            </a:r>
            <a:endParaRPr lang="zh-CN" altLang="en-US" sz="3200" i="1" dirty="0">
              <a:ln>
                <a:gradFill flip="none" rotWithShape="1">
                  <a:gsLst>
                    <a:gs pos="0">
                      <a:schemeClr val="accent5">
                        <a:lumMod val="5000"/>
                        <a:lumOff val="95000"/>
                      </a:schemeClr>
                    </a:gs>
                    <a:gs pos="74000">
                      <a:schemeClr val="accent5">
                        <a:lumMod val="45000"/>
                        <a:lumOff val="55000"/>
                      </a:schemeClr>
                    </a:gs>
                    <a:gs pos="83000">
                      <a:schemeClr val="accent5">
                        <a:lumMod val="45000"/>
                        <a:lumOff val="55000"/>
                      </a:schemeClr>
                    </a:gs>
                    <a:gs pos="100000">
                      <a:schemeClr val="accent5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</a:ln>
              <a:solidFill>
                <a:schemeClr val="bg1"/>
              </a:solidFill>
              <a:effectLst>
                <a:outerShdw blurRad="50800" dist="38100" algn="l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  <a:latin typeface="Arial Black" panose="020B0A04020102020204" pitchFamily="34" charset="0"/>
              <a:ea typeface="锐字工房洪荒之力中黑简1.0" panose="02010604000000000000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054313" y="2975682"/>
            <a:ext cx="1151290" cy="784320"/>
          </a:xfrm>
          <a:prstGeom prst="rect">
            <a:avLst/>
          </a:prstGeom>
        </p:spPr>
        <p:txBody>
          <a:bodyPr wrap="square" lIns="0" tIns="0" rIns="0" bIns="0">
            <a:prstTxWarp prst="textPlain">
              <a:avLst/>
            </a:prstTxWarp>
            <a:spAutoFit/>
          </a:bodyPr>
          <a:lstStyle/>
          <a:p>
            <a:r>
              <a:rPr lang="en-US" altLang="zh-CN" sz="3200" i="1" dirty="0">
                <a:ln>
                  <a:gradFill flip="none" rotWithShape="1">
                    <a:gsLst>
                      <a:gs pos="0">
                        <a:schemeClr val="accent5">
                          <a:lumMod val="5000"/>
                          <a:lumOff val="95000"/>
                        </a:schemeClr>
                      </a:gs>
                      <a:gs pos="74000">
                        <a:schemeClr val="accent5">
                          <a:lumMod val="45000"/>
                          <a:lumOff val="55000"/>
                        </a:schemeClr>
                      </a:gs>
                      <a:gs pos="83000">
                        <a:schemeClr val="accent5">
                          <a:lumMod val="45000"/>
                          <a:lumOff val="55000"/>
                        </a:schemeClr>
                      </a:gs>
                      <a:gs pos="100000">
                        <a:schemeClr val="accent5">
                          <a:lumMod val="30000"/>
                          <a:lumOff val="70000"/>
                        </a:schemeClr>
                      </a:gs>
                    </a:gsLst>
                    <a:lin ang="5400000" scaled="1"/>
                    <a:tileRect/>
                  </a:gradFill>
                </a:ln>
                <a:solidFill>
                  <a:schemeClr val="bg1"/>
                </a:solidFill>
                <a:effectLst>
                  <a:outerShdw blurRad="50800" dist="38100" algn="l" rotWithShape="0">
                    <a:schemeClr val="tx1">
                      <a:lumMod val="75000"/>
                      <a:lumOff val="25000"/>
                      <a:alpha val="40000"/>
                    </a:schemeClr>
                  </a:outerShdw>
                </a:effectLst>
                <a:latin typeface="Arial Black" panose="020B0A04020102020204" pitchFamily="34" charset="0"/>
                <a:ea typeface="锐字工房洪荒之力中黑简1.0" panose="02010604000000000000" pitchFamily="2" charset="-122"/>
              </a:rPr>
              <a:t>05</a:t>
            </a:r>
            <a:endParaRPr lang="zh-CN" altLang="en-US" sz="3200" i="1" dirty="0">
              <a:ln>
                <a:gradFill flip="none" rotWithShape="1">
                  <a:gsLst>
                    <a:gs pos="0">
                      <a:schemeClr val="accent5">
                        <a:lumMod val="5000"/>
                        <a:lumOff val="95000"/>
                      </a:schemeClr>
                    </a:gs>
                    <a:gs pos="74000">
                      <a:schemeClr val="accent5">
                        <a:lumMod val="45000"/>
                        <a:lumOff val="55000"/>
                      </a:schemeClr>
                    </a:gs>
                    <a:gs pos="83000">
                      <a:schemeClr val="accent5">
                        <a:lumMod val="45000"/>
                        <a:lumOff val="55000"/>
                      </a:schemeClr>
                    </a:gs>
                    <a:gs pos="100000">
                      <a:schemeClr val="accent5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</a:ln>
              <a:solidFill>
                <a:schemeClr val="bg1"/>
              </a:solidFill>
              <a:effectLst>
                <a:outerShdw blurRad="50800" dist="38100" algn="l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  <a:latin typeface="Arial Black" panose="020B0A04020102020204" pitchFamily="34" charset="0"/>
              <a:ea typeface="锐字工房洪荒之力中黑简1.0" panose="02010604000000000000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" t="21657" r="-46" b="22093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gradFill>
            <a:gsLst>
              <a:gs pos="0">
                <a:srgbClr val="002060">
                  <a:alpha val="36000"/>
                </a:srgbClr>
              </a:gs>
              <a:gs pos="100000">
                <a:srgbClr val="002060">
                  <a:lumMod val="93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: 圆角 5"/>
          <p:cNvSpPr/>
          <p:nvPr/>
        </p:nvSpPr>
        <p:spPr>
          <a:xfrm>
            <a:off x="1921864" y="1201419"/>
            <a:ext cx="8475272" cy="5238188"/>
          </a:xfrm>
          <a:prstGeom prst="roundRect">
            <a:avLst>
              <a:gd name="adj" fmla="val 11576"/>
            </a:avLst>
          </a:prstGeom>
          <a:gradFill>
            <a:gsLst>
              <a:gs pos="0">
                <a:srgbClr val="0070C0">
                  <a:lumMod val="81000"/>
                  <a:alpha val="29000"/>
                </a:srgbClr>
              </a:gs>
              <a:gs pos="100000">
                <a:srgbClr val="002060">
                  <a:lumMod val="93000"/>
                </a:srgbClr>
              </a:gs>
            </a:gsLst>
            <a:lin ang="54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 flipH="1">
            <a:off x="4622800" y="2832100"/>
            <a:ext cx="7569199" cy="4025900"/>
          </a:xfrm>
          <a:custGeom>
            <a:avLst/>
            <a:gdLst>
              <a:gd name="connsiteX0" fmla="*/ 0 w 6337300"/>
              <a:gd name="connsiteY0" fmla="*/ 4025900 h 4025900"/>
              <a:gd name="connsiteX1" fmla="*/ 0 w 6337300"/>
              <a:gd name="connsiteY1" fmla="*/ 0 h 4025900"/>
              <a:gd name="connsiteX2" fmla="*/ 6337300 w 6337300"/>
              <a:gd name="connsiteY2" fmla="*/ 4025900 h 4025900"/>
              <a:gd name="connsiteX3" fmla="*/ 0 w 6337300"/>
              <a:gd name="connsiteY3" fmla="*/ 4025900 h 4025900"/>
              <a:gd name="connsiteX0-1" fmla="*/ 0 w 6337300"/>
              <a:gd name="connsiteY0-2" fmla="*/ 4025900 h 4025900"/>
              <a:gd name="connsiteX1-3" fmla="*/ 0 w 6337300"/>
              <a:gd name="connsiteY1-4" fmla="*/ 0 h 4025900"/>
              <a:gd name="connsiteX2-5" fmla="*/ 6337300 w 6337300"/>
              <a:gd name="connsiteY2-6" fmla="*/ 4025900 h 4025900"/>
              <a:gd name="connsiteX3-7" fmla="*/ 0 w 6337300"/>
              <a:gd name="connsiteY3-8" fmla="*/ 4025900 h 4025900"/>
              <a:gd name="connsiteX0-9" fmla="*/ 0 w 6337300"/>
              <a:gd name="connsiteY0-10" fmla="*/ 4025900 h 4025900"/>
              <a:gd name="connsiteX1-11" fmla="*/ 0 w 6337300"/>
              <a:gd name="connsiteY1-12" fmla="*/ 0 h 4025900"/>
              <a:gd name="connsiteX2-13" fmla="*/ 6337300 w 6337300"/>
              <a:gd name="connsiteY2-14" fmla="*/ 4025900 h 4025900"/>
              <a:gd name="connsiteX3-15" fmla="*/ 0 w 6337300"/>
              <a:gd name="connsiteY3-16" fmla="*/ 4025900 h 40259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337300" h="4025900">
                <a:moveTo>
                  <a:pt x="0" y="4025900"/>
                </a:moveTo>
                <a:lnTo>
                  <a:pt x="0" y="0"/>
                </a:lnTo>
                <a:cubicBezTo>
                  <a:pt x="1121833" y="2307167"/>
                  <a:pt x="6307667" y="1261533"/>
                  <a:pt x="6337300" y="4025900"/>
                </a:cubicBezTo>
                <a:lnTo>
                  <a:pt x="0" y="4025900"/>
                </a:lnTo>
                <a:close/>
              </a:path>
            </a:pathLst>
          </a:custGeom>
          <a:gradFill>
            <a:gsLst>
              <a:gs pos="0">
                <a:srgbClr val="0070C0">
                  <a:lumMod val="81000"/>
                </a:srgbClr>
              </a:gs>
              <a:gs pos="100000">
                <a:srgbClr val="002060">
                  <a:lumMod val="93000"/>
                </a:srgbClr>
              </a:gs>
            </a:gsLst>
            <a:lin ang="5400000" scaled="1"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等腰三角形 1"/>
          <p:cNvSpPr/>
          <p:nvPr/>
        </p:nvSpPr>
        <p:spPr>
          <a:xfrm flipV="1">
            <a:off x="2360645" y="1229792"/>
            <a:ext cx="7592106" cy="2530444"/>
          </a:xfrm>
          <a:prstGeom prst="triangle">
            <a:avLst/>
          </a:prstGeom>
          <a:gradFill>
            <a:gsLst>
              <a:gs pos="0">
                <a:srgbClr val="0070C0">
                  <a:lumMod val="81000"/>
                  <a:alpha val="29000"/>
                </a:srgbClr>
              </a:gs>
              <a:gs pos="100000">
                <a:srgbClr val="002060">
                  <a:lumMod val="93000"/>
                </a:srgbClr>
              </a:gs>
            </a:gsLst>
            <a:lin ang="54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434012" y="2213537"/>
            <a:ext cx="1397002" cy="917008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numCol="1">
            <a:prstTxWarp prst="textPlain">
              <a:avLst/>
            </a:prstTxWarp>
            <a:spAutoFit/>
          </a:bodyPr>
          <a:lstStyle/>
          <a:p>
            <a:r>
              <a:rPr lang="en-US" altLang="zh-CN" sz="4800" dirty="0">
                <a:ln>
                  <a:gradFill flip="none" rotWithShape="1">
                    <a:gsLst>
                      <a:gs pos="0">
                        <a:schemeClr val="accent5">
                          <a:lumMod val="5000"/>
                          <a:lumOff val="95000"/>
                        </a:schemeClr>
                      </a:gs>
                      <a:gs pos="74000">
                        <a:schemeClr val="accent5">
                          <a:lumMod val="45000"/>
                          <a:lumOff val="55000"/>
                        </a:schemeClr>
                      </a:gs>
                      <a:gs pos="83000">
                        <a:schemeClr val="accent5">
                          <a:lumMod val="45000"/>
                          <a:lumOff val="55000"/>
                        </a:schemeClr>
                      </a:gs>
                      <a:gs pos="100000">
                        <a:schemeClr val="accent5">
                          <a:lumMod val="30000"/>
                          <a:lumOff val="70000"/>
                        </a:schemeClr>
                      </a:gs>
                    </a:gsLst>
                    <a:lin ang="5400000" scaled="1"/>
                    <a:tileRect/>
                  </a:gra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05</a:t>
            </a:r>
            <a:endParaRPr lang="zh-CN" altLang="en-US" sz="3200" dirty="0">
              <a:ln>
                <a:gradFill flip="none" rotWithShape="1">
                  <a:gsLst>
                    <a:gs pos="0">
                      <a:schemeClr val="accent5">
                        <a:lumMod val="5000"/>
                        <a:lumOff val="95000"/>
                      </a:schemeClr>
                    </a:gs>
                    <a:gs pos="74000">
                      <a:schemeClr val="accent5">
                        <a:lumMod val="45000"/>
                        <a:lumOff val="55000"/>
                      </a:schemeClr>
                    </a:gs>
                    <a:gs pos="83000">
                      <a:schemeClr val="accent5">
                        <a:lumMod val="45000"/>
                        <a:lumOff val="55000"/>
                      </a:schemeClr>
                    </a:gs>
                    <a:gs pos="100000">
                      <a:schemeClr val="accent5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</a:ln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735759" y="3548938"/>
            <a:ext cx="4847482" cy="83099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下半年工作计划</a:t>
            </a:r>
            <a:endParaRPr lang="zh-CN" altLang="en-US" sz="5400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 hidden="1"/>
          <p:cNvSpPr/>
          <p:nvPr/>
        </p:nvSpPr>
        <p:spPr>
          <a:xfrm>
            <a:off x="0" y="1524000"/>
            <a:ext cx="12192000" cy="381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75" b="1687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矩形 4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2060">
                  <a:alpha val="36000"/>
                </a:srgbClr>
              </a:gs>
              <a:gs pos="100000">
                <a:srgbClr val="002060">
                  <a:lumMod val="93000"/>
                  <a:alpha val="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5172670" y="733640"/>
            <a:ext cx="1846659" cy="5539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锐字工房洪荒之力中黑简1.0" panose="02010604000000000000" pitchFamily="2" charset="-122"/>
                <a:ea typeface="锐字工房洪荒之力中黑简1.0" panose="02010604000000000000" pitchFamily="2" charset="-122"/>
              </a:rPr>
              <a:t>输入标题</a:t>
            </a:r>
            <a:endParaRPr lang="zh-CN" altLang="en-US" sz="3600" dirty="0">
              <a:solidFill>
                <a:schemeClr val="bg1"/>
              </a:solidFill>
              <a:latin typeface="锐字工房洪荒之力中黑简1.0" panose="02010604000000000000" pitchFamily="2" charset="-122"/>
              <a:ea typeface="锐字工房洪荒之力中黑简1.0" panose="02010604000000000000" pitchFamily="2" charset="-122"/>
            </a:endParaRPr>
          </a:p>
        </p:txBody>
      </p:sp>
      <p:sp>
        <p:nvSpPr>
          <p:cNvPr id="28" name="Freeform 25"/>
          <p:cNvSpPr/>
          <p:nvPr/>
        </p:nvSpPr>
        <p:spPr>
          <a:xfrm>
            <a:off x="4330613" y="4445429"/>
            <a:ext cx="468216" cy="18901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44" h="21346" extrusionOk="0">
                <a:moveTo>
                  <a:pt x="19215" y="6579"/>
                </a:moveTo>
                <a:cubicBezTo>
                  <a:pt x="19290" y="6337"/>
                  <a:pt x="20871" y="5071"/>
                  <a:pt x="20946" y="4810"/>
                </a:cubicBezTo>
                <a:cubicBezTo>
                  <a:pt x="21021" y="4550"/>
                  <a:pt x="21473" y="3749"/>
                  <a:pt x="21097" y="3470"/>
                </a:cubicBezTo>
                <a:cubicBezTo>
                  <a:pt x="20720" y="3172"/>
                  <a:pt x="18463" y="3265"/>
                  <a:pt x="18463" y="3265"/>
                </a:cubicBezTo>
                <a:cubicBezTo>
                  <a:pt x="18463" y="3265"/>
                  <a:pt x="17936" y="2967"/>
                  <a:pt x="16882" y="2892"/>
                </a:cubicBezTo>
                <a:cubicBezTo>
                  <a:pt x="15753" y="2818"/>
                  <a:pt x="17108" y="2464"/>
                  <a:pt x="15904" y="2278"/>
                </a:cubicBezTo>
                <a:cubicBezTo>
                  <a:pt x="15151" y="2147"/>
                  <a:pt x="15377" y="1477"/>
                  <a:pt x="15076" y="1216"/>
                </a:cubicBezTo>
                <a:cubicBezTo>
                  <a:pt x="14850" y="956"/>
                  <a:pt x="14173" y="416"/>
                  <a:pt x="13495" y="192"/>
                </a:cubicBezTo>
                <a:cubicBezTo>
                  <a:pt x="12743" y="-50"/>
                  <a:pt x="11313" y="81"/>
                  <a:pt x="11313" y="81"/>
                </a:cubicBezTo>
                <a:cubicBezTo>
                  <a:pt x="8001" y="-236"/>
                  <a:pt x="6345" y="453"/>
                  <a:pt x="6044" y="825"/>
                </a:cubicBezTo>
                <a:cubicBezTo>
                  <a:pt x="5819" y="1198"/>
                  <a:pt x="6571" y="1887"/>
                  <a:pt x="5668" y="2371"/>
                </a:cubicBezTo>
                <a:cubicBezTo>
                  <a:pt x="4840" y="2836"/>
                  <a:pt x="6722" y="3004"/>
                  <a:pt x="5593" y="3283"/>
                </a:cubicBezTo>
                <a:cubicBezTo>
                  <a:pt x="4389" y="3544"/>
                  <a:pt x="5442" y="3637"/>
                  <a:pt x="4313" y="3767"/>
                </a:cubicBezTo>
                <a:cubicBezTo>
                  <a:pt x="3260" y="3879"/>
                  <a:pt x="2883" y="3935"/>
                  <a:pt x="2883" y="4177"/>
                </a:cubicBezTo>
                <a:cubicBezTo>
                  <a:pt x="2883" y="4419"/>
                  <a:pt x="1980" y="5052"/>
                  <a:pt x="1529" y="5611"/>
                </a:cubicBezTo>
                <a:cubicBezTo>
                  <a:pt x="1002" y="6170"/>
                  <a:pt x="475" y="6374"/>
                  <a:pt x="174" y="6579"/>
                </a:cubicBezTo>
                <a:cubicBezTo>
                  <a:pt x="-127" y="6803"/>
                  <a:pt x="24" y="6877"/>
                  <a:pt x="174" y="6989"/>
                </a:cubicBezTo>
                <a:cubicBezTo>
                  <a:pt x="325" y="7082"/>
                  <a:pt x="400" y="7101"/>
                  <a:pt x="400" y="7436"/>
                </a:cubicBezTo>
                <a:cubicBezTo>
                  <a:pt x="400" y="7790"/>
                  <a:pt x="2733" y="7845"/>
                  <a:pt x="2733" y="7845"/>
                </a:cubicBezTo>
                <a:cubicBezTo>
                  <a:pt x="2733" y="7845"/>
                  <a:pt x="2883" y="8162"/>
                  <a:pt x="2883" y="8460"/>
                </a:cubicBezTo>
                <a:cubicBezTo>
                  <a:pt x="2883" y="8739"/>
                  <a:pt x="2131" y="9558"/>
                  <a:pt x="1980" y="9782"/>
                </a:cubicBezTo>
                <a:cubicBezTo>
                  <a:pt x="1830" y="10005"/>
                  <a:pt x="2507" y="9931"/>
                  <a:pt x="2507" y="9931"/>
                </a:cubicBezTo>
                <a:cubicBezTo>
                  <a:pt x="2507" y="9931"/>
                  <a:pt x="2507" y="10173"/>
                  <a:pt x="2357" y="10527"/>
                </a:cubicBezTo>
                <a:cubicBezTo>
                  <a:pt x="2131" y="10881"/>
                  <a:pt x="1905" y="13245"/>
                  <a:pt x="1905" y="13897"/>
                </a:cubicBezTo>
                <a:cubicBezTo>
                  <a:pt x="1905" y="14549"/>
                  <a:pt x="1604" y="15443"/>
                  <a:pt x="1905" y="15443"/>
                </a:cubicBezTo>
                <a:cubicBezTo>
                  <a:pt x="2281" y="15443"/>
                  <a:pt x="3410" y="15461"/>
                  <a:pt x="3410" y="15461"/>
                </a:cubicBezTo>
                <a:cubicBezTo>
                  <a:pt x="3410" y="15461"/>
                  <a:pt x="3260" y="15890"/>
                  <a:pt x="3335" y="16430"/>
                </a:cubicBezTo>
                <a:cubicBezTo>
                  <a:pt x="3410" y="16951"/>
                  <a:pt x="5141" y="18645"/>
                  <a:pt x="5518" y="19055"/>
                </a:cubicBezTo>
                <a:cubicBezTo>
                  <a:pt x="5819" y="19483"/>
                  <a:pt x="5743" y="19856"/>
                  <a:pt x="5141" y="20079"/>
                </a:cubicBezTo>
                <a:cubicBezTo>
                  <a:pt x="4614" y="20303"/>
                  <a:pt x="4163" y="20582"/>
                  <a:pt x="3184" y="20750"/>
                </a:cubicBezTo>
                <a:cubicBezTo>
                  <a:pt x="2206" y="20936"/>
                  <a:pt x="1830" y="21010"/>
                  <a:pt x="1980" y="21178"/>
                </a:cubicBezTo>
                <a:cubicBezTo>
                  <a:pt x="2131" y="21327"/>
                  <a:pt x="3335" y="21290"/>
                  <a:pt x="5141" y="21271"/>
                </a:cubicBezTo>
                <a:cubicBezTo>
                  <a:pt x="6948" y="21252"/>
                  <a:pt x="6722" y="20973"/>
                  <a:pt x="6948" y="20843"/>
                </a:cubicBezTo>
                <a:cubicBezTo>
                  <a:pt x="7173" y="20712"/>
                  <a:pt x="8001" y="20377"/>
                  <a:pt x="8001" y="20377"/>
                </a:cubicBezTo>
                <a:cubicBezTo>
                  <a:pt x="8001" y="20377"/>
                  <a:pt x="8227" y="20433"/>
                  <a:pt x="8227" y="20582"/>
                </a:cubicBezTo>
                <a:cubicBezTo>
                  <a:pt x="8227" y="20750"/>
                  <a:pt x="7926" y="21010"/>
                  <a:pt x="7926" y="21010"/>
                </a:cubicBezTo>
                <a:cubicBezTo>
                  <a:pt x="8679" y="21010"/>
                  <a:pt x="8679" y="21010"/>
                  <a:pt x="8679" y="21010"/>
                </a:cubicBezTo>
                <a:cubicBezTo>
                  <a:pt x="8679" y="21010"/>
                  <a:pt x="8904" y="20992"/>
                  <a:pt x="8829" y="20843"/>
                </a:cubicBezTo>
                <a:cubicBezTo>
                  <a:pt x="8754" y="20694"/>
                  <a:pt x="9130" y="20358"/>
                  <a:pt x="9431" y="20079"/>
                </a:cubicBezTo>
                <a:cubicBezTo>
                  <a:pt x="9807" y="19781"/>
                  <a:pt x="9130" y="19446"/>
                  <a:pt x="8679" y="19316"/>
                </a:cubicBezTo>
                <a:cubicBezTo>
                  <a:pt x="8302" y="19204"/>
                  <a:pt x="8453" y="18552"/>
                  <a:pt x="8528" y="17901"/>
                </a:cubicBezTo>
                <a:cubicBezTo>
                  <a:pt x="8679" y="17249"/>
                  <a:pt x="8829" y="16541"/>
                  <a:pt x="8528" y="16243"/>
                </a:cubicBezTo>
                <a:cubicBezTo>
                  <a:pt x="8302" y="15927"/>
                  <a:pt x="7926" y="15517"/>
                  <a:pt x="7926" y="15517"/>
                </a:cubicBezTo>
                <a:cubicBezTo>
                  <a:pt x="12442" y="15610"/>
                  <a:pt x="12442" y="15610"/>
                  <a:pt x="12442" y="15610"/>
                </a:cubicBezTo>
                <a:cubicBezTo>
                  <a:pt x="12442" y="15610"/>
                  <a:pt x="12592" y="15834"/>
                  <a:pt x="12592" y="16318"/>
                </a:cubicBezTo>
                <a:cubicBezTo>
                  <a:pt x="12592" y="16821"/>
                  <a:pt x="12592" y="17156"/>
                  <a:pt x="12592" y="17956"/>
                </a:cubicBezTo>
                <a:cubicBezTo>
                  <a:pt x="12592" y="18738"/>
                  <a:pt x="12291" y="19036"/>
                  <a:pt x="11915" y="19334"/>
                </a:cubicBezTo>
                <a:cubicBezTo>
                  <a:pt x="11614" y="19651"/>
                  <a:pt x="11840" y="19874"/>
                  <a:pt x="11463" y="20172"/>
                </a:cubicBezTo>
                <a:cubicBezTo>
                  <a:pt x="11087" y="20489"/>
                  <a:pt x="10410" y="20712"/>
                  <a:pt x="10033" y="20880"/>
                </a:cubicBezTo>
                <a:cubicBezTo>
                  <a:pt x="9582" y="21047"/>
                  <a:pt x="9431" y="21327"/>
                  <a:pt x="11012" y="21345"/>
                </a:cubicBezTo>
                <a:cubicBezTo>
                  <a:pt x="12667" y="21364"/>
                  <a:pt x="14624" y="21178"/>
                  <a:pt x="14624" y="20992"/>
                </a:cubicBezTo>
                <a:cubicBezTo>
                  <a:pt x="14624" y="20824"/>
                  <a:pt x="14775" y="20601"/>
                  <a:pt x="15302" y="20321"/>
                </a:cubicBezTo>
                <a:cubicBezTo>
                  <a:pt x="15904" y="20023"/>
                  <a:pt x="15377" y="19781"/>
                  <a:pt x="15226" y="19670"/>
                </a:cubicBezTo>
                <a:cubicBezTo>
                  <a:pt x="15001" y="19539"/>
                  <a:pt x="15076" y="19409"/>
                  <a:pt x="15076" y="19185"/>
                </a:cubicBezTo>
                <a:cubicBezTo>
                  <a:pt x="15076" y="18962"/>
                  <a:pt x="15904" y="18217"/>
                  <a:pt x="16807" y="17398"/>
                </a:cubicBezTo>
                <a:cubicBezTo>
                  <a:pt x="17710" y="16578"/>
                  <a:pt x="17484" y="15629"/>
                  <a:pt x="17484" y="15629"/>
                </a:cubicBezTo>
                <a:cubicBezTo>
                  <a:pt x="18162" y="15629"/>
                  <a:pt x="18162" y="15629"/>
                  <a:pt x="18162" y="15629"/>
                </a:cubicBezTo>
                <a:cubicBezTo>
                  <a:pt x="18162" y="15629"/>
                  <a:pt x="18237" y="14418"/>
                  <a:pt x="18764" y="13190"/>
                </a:cubicBezTo>
                <a:cubicBezTo>
                  <a:pt x="19290" y="11942"/>
                  <a:pt x="18538" y="10657"/>
                  <a:pt x="18538" y="10303"/>
                </a:cubicBezTo>
                <a:cubicBezTo>
                  <a:pt x="18538" y="9950"/>
                  <a:pt x="19065" y="9801"/>
                  <a:pt x="19817" y="9726"/>
                </a:cubicBezTo>
                <a:cubicBezTo>
                  <a:pt x="20645" y="9633"/>
                  <a:pt x="20720" y="9596"/>
                  <a:pt x="20344" y="9261"/>
                </a:cubicBezTo>
                <a:cubicBezTo>
                  <a:pt x="19893" y="8925"/>
                  <a:pt x="19290" y="8125"/>
                  <a:pt x="19290" y="8125"/>
                </a:cubicBezTo>
                <a:cubicBezTo>
                  <a:pt x="19290" y="8125"/>
                  <a:pt x="19215" y="8013"/>
                  <a:pt x="18764" y="7659"/>
                </a:cubicBezTo>
                <a:cubicBezTo>
                  <a:pt x="18237" y="7324"/>
                  <a:pt x="18237" y="6989"/>
                  <a:pt x="18237" y="6989"/>
                </a:cubicBezTo>
                <a:cubicBezTo>
                  <a:pt x="18237" y="6989"/>
                  <a:pt x="19140" y="6803"/>
                  <a:pt x="19215" y="6579"/>
                </a:cubicBezTo>
                <a:close/>
                <a:moveTo>
                  <a:pt x="7550" y="8181"/>
                </a:moveTo>
                <a:cubicBezTo>
                  <a:pt x="8152" y="7845"/>
                  <a:pt x="8152" y="7845"/>
                  <a:pt x="8152" y="7845"/>
                </a:cubicBezTo>
                <a:cubicBezTo>
                  <a:pt x="8453" y="8181"/>
                  <a:pt x="8453" y="8181"/>
                  <a:pt x="8453" y="8181"/>
                </a:cubicBezTo>
                <a:lnTo>
                  <a:pt x="7550" y="8181"/>
                </a:lnTo>
                <a:close/>
                <a:moveTo>
                  <a:pt x="12517" y="3730"/>
                </a:moveTo>
                <a:cubicBezTo>
                  <a:pt x="11764" y="4047"/>
                  <a:pt x="10485" y="4605"/>
                  <a:pt x="10033" y="5071"/>
                </a:cubicBezTo>
                <a:cubicBezTo>
                  <a:pt x="9506" y="5518"/>
                  <a:pt x="8679" y="6170"/>
                  <a:pt x="8679" y="6170"/>
                </a:cubicBezTo>
                <a:cubicBezTo>
                  <a:pt x="8679" y="6170"/>
                  <a:pt x="8603" y="6058"/>
                  <a:pt x="8528" y="5890"/>
                </a:cubicBezTo>
                <a:cubicBezTo>
                  <a:pt x="8453" y="5723"/>
                  <a:pt x="8453" y="4922"/>
                  <a:pt x="8453" y="4550"/>
                </a:cubicBezTo>
                <a:cubicBezTo>
                  <a:pt x="8453" y="4177"/>
                  <a:pt x="8528" y="3861"/>
                  <a:pt x="8302" y="3842"/>
                </a:cubicBezTo>
                <a:cubicBezTo>
                  <a:pt x="8001" y="3805"/>
                  <a:pt x="7550" y="3581"/>
                  <a:pt x="7550" y="3581"/>
                </a:cubicBezTo>
                <a:cubicBezTo>
                  <a:pt x="9205" y="3023"/>
                  <a:pt x="9205" y="3023"/>
                  <a:pt x="9205" y="3023"/>
                </a:cubicBezTo>
                <a:cubicBezTo>
                  <a:pt x="8679" y="3823"/>
                  <a:pt x="9582" y="3674"/>
                  <a:pt x="9958" y="3916"/>
                </a:cubicBezTo>
                <a:cubicBezTo>
                  <a:pt x="10259" y="4158"/>
                  <a:pt x="9883" y="4773"/>
                  <a:pt x="10109" y="4475"/>
                </a:cubicBezTo>
                <a:cubicBezTo>
                  <a:pt x="10259" y="4196"/>
                  <a:pt x="10861" y="4177"/>
                  <a:pt x="11313" y="3898"/>
                </a:cubicBezTo>
                <a:cubicBezTo>
                  <a:pt x="11840" y="3618"/>
                  <a:pt x="10334" y="3414"/>
                  <a:pt x="10334" y="3414"/>
                </a:cubicBezTo>
                <a:cubicBezTo>
                  <a:pt x="10334" y="3414"/>
                  <a:pt x="11162" y="3339"/>
                  <a:pt x="11840" y="3190"/>
                </a:cubicBezTo>
                <a:cubicBezTo>
                  <a:pt x="12592" y="3023"/>
                  <a:pt x="13571" y="2818"/>
                  <a:pt x="13571" y="2818"/>
                </a:cubicBezTo>
                <a:cubicBezTo>
                  <a:pt x="14097" y="3041"/>
                  <a:pt x="14097" y="3041"/>
                  <a:pt x="14097" y="3041"/>
                </a:cubicBezTo>
                <a:cubicBezTo>
                  <a:pt x="14097" y="3041"/>
                  <a:pt x="13270" y="3414"/>
                  <a:pt x="12517" y="3730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22859" tIns="22859" rIns="22859" bIns="22859"/>
          <a:lstStyle/>
          <a:p>
            <a:pPr defTabSz="914400">
              <a:defRPr sz="2700" b="0">
                <a:solidFill>
                  <a:srgbClr val="1C1F25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350"/>
          </a:p>
        </p:txBody>
      </p:sp>
      <p:sp>
        <p:nvSpPr>
          <p:cNvPr id="29" name="Freeform 26"/>
          <p:cNvSpPr/>
          <p:nvPr/>
        </p:nvSpPr>
        <p:spPr>
          <a:xfrm>
            <a:off x="4932144" y="4310453"/>
            <a:ext cx="646538" cy="20207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1" h="21536" extrusionOk="0">
                <a:moveTo>
                  <a:pt x="21208" y="9140"/>
                </a:moveTo>
                <a:cubicBezTo>
                  <a:pt x="21544" y="8872"/>
                  <a:pt x="21600" y="8408"/>
                  <a:pt x="21208" y="8283"/>
                </a:cubicBezTo>
                <a:cubicBezTo>
                  <a:pt x="20817" y="8140"/>
                  <a:pt x="21432" y="7373"/>
                  <a:pt x="21040" y="6783"/>
                </a:cubicBezTo>
                <a:cubicBezTo>
                  <a:pt x="20705" y="6194"/>
                  <a:pt x="20425" y="5266"/>
                  <a:pt x="20369" y="4766"/>
                </a:cubicBezTo>
                <a:cubicBezTo>
                  <a:pt x="20369" y="4266"/>
                  <a:pt x="20257" y="3909"/>
                  <a:pt x="18242" y="3749"/>
                </a:cubicBezTo>
                <a:cubicBezTo>
                  <a:pt x="16899" y="3642"/>
                  <a:pt x="15780" y="3517"/>
                  <a:pt x="15053" y="3410"/>
                </a:cubicBezTo>
                <a:cubicBezTo>
                  <a:pt x="15053" y="3410"/>
                  <a:pt x="14269" y="3195"/>
                  <a:pt x="14102" y="2999"/>
                </a:cubicBezTo>
                <a:cubicBezTo>
                  <a:pt x="14046" y="2838"/>
                  <a:pt x="14046" y="2678"/>
                  <a:pt x="14046" y="2588"/>
                </a:cubicBezTo>
                <a:cubicBezTo>
                  <a:pt x="14158" y="2428"/>
                  <a:pt x="14158" y="2303"/>
                  <a:pt x="14158" y="2214"/>
                </a:cubicBezTo>
                <a:cubicBezTo>
                  <a:pt x="14158" y="2106"/>
                  <a:pt x="14773" y="2249"/>
                  <a:pt x="14885" y="2071"/>
                </a:cubicBezTo>
                <a:cubicBezTo>
                  <a:pt x="15053" y="1910"/>
                  <a:pt x="15165" y="1517"/>
                  <a:pt x="15053" y="1500"/>
                </a:cubicBezTo>
                <a:cubicBezTo>
                  <a:pt x="14941" y="1464"/>
                  <a:pt x="14829" y="1464"/>
                  <a:pt x="14717" y="1464"/>
                </a:cubicBezTo>
                <a:cubicBezTo>
                  <a:pt x="14717" y="1410"/>
                  <a:pt x="14829" y="1053"/>
                  <a:pt x="14717" y="678"/>
                </a:cubicBezTo>
                <a:cubicBezTo>
                  <a:pt x="14661" y="321"/>
                  <a:pt x="13542" y="36"/>
                  <a:pt x="11472" y="0"/>
                </a:cubicBezTo>
                <a:cubicBezTo>
                  <a:pt x="10296" y="0"/>
                  <a:pt x="8953" y="286"/>
                  <a:pt x="8785" y="678"/>
                </a:cubicBezTo>
                <a:cubicBezTo>
                  <a:pt x="8618" y="1071"/>
                  <a:pt x="8674" y="1607"/>
                  <a:pt x="8674" y="1607"/>
                </a:cubicBezTo>
                <a:cubicBezTo>
                  <a:pt x="8674" y="1607"/>
                  <a:pt x="8282" y="1874"/>
                  <a:pt x="8618" y="2089"/>
                </a:cubicBezTo>
                <a:cubicBezTo>
                  <a:pt x="8953" y="2303"/>
                  <a:pt x="9737" y="2249"/>
                  <a:pt x="9737" y="2249"/>
                </a:cubicBezTo>
                <a:cubicBezTo>
                  <a:pt x="9737" y="2249"/>
                  <a:pt x="9905" y="2588"/>
                  <a:pt x="9905" y="2767"/>
                </a:cubicBezTo>
                <a:cubicBezTo>
                  <a:pt x="9905" y="2856"/>
                  <a:pt x="9905" y="2928"/>
                  <a:pt x="9849" y="2981"/>
                </a:cubicBezTo>
                <a:cubicBezTo>
                  <a:pt x="9849" y="2981"/>
                  <a:pt x="9849" y="2981"/>
                  <a:pt x="9849" y="2981"/>
                </a:cubicBezTo>
                <a:cubicBezTo>
                  <a:pt x="9849" y="2981"/>
                  <a:pt x="9905" y="2981"/>
                  <a:pt x="9905" y="2981"/>
                </a:cubicBezTo>
                <a:cubicBezTo>
                  <a:pt x="9849" y="2981"/>
                  <a:pt x="9849" y="2981"/>
                  <a:pt x="9849" y="2981"/>
                </a:cubicBezTo>
                <a:cubicBezTo>
                  <a:pt x="9849" y="2981"/>
                  <a:pt x="9177" y="3249"/>
                  <a:pt x="8730" y="3320"/>
                </a:cubicBezTo>
                <a:cubicBezTo>
                  <a:pt x="8002" y="3427"/>
                  <a:pt x="6883" y="3570"/>
                  <a:pt x="5988" y="3660"/>
                </a:cubicBezTo>
                <a:cubicBezTo>
                  <a:pt x="5820" y="3677"/>
                  <a:pt x="5708" y="3677"/>
                  <a:pt x="5540" y="3695"/>
                </a:cubicBezTo>
                <a:cubicBezTo>
                  <a:pt x="4477" y="3802"/>
                  <a:pt x="3637" y="3892"/>
                  <a:pt x="3637" y="4356"/>
                </a:cubicBezTo>
                <a:cubicBezTo>
                  <a:pt x="3581" y="4891"/>
                  <a:pt x="3413" y="5909"/>
                  <a:pt x="3190" y="6605"/>
                </a:cubicBezTo>
                <a:cubicBezTo>
                  <a:pt x="2966" y="7283"/>
                  <a:pt x="2294" y="8747"/>
                  <a:pt x="2294" y="9211"/>
                </a:cubicBezTo>
                <a:cubicBezTo>
                  <a:pt x="2238" y="9675"/>
                  <a:pt x="2070" y="10675"/>
                  <a:pt x="2126" y="10782"/>
                </a:cubicBezTo>
                <a:cubicBezTo>
                  <a:pt x="2126" y="10871"/>
                  <a:pt x="2350" y="10871"/>
                  <a:pt x="2350" y="10979"/>
                </a:cubicBezTo>
                <a:cubicBezTo>
                  <a:pt x="2406" y="10925"/>
                  <a:pt x="2686" y="10675"/>
                  <a:pt x="3805" y="10675"/>
                </a:cubicBezTo>
                <a:cubicBezTo>
                  <a:pt x="5036" y="10675"/>
                  <a:pt x="5036" y="10961"/>
                  <a:pt x="5036" y="10961"/>
                </a:cubicBezTo>
                <a:cubicBezTo>
                  <a:pt x="4645" y="10836"/>
                  <a:pt x="4645" y="10836"/>
                  <a:pt x="3805" y="10836"/>
                </a:cubicBezTo>
                <a:cubicBezTo>
                  <a:pt x="3022" y="10818"/>
                  <a:pt x="2406" y="10961"/>
                  <a:pt x="2350" y="10979"/>
                </a:cubicBezTo>
                <a:cubicBezTo>
                  <a:pt x="2350" y="10996"/>
                  <a:pt x="2350" y="11032"/>
                  <a:pt x="2294" y="11050"/>
                </a:cubicBezTo>
                <a:cubicBezTo>
                  <a:pt x="2182" y="11246"/>
                  <a:pt x="2182" y="11407"/>
                  <a:pt x="2518" y="11532"/>
                </a:cubicBezTo>
                <a:cubicBezTo>
                  <a:pt x="2798" y="11657"/>
                  <a:pt x="2630" y="11818"/>
                  <a:pt x="2630" y="11818"/>
                </a:cubicBezTo>
                <a:cubicBezTo>
                  <a:pt x="0" y="11782"/>
                  <a:pt x="0" y="11782"/>
                  <a:pt x="0" y="11782"/>
                </a:cubicBezTo>
                <a:cubicBezTo>
                  <a:pt x="168" y="15156"/>
                  <a:pt x="168" y="15156"/>
                  <a:pt x="168" y="15156"/>
                </a:cubicBezTo>
                <a:cubicBezTo>
                  <a:pt x="4365" y="16191"/>
                  <a:pt x="4365" y="16191"/>
                  <a:pt x="4365" y="16191"/>
                </a:cubicBezTo>
                <a:cubicBezTo>
                  <a:pt x="4365" y="16191"/>
                  <a:pt x="4980" y="16048"/>
                  <a:pt x="5540" y="16030"/>
                </a:cubicBezTo>
                <a:cubicBezTo>
                  <a:pt x="5596" y="16030"/>
                  <a:pt x="5652" y="16030"/>
                  <a:pt x="5652" y="16030"/>
                </a:cubicBezTo>
                <a:cubicBezTo>
                  <a:pt x="6267" y="16030"/>
                  <a:pt x="6603" y="16048"/>
                  <a:pt x="6603" y="16048"/>
                </a:cubicBezTo>
                <a:cubicBezTo>
                  <a:pt x="6603" y="16048"/>
                  <a:pt x="6435" y="17048"/>
                  <a:pt x="6435" y="17441"/>
                </a:cubicBezTo>
                <a:cubicBezTo>
                  <a:pt x="6435" y="17851"/>
                  <a:pt x="6547" y="18476"/>
                  <a:pt x="7107" y="18762"/>
                </a:cubicBezTo>
                <a:cubicBezTo>
                  <a:pt x="7610" y="19047"/>
                  <a:pt x="7722" y="19154"/>
                  <a:pt x="7722" y="19404"/>
                </a:cubicBezTo>
                <a:cubicBezTo>
                  <a:pt x="7722" y="19654"/>
                  <a:pt x="6547" y="20350"/>
                  <a:pt x="6603" y="20582"/>
                </a:cubicBezTo>
                <a:cubicBezTo>
                  <a:pt x="6603" y="20815"/>
                  <a:pt x="6771" y="21172"/>
                  <a:pt x="8002" y="21172"/>
                </a:cubicBezTo>
                <a:cubicBezTo>
                  <a:pt x="9233" y="21154"/>
                  <a:pt x="10128" y="20993"/>
                  <a:pt x="10128" y="20690"/>
                </a:cubicBezTo>
                <a:cubicBezTo>
                  <a:pt x="10128" y="20368"/>
                  <a:pt x="9961" y="20172"/>
                  <a:pt x="10352" y="20065"/>
                </a:cubicBezTo>
                <a:cubicBezTo>
                  <a:pt x="10800" y="19940"/>
                  <a:pt x="10128" y="19654"/>
                  <a:pt x="10856" y="19351"/>
                </a:cubicBezTo>
                <a:cubicBezTo>
                  <a:pt x="11527" y="19047"/>
                  <a:pt x="10800" y="19029"/>
                  <a:pt x="10968" y="18744"/>
                </a:cubicBezTo>
                <a:cubicBezTo>
                  <a:pt x="11136" y="18458"/>
                  <a:pt x="10800" y="17619"/>
                  <a:pt x="10744" y="17280"/>
                </a:cubicBezTo>
                <a:cubicBezTo>
                  <a:pt x="10688" y="16941"/>
                  <a:pt x="10856" y="16530"/>
                  <a:pt x="11416" y="15102"/>
                </a:cubicBezTo>
                <a:cubicBezTo>
                  <a:pt x="11919" y="13656"/>
                  <a:pt x="12255" y="13014"/>
                  <a:pt x="12423" y="12710"/>
                </a:cubicBezTo>
                <a:cubicBezTo>
                  <a:pt x="12591" y="12389"/>
                  <a:pt x="12815" y="11996"/>
                  <a:pt x="12815" y="11996"/>
                </a:cubicBezTo>
                <a:cubicBezTo>
                  <a:pt x="12815" y="11996"/>
                  <a:pt x="13542" y="13353"/>
                  <a:pt x="14102" y="13692"/>
                </a:cubicBezTo>
                <a:cubicBezTo>
                  <a:pt x="14661" y="14013"/>
                  <a:pt x="15333" y="15691"/>
                  <a:pt x="15501" y="16191"/>
                </a:cubicBezTo>
                <a:cubicBezTo>
                  <a:pt x="15668" y="16673"/>
                  <a:pt x="15556" y="18119"/>
                  <a:pt x="15948" y="18280"/>
                </a:cubicBezTo>
                <a:cubicBezTo>
                  <a:pt x="16284" y="18422"/>
                  <a:pt x="16452" y="18637"/>
                  <a:pt x="16452" y="18637"/>
                </a:cubicBezTo>
                <a:cubicBezTo>
                  <a:pt x="16452" y="18637"/>
                  <a:pt x="15501" y="18815"/>
                  <a:pt x="15501" y="19047"/>
                </a:cubicBezTo>
                <a:cubicBezTo>
                  <a:pt x="15501" y="19297"/>
                  <a:pt x="16228" y="19494"/>
                  <a:pt x="16172" y="19815"/>
                </a:cubicBezTo>
                <a:cubicBezTo>
                  <a:pt x="16172" y="20136"/>
                  <a:pt x="16284" y="20404"/>
                  <a:pt x="16676" y="20458"/>
                </a:cubicBezTo>
                <a:cubicBezTo>
                  <a:pt x="17067" y="20529"/>
                  <a:pt x="17011" y="21064"/>
                  <a:pt x="17515" y="21261"/>
                </a:cubicBezTo>
                <a:cubicBezTo>
                  <a:pt x="18019" y="21439"/>
                  <a:pt x="18858" y="21600"/>
                  <a:pt x="19865" y="21511"/>
                </a:cubicBezTo>
                <a:cubicBezTo>
                  <a:pt x="20873" y="21404"/>
                  <a:pt x="20873" y="20975"/>
                  <a:pt x="20369" y="20565"/>
                </a:cubicBezTo>
                <a:cubicBezTo>
                  <a:pt x="19865" y="20154"/>
                  <a:pt x="19250" y="19886"/>
                  <a:pt x="19418" y="19726"/>
                </a:cubicBezTo>
                <a:cubicBezTo>
                  <a:pt x="19641" y="19565"/>
                  <a:pt x="19809" y="19315"/>
                  <a:pt x="19306" y="19154"/>
                </a:cubicBezTo>
                <a:cubicBezTo>
                  <a:pt x="18802" y="18994"/>
                  <a:pt x="19306" y="18815"/>
                  <a:pt x="19641" y="18672"/>
                </a:cubicBezTo>
                <a:cubicBezTo>
                  <a:pt x="19977" y="18530"/>
                  <a:pt x="19921" y="17887"/>
                  <a:pt x="19921" y="17530"/>
                </a:cubicBezTo>
                <a:cubicBezTo>
                  <a:pt x="19977" y="17173"/>
                  <a:pt x="19809" y="15423"/>
                  <a:pt x="19921" y="14799"/>
                </a:cubicBezTo>
                <a:cubicBezTo>
                  <a:pt x="19977" y="14156"/>
                  <a:pt x="20145" y="12228"/>
                  <a:pt x="19865" y="11693"/>
                </a:cubicBezTo>
                <a:cubicBezTo>
                  <a:pt x="19585" y="11157"/>
                  <a:pt x="19809" y="10764"/>
                  <a:pt x="19809" y="10764"/>
                </a:cubicBezTo>
                <a:cubicBezTo>
                  <a:pt x="19809" y="10764"/>
                  <a:pt x="20481" y="10871"/>
                  <a:pt x="20481" y="10657"/>
                </a:cubicBezTo>
                <a:cubicBezTo>
                  <a:pt x="20481" y="10461"/>
                  <a:pt x="20257" y="10425"/>
                  <a:pt x="20537" y="10086"/>
                </a:cubicBezTo>
                <a:cubicBezTo>
                  <a:pt x="20817" y="9729"/>
                  <a:pt x="20873" y="9408"/>
                  <a:pt x="21208" y="9140"/>
                </a:cubicBezTo>
                <a:close/>
                <a:moveTo>
                  <a:pt x="6099" y="11942"/>
                </a:moveTo>
                <a:cubicBezTo>
                  <a:pt x="5540" y="11925"/>
                  <a:pt x="5540" y="11925"/>
                  <a:pt x="5540" y="11925"/>
                </a:cubicBezTo>
                <a:cubicBezTo>
                  <a:pt x="5092" y="11889"/>
                  <a:pt x="5092" y="11889"/>
                  <a:pt x="5092" y="11889"/>
                </a:cubicBezTo>
                <a:cubicBezTo>
                  <a:pt x="5092" y="11889"/>
                  <a:pt x="5204" y="11657"/>
                  <a:pt x="5036" y="11496"/>
                </a:cubicBezTo>
                <a:cubicBezTo>
                  <a:pt x="4868" y="11336"/>
                  <a:pt x="4924" y="11193"/>
                  <a:pt x="5036" y="11014"/>
                </a:cubicBezTo>
                <a:cubicBezTo>
                  <a:pt x="5036" y="11014"/>
                  <a:pt x="5204" y="11193"/>
                  <a:pt x="5540" y="11211"/>
                </a:cubicBezTo>
                <a:cubicBezTo>
                  <a:pt x="5596" y="11211"/>
                  <a:pt x="5596" y="11211"/>
                  <a:pt x="5652" y="11211"/>
                </a:cubicBezTo>
                <a:cubicBezTo>
                  <a:pt x="6044" y="11211"/>
                  <a:pt x="6211" y="11228"/>
                  <a:pt x="6211" y="11228"/>
                </a:cubicBezTo>
                <a:cubicBezTo>
                  <a:pt x="6211" y="11228"/>
                  <a:pt x="6044" y="11425"/>
                  <a:pt x="6044" y="11585"/>
                </a:cubicBezTo>
                <a:cubicBezTo>
                  <a:pt x="6044" y="11764"/>
                  <a:pt x="6099" y="11942"/>
                  <a:pt x="6099" y="11942"/>
                </a:cubicBezTo>
                <a:close/>
                <a:moveTo>
                  <a:pt x="12479" y="9015"/>
                </a:moveTo>
                <a:cubicBezTo>
                  <a:pt x="12591" y="8283"/>
                  <a:pt x="12535" y="6194"/>
                  <a:pt x="12479" y="5748"/>
                </a:cubicBezTo>
                <a:cubicBezTo>
                  <a:pt x="12479" y="5284"/>
                  <a:pt x="12199" y="4266"/>
                  <a:pt x="12367" y="4141"/>
                </a:cubicBezTo>
                <a:cubicBezTo>
                  <a:pt x="12535" y="3999"/>
                  <a:pt x="12982" y="3892"/>
                  <a:pt x="13486" y="3981"/>
                </a:cubicBezTo>
                <a:cubicBezTo>
                  <a:pt x="13486" y="3981"/>
                  <a:pt x="12926" y="3713"/>
                  <a:pt x="12031" y="3713"/>
                </a:cubicBezTo>
                <a:cubicBezTo>
                  <a:pt x="11136" y="3713"/>
                  <a:pt x="10520" y="3981"/>
                  <a:pt x="10520" y="3981"/>
                </a:cubicBezTo>
                <a:cubicBezTo>
                  <a:pt x="10520" y="3981"/>
                  <a:pt x="11527" y="3909"/>
                  <a:pt x="11472" y="4124"/>
                </a:cubicBezTo>
                <a:cubicBezTo>
                  <a:pt x="11472" y="4338"/>
                  <a:pt x="11136" y="5445"/>
                  <a:pt x="11136" y="6177"/>
                </a:cubicBezTo>
                <a:cubicBezTo>
                  <a:pt x="11136" y="6837"/>
                  <a:pt x="10968" y="8426"/>
                  <a:pt x="11136" y="9015"/>
                </a:cubicBezTo>
                <a:cubicBezTo>
                  <a:pt x="10464" y="8997"/>
                  <a:pt x="10240" y="8979"/>
                  <a:pt x="10240" y="8979"/>
                </a:cubicBezTo>
                <a:cubicBezTo>
                  <a:pt x="10240" y="8979"/>
                  <a:pt x="10856" y="6891"/>
                  <a:pt x="10632" y="5802"/>
                </a:cubicBezTo>
                <a:cubicBezTo>
                  <a:pt x="10408" y="4980"/>
                  <a:pt x="9961" y="3927"/>
                  <a:pt x="9681" y="3356"/>
                </a:cubicBezTo>
                <a:cubicBezTo>
                  <a:pt x="9681" y="3356"/>
                  <a:pt x="9681" y="3356"/>
                  <a:pt x="9681" y="3356"/>
                </a:cubicBezTo>
                <a:cubicBezTo>
                  <a:pt x="9681" y="3356"/>
                  <a:pt x="9961" y="3035"/>
                  <a:pt x="10184" y="3142"/>
                </a:cubicBezTo>
                <a:cubicBezTo>
                  <a:pt x="10184" y="3142"/>
                  <a:pt x="10184" y="3142"/>
                  <a:pt x="10184" y="3142"/>
                </a:cubicBezTo>
                <a:cubicBezTo>
                  <a:pt x="10632" y="3374"/>
                  <a:pt x="11360" y="3642"/>
                  <a:pt x="11863" y="3642"/>
                </a:cubicBezTo>
                <a:cubicBezTo>
                  <a:pt x="12423" y="3642"/>
                  <a:pt x="13318" y="3445"/>
                  <a:pt x="13878" y="3195"/>
                </a:cubicBezTo>
                <a:cubicBezTo>
                  <a:pt x="13878" y="3195"/>
                  <a:pt x="13878" y="3195"/>
                  <a:pt x="13878" y="3195"/>
                </a:cubicBezTo>
                <a:cubicBezTo>
                  <a:pt x="13878" y="3195"/>
                  <a:pt x="14437" y="3249"/>
                  <a:pt x="14493" y="3499"/>
                </a:cubicBezTo>
                <a:cubicBezTo>
                  <a:pt x="14493" y="3517"/>
                  <a:pt x="14437" y="3552"/>
                  <a:pt x="14437" y="3588"/>
                </a:cubicBezTo>
                <a:cubicBezTo>
                  <a:pt x="14437" y="3588"/>
                  <a:pt x="14437" y="3588"/>
                  <a:pt x="14437" y="3588"/>
                </a:cubicBezTo>
                <a:cubicBezTo>
                  <a:pt x="14437" y="3588"/>
                  <a:pt x="14437" y="3588"/>
                  <a:pt x="14437" y="3588"/>
                </a:cubicBezTo>
                <a:cubicBezTo>
                  <a:pt x="14437" y="3802"/>
                  <a:pt x="14437" y="4106"/>
                  <a:pt x="14549" y="4570"/>
                </a:cubicBezTo>
                <a:cubicBezTo>
                  <a:pt x="14717" y="5980"/>
                  <a:pt x="15501" y="7658"/>
                  <a:pt x="15892" y="8033"/>
                </a:cubicBezTo>
                <a:cubicBezTo>
                  <a:pt x="16340" y="8426"/>
                  <a:pt x="16844" y="8711"/>
                  <a:pt x="16844" y="8711"/>
                </a:cubicBezTo>
                <a:cubicBezTo>
                  <a:pt x="16844" y="8711"/>
                  <a:pt x="14046" y="8997"/>
                  <a:pt x="12479" y="9015"/>
                </a:cubicBezTo>
                <a:close/>
                <a:moveTo>
                  <a:pt x="20145" y="10443"/>
                </a:moveTo>
                <a:cubicBezTo>
                  <a:pt x="20033" y="10229"/>
                  <a:pt x="20201" y="10140"/>
                  <a:pt x="19697" y="10015"/>
                </a:cubicBezTo>
                <a:cubicBezTo>
                  <a:pt x="19194" y="9890"/>
                  <a:pt x="18354" y="9890"/>
                  <a:pt x="18354" y="9890"/>
                </a:cubicBezTo>
                <a:cubicBezTo>
                  <a:pt x="18354" y="9890"/>
                  <a:pt x="19585" y="9729"/>
                  <a:pt x="20145" y="9943"/>
                </a:cubicBezTo>
                <a:cubicBezTo>
                  <a:pt x="20649" y="10175"/>
                  <a:pt x="20145" y="10443"/>
                  <a:pt x="20145" y="10443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22859" tIns="22859" rIns="22859" bIns="22859"/>
          <a:lstStyle/>
          <a:p>
            <a:pPr defTabSz="914400">
              <a:defRPr sz="2700" b="0">
                <a:solidFill>
                  <a:srgbClr val="1C1F25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350"/>
          </a:p>
        </p:txBody>
      </p:sp>
      <p:sp>
        <p:nvSpPr>
          <p:cNvPr id="30" name="Freeform 27"/>
          <p:cNvSpPr/>
          <p:nvPr/>
        </p:nvSpPr>
        <p:spPr>
          <a:xfrm>
            <a:off x="7434728" y="4398465"/>
            <a:ext cx="611175" cy="1936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88" h="21345" extrusionOk="0">
                <a:moveTo>
                  <a:pt x="21067" y="5972"/>
                </a:moveTo>
                <a:cubicBezTo>
                  <a:pt x="20787" y="5560"/>
                  <a:pt x="19947" y="5575"/>
                  <a:pt x="19108" y="5340"/>
                </a:cubicBezTo>
                <a:cubicBezTo>
                  <a:pt x="18315" y="5105"/>
                  <a:pt x="17662" y="4914"/>
                  <a:pt x="17568" y="4488"/>
                </a:cubicBezTo>
                <a:cubicBezTo>
                  <a:pt x="17428" y="4047"/>
                  <a:pt x="15935" y="3694"/>
                  <a:pt x="14956" y="3621"/>
                </a:cubicBezTo>
                <a:cubicBezTo>
                  <a:pt x="14069" y="3562"/>
                  <a:pt x="13230" y="3415"/>
                  <a:pt x="12996" y="3386"/>
                </a:cubicBezTo>
                <a:cubicBezTo>
                  <a:pt x="12950" y="3503"/>
                  <a:pt x="13090" y="3768"/>
                  <a:pt x="13183" y="3959"/>
                </a:cubicBezTo>
                <a:cubicBezTo>
                  <a:pt x="13136" y="3973"/>
                  <a:pt x="13043" y="3944"/>
                  <a:pt x="12996" y="3900"/>
                </a:cubicBezTo>
                <a:cubicBezTo>
                  <a:pt x="12670" y="3680"/>
                  <a:pt x="12576" y="3562"/>
                  <a:pt x="12343" y="3606"/>
                </a:cubicBezTo>
                <a:cubicBezTo>
                  <a:pt x="12157" y="3635"/>
                  <a:pt x="12017" y="3782"/>
                  <a:pt x="11877" y="3915"/>
                </a:cubicBezTo>
                <a:cubicBezTo>
                  <a:pt x="11130" y="3621"/>
                  <a:pt x="9357" y="3018"/>
                  <a:pt x="8471" y="2769"/>
                </a:cubicBezTo>
                <a:cubicBezTo>
                  <a:pt x="8518" y="2739"/>
                  <a:pt x="8611" y="2710"/>
                  <a:pt x="8704" y="2695"/>
                </a:cubicBezTo>
                <a:cubicBezTo>
                  <a:pt x="8938" y="2827"/>
                  <a:pt x="9451" y="3048"/>
                  <a:pt x="10011" y="3136"/>
                </a:cubicBezTo>
                <a:cubicBezTo>
                  <a:pt x="10710" y="3253"/>
                  <a:pt x="12297" y="3547"/>
                  <a:pt x="12297" y="3547"/>
                </a:cubicBezTo>
                <a:cubicBezTo>
                  <a:pt x="12297" y="3547"/>
                  <a:pt x="12623" y="3312"/>
                  <a:pt x="12716" y="3165"/>
                </a:cubicBezTo>
                <a:cubicBezTo>
                  <a:pt x="12716" y="3151"/>
                  <a:pt x="12716" y="3151"/>
                  <a:pt x="12716" y="3151"/>
                </a:cubicBezTo>
                <a:cubicBezTo>
                  <a:pt x="12716" y="3165"/>
                  <a:pt x="12716" y="3165"/>
                  <a:pt x="12716" y="3165"/>
                </a:cubicBezTo>
                <a:cubicBezTo>
                  <a:pt x="12716" y="3151"/>
                  <a:pt x="12716" y="3121"/>
                  <a:pt x="12716" y="3107"/>
                </a:cubicBezTo>
                <a:cubicBezTo>
                  <a:pt x="12716" y="3004"/>
                  <a:pt x="12623" y="2930"/>
                  <a:pt x="12950" y="2901"/>
                </a:cubicBezTo>
                <a:cubicBezTo>
                  <a:pt x="13323" y="2871"/>
                  <a:pt x="13836" y="2489"/>
                  <a:pt x="13976" y="2254"/>
                </a:cubicBezTo>
                <a:cubicBezTo>
                  <a:pt x="14163" y="2019"/>
                  <a:pt x="14163" y="1813"/>
                  <a:pt x="14489" y="1549"/>
                </a:cubicBezTo>
                <a:cubicBezTo>
                  <a:pt x="14862" y="1299"/>
                  <a:pt x="14816" y="1049"/>
                  <a:pt x="14443" y="726"/>
                </a:cubicBezTo>
                <a:cubicBezTo>
                  <a:pt x="14443" y="726"/>
                  <a:pt x="14443" y="726"/>
                  <a:pt x="14443" y="726"/>
                </a:cubicBezTo>
                <a:cubicBezTo>
                  <a:pt x="13883" y="-23"/>
                  <a:pt x="12810" y="182"/>
                  <a:pt x="12810" y="182"/>
                </a:cubicBezTo>
                <a:cubicBezTo>
                  <a:pt x="11363" y="-229"/>
                  <a:pt x="9684" y="153"/>
                  <a:pt x="8938" y="388"/>
                </a:cubicBezTo>
                <a:cubicBezTo>
                  <a:pt x="8938" y="388"/>
                  <a:pt x="8938" y="388"/>
                  <a:pt x="8891" y="388"/>
                </a:cubicBezTo>
                <a:cubicBezTo>
                  <a:pt x="8751" y="418"/>
                  <a:pt x="8658" y="462"/>
                  <a:pt x="8564" y="520"/>
                </a:cubicBezTo>
                <a:cubicBezTo>
                  <a:pt x="8564" y="520"/>
                  <a:pt x="8564" y="520"/>
                  <a:pt x="8564" y="520"/>
                </a:cubicBezTo>
                <a:cubicBezTo>
                  <a:pt x="7865" y="844"/>
                  <a:pt x="8051" y="1520"/>
                  <a:pt x="8051" y="1520"/>
                </a:cubicBezTo>
                <a:cubicBezTo>
                  <a:pt x="8051" y="1520"/>
                  <a:pt x="7958" y="1534"/>
                  <a:pt x="7865" y="1696"/>
                </a:cubicBezTo>
                <a:cubicBezTo>
                  <a:pt x="7818" y="1858"/>
                  <a:pt x="8051" y="2107"/>
                  <a:pt x="8191" y="2195"/>
                </a:cubicBezTo>
                <a:cubicBezTo>
                  <a:pt x="8284" y="2284"/>
                  <a:pt x="8518" y="2298"/>
                  <a:pt x="8564" y="2372"/>
                </a:cubicBezTo>
                <a:cubicBezTo>
                  <a:pt x="8564" y="2372"/>
                  <a:pt x="8471" y="2548"/>
                  <a:pt x="8331" y="2724"/>
                </a:cubicBezTo>
                <a:cubicBezTo>
                  <a:pt x="8331" y="2724"/>
                  <a:pt x="8331" y="2724"/>
                  <a:pt x="8284" y="2724"/>
                </a:cubicBezTo>
                <a:cubicBezTo>
                  <a:pt x="8238" y="2754"/>
                  <a:pt x="8331" y="2798"/>
                  <a:pt x="8051" y="2960"/>
                </a:cubicBezTo>
                <a:cubicBezTo>
                  <a:pt x="7631" y="3165"/>
                  <a:pt x="7025" y="3239"/>
                  <a:pt x="5532" y="3489"/>
                </a:cubicBezTo>
                <a:cubicBezTo>
                  <a:pt x="4086" y="3724"/>
                  <a:pt x="3712" y="4209"/>
                  <a:pt x="3573" y="4664"/>
                </a:cubicBezTo>
                <a:cubicBezTo>
                  <a:pt x="3433" y="5134"/>
                  <a:pt x="3199" y="5487"/>
                  <a:pt x="3433" y="5590"/>
                </a:cubicBezTo>
                <a:cubicBezTo>
                  <a:pt x="3666" y="5693"/>
                  <a:pt x="4226" y="6280"/>
                  <a:pt x="4739" y="6780"/>
                </a:cubicBezTo>
                <a:cubicBezTo>
                  <a:pt x="5299" y="7265"/>
                  <a:pt x="5065" y="7838"/>
                  <a:pt x="4972" y="8058"/>
                </a:cubicBezTo>
                <a:cubicBezTo>
                  <a:pt x="4879" y="8264"/>
                  <a:pt x="4459" y="8455"/>
                  <a:pt x="4506" y="8734"/>
                </a:cubicBezTo>
                <a:cubicBezTo>
                  <a:pt x="4552" y="9013"/>
                  <a:pt x="4459" y="9293"/>
                  <a:pt x="4319" y="9719"/>
                </a:cubicBezTo>
                <a:cubicBezTo>
                  <a:pt x="4226" y="10130"/>
                  <a:pt x="3433" y="10924"/>
                  <a:pt x="3852" y="10982"/>
                </a:cubicBezTo>
                <a:cubicBezTo>
                  <a:pt x="4226" y="11056"/>
                  <a:pt x="4366" y="11041"/>
                  <a:pt x="4366" y="11232"/>
                </a:cubicBezTo>
                <a:cubicBezTo>
                  <a:pt x="4366" y="11423"/>
                  <a:pt x="4086" y="12643"/>
                  <a:pt x="3106" y="14098"/>
                </a:cubicBezTo>
                <a:cubicBezTo>
                  <a:pt x="2126" y="15567"/>
                  <a:pt x="633" y="18814"/>
                  <a:pt x="307" y="19431"/>
                </a:cubicBezTo>
                <a:cubicBezTo>
                  <a:pt x="-20" y="20034"/>
                  <a:pt x="260" y="20093"/>
                  <a:pt x="260" y="20093"/>
                </a:cubicBezTo>
                <a:cubicBezTo>
                  <a:pt x="260" y="20093"/>
                  <a:pt x="260" y="20137"/>
                  <a:pt x="74" y="20313"/>
                </a:cubicBezTo>
                <a:cubicBezTo>
                  <a:pt x="-113" y="20489"/>
                  <a:pt x="74" y="20607"/>
                  <a:pt x="400" y="20680"/>
                </a:cubicBezTo>
                <a:cubicBezTo>
                  <a:pt x="727" y="20754"/>
                  <a:pt x="773" y="20901"/>
                  <a:pt x="1473" y="21062"/>
                </a:cubicBezTo>
                <a:cubicBezTo>
                  <a:pt x="2126" y="21224"/>
                  <a:pt x="4086" y="21371"/>
                  <a:pt x="4925" y="21342"/>
                </a:cubicBezTo>
                <a:cubicBezTo>
                  <a:pt x="5765" y="21312"/>
                  <a:pt x="5532" y="21224"/>
                  <a:pt x="5485" y="20960"/>
                </a:cubicBezTo>
                <a:cubicBezTo>
                  <a:pt x="5439" y="20695"/>
                  <a:pt x="4366" y="20313"/>
                  <a:pt x="4366" y="20313"/>
                </a:cubicBezTo>
                <a:cubicBezTo>
                  <a:pt x="4366" y="20313"/>
                  <a:pt x="4319" y="20240"/>
                  <a:pt x="4599" y="20195"/>
                </a:cubicBezTo>
                <a:cubicBezTo>
                  <a:pt x="4879" y="20137"/>
                  <a:pt x="6045" y="18961"/>
                  <a:pt x="7025" y="17859"/>
                </a:cubicBezTo>
                <a:cubicBezTo>
                  <a:pt x="8051" y="16772"/>
                  <a:pt x="9871" y="14788"/>
                  <a:pt x="9871" y="14788"/>
                </a:cubicBezTo>
                <a:cubicBezTo>
                  <a:pt x="9871" y="14788"/>
                  <a:pt x="10011" y="15361"/>
                  <a:pt x="10150" y="15934"/>
                </a:cubicBezTo>
                <a:cubicBezTo>
                  <a:pt x="10244" y="16507"/>
                  <a:pt x="10337" y="18388"/>
                  <a:pt x="10150" y="18873"/>
                </a:cubicBezTo>
                <a:cubicBezTo>
                  <a:pt x="9917" y="19358"/>
                  <a:pt x="9917" y="19799"/>
                  <a:pt x="9917" y="19799"/>
                </a:cubicBezTo>
                <a:cubicBezTo>
                  <a:pt x="9917" y="19799"/>
                  <a:pt x="9917" y="19858"/>
                  <a:pt x="9917" y="20019"/>
                </a:cubicBezTo>
                <a:cubicBezTo>
                  <a:pt x="9917" y="20181"/>
                  <a:pt x="10290" y="20181"/>
                  <a:pt x="11177" y="20210"/>
                </a:cubicBezTo>
                <a:cubicBezTo>
                  <a:pt x="12063" y="20240"/>
                  <a:pt x="13276" y="20225"/>
                  <a:pt x="13276" y="20225"/>
                </a:cubicBezTo>
                <a:cubicBezTo>
                  <a:pt x="13276" y="20225"/>
                  <a:pt x="13230" y="20093"/>
                  <a:pt x="13743" y="20166"/>
                </a:cubicBezTo>
                <a:cubicBezTo>
                  <a:pt x="14209" y="20225"/>
                  <a:pt x="15236" y="20387"/>
                  <a:pt x="16169" y="20387"/>
                </a:cubicBezTo>
                <a:cubicBezTo>
                  <a:pt x="17102" y="20387"/>
                  <a:pt x="19901" y="20519"/>
                  <a:pt x="19901" y="20298"/>
                </a:cubicBezTo>
                <a:cubicBezTo>
                  <a:pt x="19901" y="20078"/>
                  <a:pt x="18828" y="19990"/>
                  <a:pt x="17848" y="19990"/>
                </a:cubicBezTo>
                <a:cubicBezTo>
                  <a:pt x="16915" y="19990"/>
                  <a:pt x="15842" y="19520"/>
                  <a:pt x="15842" y="19520"/>
                </a:cubicBezTo>
                <a:cubicBezTo>
                  <a:pt x="15842" y="19520"/>
                  <a:pt x="15842" y="19520"/>
                  <a:pt x="16122" y="19461"/>
                </a:cubicBezTo>
                <a:cubicBezTo>
                  <a:pt x="16355" y="19417"/>
                  <a:pt x="14816" y="19049"/>
                  <a:pt x="14629" y="18873"/>
                </a:cubicBezTo>
                <a:cubicBezTo>
                  <a:pt x="14396" y="18697"/>
                  <a:pt x="14443" y="18667"/>
                  <a:pt x="14629" y="18241"/>
                </a:cubicBezTo>
                <a:cubicBezTo>
                  <a:pt x="14769" y="17830"/>
                  <a:pt x="15142" y="16463"/>
                  <a:pt x="15609" y="15640"/>
                </a:cubicBezTo>
                <a:cubicBezTo>
                  <a:pt x="16029" y="14803"/>
                  <a:pt x="16589" y="13995"/>
                  <a:pt x="16915" y="13289"/>
                </a:cubicBezTo>
                <a:cubicBezTo>
                  <a:pt x="17242" y="12569"/>
                  <a:pt x="17428" y="11409"/>
                  <a:pt x="17428" y="11409"/>
                </a:cubicBezTo>
                <a:cubicBezTo>
                  <a:pt x="17428" y="11409"/>
                  <a:pt x="17615" y="11394"/>
                  <a:pt x="17941" y="11306"/>
                </a:cubicBezTo>
                <a:cubicBezTo>
                  <a:pt x="18268" y="11218"/>
                  <a:pt x="18175" y="10997"/>
                  <a:pt x="17988" y="10747"/>
                </a:cubicBezTo>
                <a:cubicBezTo>
                  <a:pt x="17848" y="10483"/>
                  <a:pt x="17615" y="9410"/>
                  <a:pt x="17475" y="8896"/>
                </a:cubicBezTo>
                <a:cubicBezTo>
                  <a:pt x="17288" y="8382"/>
                  <a:pt x="16635" y="7618"/>
                  <a:pt x="16635" y="7618"/>
                </a:cubicBezTo>
                <a:cubicBezTo>
                  <a:pt x="16635" y="7618"/>
                  <a:pt x="17148" y="7544"/>
                  <a:pt x="17475" y="7441"/>
                </a:cubicBezTo>
                <a:cubicBezTo>
                  <a:pt x="17801" y="7353"/>
                  <a:pt x="17848" y="7118"/>
                  <a:pt x="17848" y="7118"/>
                </a:cubicBezTo>
                <a:cubicBezTo>
                  <a:pt x="17848" y="7118"/>
                  <a:pt x="19854" y="7177"/>
                  <a:pt x="20694" y="7059"/>
                </a:cubicBezTo>
                <a:cubicBezTo>
                  <a:pt x="21487" y="6956"/>
                  <a:pt x="21347" y="6383"/>
                  <a:pt x="21067" y="5972"/>
                </a:cubicBezTo>
                <a:close/>
                <a:moveTo>
                  <a:pt x="14396" y="6501"/>
                </a:moveTo>
                <a:cubicBezTo>
                  <a:pt x="14396" y="6501"/>
                  <a:pt x="15282" y="6413"/>
                  <a:pt x="15282" y="6192"/>
                </a:cubicBezTo>
                <a:cubicBezTo>
                  <a:pt x="15282" y="5957"/>
                  <a:pt x="14582" y="5810"/>
                  <a:pt x="14256" y="5795"/>
                </a:cubicBezTo>
                <a:cubicBezTo>
                  <a:pt x="13929" y="5795"/>
                  <a:pt x="14489" y="5634"/>
                  <a:pt x="15142" y="5810"/>
                </a:cubicBezTo>
                <a:cubicBezTo>
                  <a:pt x="15842" y="5987"/>
                  <a:pt x="16355" y="6751"/>
                  <a:pt x="16355" y="6751"/>
                </a:cubicBezTo>
                <a:cubicBezTo>
                  <a:pt x="16355" y="6751"/>
                  <a:pt x="14956" y="6574"/>
                  <a:pt x="14396" y="6501"/>
                </a:cubicBezTo>
                <a:close/>
                <a:moveTo>
                  <a:pt x="16215" y="7706"/>
                </a:moveTo>
                <a:cubicBezTo>
                  <a:pt x="16215" y="7706"/>
                  <a:pt x="16309" y="7118"/>
                  <a:pt x="16355" y="6868"/>
                </a:cubicBezTo>
                <a:cubicBezTo>
                  <a:pt x="16775" y="7573"/>
                  <a:pt x="16775" y="7573"/>
                  <a:pt x="16775" y="7573"/>
                </a:cubicBezTo>
                <a:lnTo>
                  <a:pt x="16215" y="7706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22859" tIns="22859" rIns="22859" bIns="22859"/>
          <a:lstStyle/>
          <a:p>
            <a:pPr defTabSz="914400">
              <a:defRPr sz="2700" b="0">
                <a:solidFill>
                  <a:srgbClr val="1C1F25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350"/>
          </a:p>
        </p:txBody>
      </p:sp>
      <p:sp>
        <p:nvSpPr>
          <p:cNvPr id="31" name="Freeform 28"/>
          <p:cNvSpPr/>
          <p:nvPr/>
        </p:nvSpPr>
        <p:spPr>
          <a:xfrm>
            <a:off x="6752898" y="4283464"/>
            <a:ext cx="546217" cy="20536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60" h="21600" extrusionOk="0">
                <a:moveTo>
                  <a:pt x="20651" y="7057"/>
                </a:moveTo>
                <a:cubicBezTo>
                  <a:pt x="21326" y="6699"/>
                  <a:pt x="21519" y="6151"/>
                  <a:pt x="21230" y="5650"/>
                </a:cubicBezTo>
                <a:cubicBezTo>
                  <a:pt x="21037" y="5174"/>
                  <a:pt x="20844" y="4458"/>
                  <a:pt x="20265" y="4053"/>
                </a:cubicBezTo>
                <a:cubicBezTo>
                  <a:pt x="19590" y="3624"/>
                  <a:pt x="17083" y="3600"/>
                  <a:pt x="17083" y="3600"/>
                </a:cubicBezTo>
                <a:cubicBezTo>
                  <a:pt x="17083" y="3600"/>
                  <a:pt x="17276" y="3385"/>
                  <a:pt x="16505" y="3171"/>
                </a:cubicBezTo>
                <a:cubicBezTo>
                  <a:pt x="15733" y="2956"/>
                  <a:pt x="15637" y="2694"/>
                  <a:pt x="15444" y="2336"/>
                </a:cubicBezTo>
                <a:cubicBezTo>
                  <a:pt x="15251" y="1955"/>
                  <a:pt x="14865" y="1717"/>
                  <a:pt x="14865" y="1478"/>
                </a:cubicBezTo>
                <a:cubicBezTo>
                  <a:pt x="14865" y="1240"/>
                  <a:pt x="14576" y="1264"/>
                  <a:pt x="14190" y="858"/>
                </a:cubicBezTo>
                <a:cubicBezTo>
                  <a:pt x="13805" y="453"/>
                  <a:pt x="12165" y="0"/>
                  <a:pt x="10237" y="0"/>
                </a:cubicBezTo>
                <a:cubicBezTo>
                  <a:pt x="10237" y="0"/>
                  <a:pt x="10237" y="0"/>
                  <a:pt x="10237" y="0"/>
                </a:cubicBezTo>
                <a:cubicBezTo>
                  <a:pt x="7151" y="0"/>
                  <a:pt x="6380" y="1144"/>
                  <a:pt x="6090" y="1526"/>
                </a:cubicBezTo>
                <a:cubicBezTo>
                  <a:pt x="5898" y="1883"/>
                  <a:pt x="5512" y="2122"/>
                  <a:pt x="5994" y="2408"/>
                </a:cubicBezTo>
                <a:cubicBezTo>
                  <a:pt x="6476" y="2694"/>
                  <a:pt x="5898" y="2766"/>
                  <a:pt x="4740" y="2980"/>
                </a:cubicBezTo>
                <a:cubicBezTo>
                  <a:pt x="3680" y="3219"/>
                  <a:pt x="4548" y="3457"/>
                  <a:pt x="4548" y="3457"/>
                </a:cubicBezTo>
                <a:cubicBezTo>
                  <a:pt x="4548" y="3457"/>
                  <a:pt x="3487" y="3624"/>
                  <a:pt x="2619" y="3672"/>
                </a:cubicBezTo>
                <a:cubicBezTo>
                  <a:pt x="1751" y="3695"/>
                  <a:pt x="787" y="4434"/>
                  <a:pt x="594" y="4864"/>
                </a:cubicBezTo>
                <a:cubicBezTo>
                  <a:pt x="401" y="5269"/>
                  <a:pt x="305" y="5245"/>
                  <a:pt x="112" y="5555"/>
                </a:cubicBezTo>
                <a:cubicBezTo>
                  <a:pt x="-81" y="5889"/>
                  <a:pt x="15" y="6652"/>
                  <a:pt x="112" y="7200"/>
                </a:cubicBezTo>
                <a:cubicBezTo>
                  <a:pt x="305" y="7725"/>
                  <a:pt x="2908" y="7772"/>
                  <a:pt x="2908" y="7772"/>
                </a:cubicBezTo>
                <a:cubicBezTo>
                  <a:pt x="2908" y="7772"/>
                  <a:pt x="2908" y="8297"/>
                  <a:pt x="2619" y="8583"/>
                </a:cubicBezTo>
                <a:cubicBezTo>
                  <a:pt x="2233" y="8893"/>
                  <a:pt x="594" y="9656"/>
                  <a:pt x="1076" y="9703"/>
                </a:cubicBezTo>
                <a:cubicBezTo>
                  <a:pt x="1462" y="9751"/>
                  <a:pt x="2908" y="9799"/>
                  <a:pt x="2908" y="9799"/>
                </a:cubicBezTo>
                <a:cubicBezTo>
                  <a:pt x="2908" y="9799"/>
                  <a:pt x="2619" y="10657"/>
                  <a:pt x="2812" y="11086"/>
                </a:cubicBezTo>
                <a:cubicBezTo>
                  <a:pt x="2908" y="11515"/>
                  <a:pt x="3294" y="12970"/>
                  <a:pt x="3294" y="13470"/>
                </a:cubicBezTo>
                <a:cubicBezTo>
                  <a:pt x="3294" y="13971"/>
                  <a:pt x="4740" y="13804"/>
                  <a:pt x="4740" y="13804"/>
                </a:cubicBezTo>
                <a:cubicBezTo>
                  <a:pt x="4740" y="13804"/>
                  <a:pt x="4933" y="14114"/>
                  <a:pt x="5126" y="14472"/>
                </a:cubicBezTo>
                <a:cubicBezTo>
                  <a:pt x="5319" y="14829"/>
                  <a:pt x="5126" y="15282"/>
                  <a:pt x="4933" y="15807"/>
                </a:cubicBezTo>
                <a:cubicBezTo>
                  <a:pt x="4837" y="16331"/>
                  <a:pt x="7151" y="18358"/>
                  <a:pt x="7730" y="18834"/>
                </a:cubicBezTo>
                <a:cubicBezTo>
                  <a:pt x="8405" y="19287"/>
                  <a:pt x="8790" y="19526"/>
                  <a:pt x="8405" y="19812"/>
                </a:cubicBezTo>
                <a:cubicBezTo>
                  <a:pt x="8115" y="20122"/>
                  <a:pt x="8598" y="20217"/>
                  <a:pt x="8501" y="20718"/>
                </a:cubicBezTo>
                <a:cubicBezTo>
                  <a:pt x="8501" y="21171"/>
                  <a:pt x="9176" y="21505"/>
                  <a:pt x="10237" y="21576"/>
                </a:cubicBezTo>
                <a:cubicBezTo>
                  <a:pt x="10430" y="21600"/>
                  <a:pt x="10623" y="21600"/>
                  <a:pt x="10719" y="21600"/>
                </a:cubicBezTo>
                <a:cubicBezTo>
                  <a:pt x="12069" y="21600"/>
                  <a:pt x="12358" y="20789"/>
                  <a:pt x="12069" y="20623"/>
                </a:cubicBezTo>
                <a:cubicBezTo>
                  <a:pt x="11780" y="20432"/>
                  <a:pt x="11683" y="20193"/>
                  <a:pt x="11683" y="20193"/>
                </a:cubicBezTo>
                <a:cubicBezTo>
                  <a:pt x="11683" y="20193"/>
                  <a:pt x="12165" y="20336"/>
                  <a:pt x="12840" y="20384"/>
                </a:cubicBezTo>
                <a:cubicBezTo>
                  <a:pt x="13419" y="20432"/>
                  <a:pt x="14383" y="20432"/>
                  <a:pt x="15058" y="20336"/>
                </a:cubicBezTo>
                <a:cubicBezTo>
                  <a:pt x="15733" y="20217"/>
                  <a:pt x="14480" y="19740"/>
                  <a:pt x="13515" y="19502"/>
                </a:cubicBezTo>
                <a:cubicBezTo>
                  <a:pt x="12648" y="19264"/>
                  <a:pt x="11876" y="18691"/>
                  <a:pt x="11876" y="18215"/>
                </a:cubicBezTo>
                <a:cubicBezTo>
                  <a:pt x="11876" y="17762"/>
                  <a:pt x="13515" y="16641"/>
                  <a:pt x="14287" y="15974"/>
                </a:cubicBezTo>
                <a:cubicBezTo>
                  <a:pt x="15155" y="15330"/>
                  <a:pt x="14673" y="14710"/>
                  <a:pt x="14962" y="14567"/>
                </a:cubicBezTo>
                <a:cubicBezTo>
                  <a:pt x="15155" y="14424"/>
                  <a:pt x="15155" y="13875"/>
                  <a:pt x="15155" y="13875"/>
                </a:cubicBezTo>
                <a:cubicBezTo>
                  <a:pt x="15155" y="13875"/>
                  <a:pt x="15348" y="13875"/>
                  <a:pt x="15926" y="13875"/>
                </a:cubicBezTo>
                <a:cubicBezTo>
                  <a:pt x="16505" y="13875"/>
                  <a:pt x="16505" y="13947"/>
                  <a:pt x="16505" y="13589"/>
                </a:cubicBezTo>
                <a:cubicBezTo>
                  <a:pt x="16505" y="13232"/>
                  <a:pt x="17662" y="11849"/>
                  <a:pt x="18240" y="11301"/>
                </a:cubicBezTo>
                <a:cubicBezTo>
                  <a:pt x="18723" y="10776"/>
                  <a:pt x="18723" y="9918"/>
                  <a:pt x="18723" y="9918"/>
                </a:cubicBezTo>
                <a:cubicBezTo>
                  <a:pt x="18723" y="9918"/>
                  <a:pt x="19108" y="9918"/>
                  <a:pt x="19783" y="9870"/>
                </a:cubicBezTo>
                <a:cubicBezTo>
                  <a:pt x="20555" y="9846"/>
                  <a:pt x="19976" y="9513"/>
                  <a:pt x="19108" y="8845"/>
                </a:cubicBezTo>
                <a:cubicBezTo>
                  <a:pt x="18144" y="8201"/>
                  <a:pt x="18433" y="7462"/>
                  <a:pt x="18433" y="7462"/>
                </a:cubicBezTo>
                <a:cubicBezTo>
                  <a:pt x="18433" y="7462"/>
                  <a:pt x="19976" y="7415"/>
                  <a:pt x="20651" y="7057"/>
                </a:cubicBezTo>
                <a:close/>
                <a:moveTo>
                  <a:pt x="6958" y="6652"/>
                </a:moveTo>
                <a:cubicBezTo>
                  <a:pt x="6958" y="6819"/>
                  <a:pt x="6765" y="6962"/>
                  <a:pt x="6765" y="6962"/>
                </a:cubicBezTo>
                <a:cubicBezTo>
                  <a:pt x="6765" y="6962"/>
                  <a:pt x="6380" y="6962"/>
                  <a:pt x="5994" y="6890"/>
                </a:cubicBezTo>
                <a:cubicBezTo>
                  <a:pt x="6187" y="6795"/>
                  <a:pt x="6187" y="6461"/>
                  <a:pt x="6187" y="6461"/>
                </a:cubicBezTo>
                <a:cubicBezTo>
                  <a:pt x="6958" y="6413"/>
                  <a:pt x="6958" y="6413"/>
                  <a:pt x="6958" y="6413"/>
                </a:cubicBezTo>
                <a:cubicBezTo>
                  <a:pt x="6958" y="6413"/>
                  <a:pt x="6958" y="6485"/>
                  <a:pt x="6958" y="6652"/>
                </a:cubicBezTo>
                <a:close/>
                <a:moveTo>
                  <a:pt x="10526" y="14805"/>
                </a:moveTo>
                <a:cubicBezTo>
                  <a:pt x="10430" y="14901"/>
                  <a:pt x="10333" y="15044"/>
                  <a:pt x="10237" y="15187"/>
                </a:cubicBezTo>
                <a:cubicBezTo>
                  <a:pt x="10237" y="15306"/>
                  <a:pt x="10237" y="15401"/>
                  <a:pt x="10237" y="15401"/>
                </a:cubicBezTo>
                <a:cubicBezTo>
                  <a:pt x="10237" y="15401"/>
                  <a:pt x="10140" y="15211"/>
                  <a:pt x="10140" y="15068"/>
                </a:cubicBezTo>
                <a:cubicBezTo>
                  <a:pt x="10140" y="14925"/>
                  <a:pt x="9755" y="14781"/>
                  <a:pt x="9948" y="14591"/>
                </a:cubicBezTo>
                <a:cubicBezTo>
                  <a:pt x="10044" y="14495"/>
                  <a:pt x="10140" y="14352"/>
                  <a:pt x="10237" y="14209"/>
                </a:cubicBezTo>
                <a:cubicBezTo>
                  <a:pt x="10430" y="14019"/>
                  <a:pt x="10526" y="13828"/>
                  <a:pt x="10526" y="13828"/>
                </a:cubicBezTo>
                <a:cubicBezTo>
                  <a:pt x="10526" y="14328"/>
                  <a:pt x="10719" y="14662"/>
                  <a:pt x="10526" y="14805"/>
                </a:cubicBezTo>
                <a:close/>
                <a:moveTo>
                  <a:pt x="11105" y="5364"/>
                </a:moveTo>
                <a:cubicBezTo>
                  <a:pt x="11008" y="5507"/>
                  <a:pt x="10333" y="5102"/>
                  <a:pt x="9851" y="4649"/>
                </a:cubicBezTo>
                <a:cubicBezTo>
                  <a:pt x="9465" y="4196"/>
                  <a:pt x="8694" y="3528"/>
                  <a:pt x="8694" y="3099"/>
                </a:cubicBezTo>
                <a:cubicBezTo>
                  <a:pt x="8694" y="3099"/>
                  <a:pt x="10044" y="3385"/>
                  <a:pt x="10044" y="3600"/>
                </a:cubicBezTo>
                <a:cubicBezTo>
                  <a:pt x="10044" y="3838"/>
                  <a:pt x="10719" y="4554"/>
                  <a:pt x="11008" y="4768"/>
                </a:cubicBezTo>
                <a:cubicBezTo>
                  <a:pt x="11201" y="4983"/>
                  <a:pt x="11394" y="4506"/>
                  <a:pt x="11876" y="4291"/>
                </a:cubicBezTo>
                <a:cubicBezTo>
                  <a:pt x="12358" y="4077"/>
                  <a:pt x="12551" y="3886"/>
                  <a:pt x="12262" y="3719"/>
                </a:cubicBezTo>
                <a:cubicBezTo>
                  <a:pt x="11973" y="3552"/>
                  <a:pt x="13033" y="3481"/>
                  <a:pt x="13708" y="3052"/>
                </a:cubicBezTo>
                <a:cubicBezTo>
                  <a:pt x="13805" y="3219"/>
                  <a:pt x="13805" y="3338"/>
                  <a:pt x="13708" y="3505"/>
                </a:cubicBezTo>
                <a:cubicBezTo>
                  <a:pt x="13708" y="3648"/>
                  <a:pt x="12648" y="4434"/>
                  <a:pt x="12358" y="4577"/>
                </a:cubicBezTo>
                <a:cubicBezTo>
                  <a:pt x="11973" y="4744"/>
                  <a:pt x="11201" y="5221"/>
                  <a:pt x="11105" y="5364"/>
                </a:cubicBezTo>
                <a:close/>
                <a:moveTo>
                  <a:pt x="14287" y="7939"/>
                </a:moveTo>
                <a:cubicBezTo>
                  <a:pt x="14287" y="7939"/>
                  <a:pt x="13226" y="8058"/>
                  <a:pt x="13226" y="7939"/>
                </a:cubicBezTo>
                <a:cubicBezTo>
                  <a:pt x="13323" y="7844"/>
                  <a:pt x="13515" y="7510"/>
                  <a:pt x="13515" y="7510"/>
                </a:cubicBezTo>
                <a:cubicBezTo>
                  <a:pt x="14287" y="7510"/>
                  <a:pt x="14287" y="7510"/>
                  <a:pt x="14287" y="7510"/>
                </a:cubicBezTo>
                <a:lnTo>
                  <a:pt x="14287" y="7939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2859" tIns="22859" rIns="22859" bIns="22859"/>
          <a:lstStyle/>
          <a:p>
            <a:pPr defTabSz="914400">
              <a:defRPr sz="2700" b="0">
                <a:solidFill>
                  <a:srgbClr val="1C1F25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350"/>
          </a:p>
        </p:txBody>
      </p:sp>
      <p:sp>
        <p:nvSpPr>
          <p:cNvPr id="32" name="Freeform 29"/>
          <p:cNvSpPr/>
          <p:nvPr/>
        </p:nvSpPr>
        <p:spPr>
          <a:xfrm>
            <a:off x="5712585" y="4077071"/>
            <a:ext cx="947836" cy="22506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3" h="21510" extrusionOk="0">
                <a:moveTo>
                  <a:pt x="20655" y="20929"/>
                </a:moveTo>
                <a:cubicBezTo>
                  <a:pt x="20063" y="20784"/>
                  <a:pt x="19626" y="20402"/>
                  <a:pt x="19408" y="20297"/>
                </a:cubicBezTo>
                <a:cubicBezTo>
                  <a:pt x="19190" y="20205"/>
                  <a:pt x="19471" y="20231"/>
                  <a:pt x="19284" y="20034"/>
                </a:cubicBezTo>
                <a:cubicBezTo>
                  <a:pt x="19097" y="19836"/>
                  <a:pt x="18504" y="18678"/>
                  <a:pt x="18411" y="18309"/>
                </a:cubicBezTo>
                <a:cubicBezTo>
                  <a:pt x="18286" y="17928"/>
                  <a:pt x="18348" y="16651"/>
                  <a:pt x="17943" y="16045"/>
                </a:cubicBezTo>
                <a:cubicBezTo>
                  <a:pt x="17507" y="15440"/>
                  <a:pt x="16198" y="13492"/>
                  <a:pt x="16011" y="12965"/>
                </a:cubicBezTo>
                <a:cubicBezTo>
                  <a:pt x="15824" y="12426"/>
                  <a:pt x="15543" y="11886"/>
                  <a:pt x="15543" y="11596"/>
                </a:cubicBezTo>
                <a:cubicBezTo>
                  <a:pt x="15543" y="11294"/>
                  <a:pt x="15481" y="11096"/>
                  <a:pt x="15263" y="10886"/>
                </a:cubicBezTo>
                <a:cubicBezTo>
                  <a:pt x="15076" y="10675"/>
                  <a:pt x="15325" y="10385"/>
                  <a:pt x="15325" y="10385"/>
                </a:cubicBezTo>
                <a:cubicBezTo>
                  <a:pt x="15325" y="10385"/>
                  <a:pt x="15824" y="10543"/>
                  <a:pt x="16135" y="10662"/>
                </a:cubicBezTo>
                <a:cubicBezTo>
                  <a:pt x="16447" y="10780"/>
                  <a:pt x="16447" y="10596"/>
                  <a:pt x="16291" y="10333"/>
                </a:cubicBezTo>
                <a:cubicBezTo>
                  <a:pt x="16135" y="10069"/>
                  <a:pt x="16229" y="9925"/>
                  <a:pt x="16385" y="10004"/>
                </a:cubicBezTo>
                <a:cubicBezTo>
                  <a:pt x="16541" y="10096"/>
                  <a:pt x="16665" y="9582"/>
                  <a:pt x="17039" y="9280"/>
                </a:cubicBezTo>
                <a:cubicBezTo>
                  <a:pt x="17445" y="8964"/>
                  <a:pt x="18286" y="8332"/>
                  <a:pt x="18099" y="7977"/>
                </a:cubicBezTo>
                <a:cubicBezTo>
                  <a:pt x="17912" y="7608"/>
                  <a:pt x="17819" y="6976"/>
                  <a:pt x="17600" y="6660"/>
                </a:cubicBezTo>
                <a:cubicBezTo>
                  <a:pt x="17351" y="6358"/>
                  <a:pt x="17133" y="5805"/>
                  <a:pt x="16852" y="5463"/>
                </a:cubicBezTo>
                <a:cubicBezTo>
                  <a:pt x="16572" y="5120"/>
                  <a:pt x="16634" y="4949"/>
                  <a:pt x="16291" y="4607"/>
                </a:cubicBezTo>
                <a:cubicBezTo>
                  <a:pt x="15917" y="4265"/>
                  <a:pt x="15543" y="3883"/>
                  <a:pt x="15543" y="3712"/>
                </a:cubicBezTo>
                <a:cubicBezTo>
                  <a:pt x="15543" y="3620"/>
                  <a:pt x="15450" y="3541"/>
                  <a:pt x="15107" y="3488"/>
                </a:cubicBezTo>
                <a:cubicBezTo>
                  <a:pt x="14858" y="3435"/>
                  <a:pt x="14421" y="3396"/>
                  <a:pt x="13798" y="3356"/>
                </a:cubicBezTo>
                <a:cubicBezTo>
                  <a:pt x="13143" y="3317"/>
                  <a:pt x="12551" y="3264"/>
                  <a:pt x="12084" y="3199"/>
                </a:cubicBezTo>
                <a:cubicBezTo>
                  <a:pt x="12052" y="3199"/>
                  <a:pt x="12021" y="3185"/>
                  <a:pt x="11990" y="3185"/>
                </a:cubicBezTo>
                <a:cubicBezTo>
                  <a:pt x="11990" y="3185"/>
                  <a:pt x="11959" y="3185"/>
                  <a:pt x="11959" y="3185"/>
                </a:cubicBezTo>
                <a:cubicBezTo>
                  <a:pt x="11335" y="3093"/>
                  <a:pt x="10525" y="2817"/>
                  <a:pt x="10525" y="2817"/>
                </a:cubicBezTo>
                <a:cubicBezTo>
                  <a:pt x="10276" y="2962"/>
                  <a:pt x="10276" y="2962"/>
                  <a:pt x="10276" y="2962"/>
                </a:cubicBezTo>
                <a:cubicBezTo>
                  <a:pt x="10369" y="2909"/>
                  <a:pt x="10432" y="2869"/>
                  <a:pt x="10525" y="2817"/>
                </a:cubicBezTo>
                <a:cubicBezTo>
                  <a:pt x="10432" y="2777"/>
                  <a:pt x="10276" y="2685"/>
                  <a:pt x="10432" y="2685"/>
                </a:cubicBezTo>
                <a:cubicBezTo>
                  <a:pt x="10774" y="2672"/>
                  <a:pt x="10837" y="2093"/>
                  <a:pt x="11024" y="1922"/>
                </a:cubicBezTo>
                <a:cubicBezTo>
                  <a:pt x="11211" y="1751"/>
                  <a:pt x="11148" y="1632"/>
                  <a:pt x="11024" y="1474"/>
                </a:cubicBezTo>
                <a:cubicBezTo>
                  <a:pt x="10899" y="1329"/>
                  <a:pt x="11148" y="1106"/>
                  <a:pt x="10837" y="856"/>
                </a:cubicBezTo>
                <a:cubicBezTo>
                  <a:pt x="10525" y="619"/>
                  <a:pt x="10961" y="316"/>
                  <a:pt x="10525" y="290"/>
                </a:cubicBezTo>
                <a:cubicBezTo>
                  <a:pt x="10089" y="263"/>
                  <a:pt x="10245" y="39"/>
                  <a:pt x="9839" y="39"/>
                </a:cubicBezTo>
                <a:cubicBezTo>
                  <a:pt x="9715" y="39"/>
                  <a:pt x="9621" y="26"/>
                  <a:pt x="9559" y="0"/>
                </a:cubicBezTo>
                <a:cubicBezTo>
                  <a:pt x="9216" y="276"/>
                  <a:pt x="8686" y="184"/>
                  <a:pt x="8686" y="184"/>
                </a:cubicBezTo>
                <a:cubicBezTo>
                  <a:pt x="7876" y="105"/>
                  <a:pt x="7346" y="184"/>
                  <a:pt x="6972" y="303"/>
                </a:cubicBezTo>
                <a:cubicBezTo>
                  <a:pt x="6972" y="303"/>
                  <a:pt x="6941" y="316"/>
                  <a:pt x="6909" y="316"/>
                </a:cubicBezTo>
                <a:cubicBezTo>
                  <a:pt x="6442" y="500"/>
                  <a:pt x="6286" y="750"/>
                  <a:pt x="6286" y="763"/>
                </a:cubicBezTo>
                <a:cubicBezTo>
                  <a:pt x="6255" y="856"/>
                  <a:pt x="6224" y="948"/>
                  <a:pt x="6224" y="1014"/>
                </a:cubicBezTo>
                <a:cubicBezTo>
                  <a:pt x="6286" y="1250"/>
                  <a:pt x="6442" y="1487"/>
                  <a:pt x="6473" y="1593"/>
                </a:cubicBezTo>
                <a:cubicBezTo>
                  <a:pt x="6504" y="1685"/>
                  <a:pt x="6629" y="2080"/>
                  <a:pt x="6816" y="2080"/>
                </a:cubicBezTo>
                <a:cubicBezTo>
                  <a:pt x="7003" y="2080"/>
                  <a:pt x="7065" y="2093"/>
                  <a:pt x="7065" y="2093"/>
                </a:cubicBezTo>
                <a:cubicBezTo>
                  <a:pt x="7065" y="2093"/>
                  <a:pt x="7284" y="2396"/>
                  <a:pt x="7284" y="2633"/>
                </a:cubicBezTo>
                <a:cubicBezTo>
                  <a:pt x="7284" y="2738"/>
                  <a:pt x="7284" y="2790"/>
                  <a:pt x="7284" y="2830"/>
                </a:cubicBezTo>
                <a:cubicBezTo>
                  <a:pt x="7284" y="2830"/>
                  <a:pt x="7284" y="2830"/>
                  <a:pt x="7284" y="2830"/>
                </a:cubicBezTo>
                <a:cubicBezTo>
                  <a:pt x="7284" y="2830"/>
                  <a:pt x="7284" y="2830"/>
                  <a:pt x="7284" y="2830"/>
                </a:cubicBezTo>
                <a:cubicBezTo>
                  <a:pt x="7284" y="2830"/>
                  <a:pt x="7284" y="2830"/>
                  <a:pt x="7284" y="2830"/>
                </a:cubicBezTo>
                <a:cubicBezTo>
                  <a:pt x="7284" y="2830"/>
                  <a:pt x="6785" y="3133"/>
                  <a:pt x="6224" y="3238"/>
                </a:cubicBezTo>
                <a:cubicBezTo>
                  <a:pt x="5663" y="3356"/>
                  <a:pt x="4852" y="3528"/>
                  <a:pt x="4385" y="3580"/>
                </a:cubicBezTo>
                <a:cubicBezTo>
                  <a:pt x="4042" y="3620"/>
                  <a:pt x="3668" y="3672"/>
                  <a:pt x="3387" y="3751"/>
                </a:cubicBezTo>
                <a:cubicBezTo>
                  <a:pt x="3013" y="3857"/>
                  <a:pt x="2702" y="4015"/>
                  <a:pt x="2577" y="4291"/>
                </a:cubicBezTo>
                <a:cubicBezTo>
                  <a:pt x="2359" y="4804"/>
                  <a:pt x="1112" y="6516"/>
                  <a:pt x="489" y="6989"/>
                </a:cubicBezTo>
                <a:cubicBezTo>
                  <a:pt x="-103" y="7463"/>
                  <a:pt x="-197" y="8108"/>
                  <a:pt x="426" y="8503"/>
                </a:cubicBezTo>
                <a:cubicBezTo>
                  <a:pt x="1019" y="8898"/>
                  <a:pt x="2484" y="9872"/>
                  <a:pt x="2702" y="10004"/>
                </a:cubicBezTo>
                <a:cubicBezTo>
                  <a:pt x="2920" y="10135"/>
                  <a:pt x="2982" y="10241"/>
                  <a:pt x="3325" y="10227"/>
                </a:cubicBezTo>
                <a:cubicBezTo>
                  <a:pt x="3325" y="10227"/>
                  <a:pt x="3356" y="10214"/>
                  <a:pt x="3387" y="10214"/>
                </a:cubicBezTo>
                <a:cubicBezTo>
                  <a:pt x="3668" y="10214"/>
                  <a:pt x="3855" y="10227"/>
                  <a:pt x="3855" y="10227"/>
                </a:cubicBezTo>
                <a:cubicBezTo>
                  <a:pt x="3855" y="10227"/>
                  <a:pt x="4011" y="10478"/>
                  <a:pt x="4260" y="10556"/>
                </a:cubicBezTo>
                <a:cubicBezTo>
                  <a:pt x="4509" y="10635"/>
                  <a:pt x="4821" y="10899"/>
                  <a:pt x="4884" y="10807"/>
                </a:cubicBezTo>
                <a:cubicBezTo>
                  <a:pt x="4977" y="10714"/>
                  <a:pt x="5195" y="11478"/>
                  <a:pt x="5413" y="11886"/>
                </a:cubicBezTo>
                <a:cubicBezTo>
                  <a:pt x="5632" y="12294"/>
                  <a:pt x="6660" y="15163"/>
                  <a:pt x="6660" y="15571"/>
                </a:cubicBezTo>
                <a:cubicBezTo>
                  <a:pt x="6660" y="15980"/>
                  <a:pt x="7034" y="16401"/>
                  <a:pt x="7003" y="16690"/>
                </a:cubicBezTo>
                <a:cubicBezTo>
                  <a:pt x="6972" y="16993"/>
                  <a:pt x="7128" y="17756"/>
                  <a:pt x="7159" y="18178"/>
                </a:cubicBezTo>
                <a:cubicBezTo>
                  <a:pt x="7190" y="18599"/>
                  <a:pt x="8125" y="19046"/>
                  <a:pt x="8125" y="19349"/>
                </a:cubicBezTo>
                <a:cubicBezTo>
                  <a:pt x="8125" y="19665"/>
                  <a:pt x="7907" y="19810"/>
                  <a:pt x="8000" y="19994"/>
                </a:cubicBezTo>
                <a:cubicBezTo>
                  <a:pt x="8125" y="20165"/>
                  <a:pt x="8094" y="20297"/>
                  <a:pt x="7626" y="20507"/>
                </a:cubicBezTo>
                <a:cubicBezTo>
                  <a:pt x="7159" y="20718"/>
                  <a:pt x="6972" y="20916"/>
                  <a:pt x="7003" y="21087"/>
                </a:cubicBezTo>
                <a:cubicBezTo>
                  <a:pt x="7034" y="21245"/>
                  <a:pt x="7159" y="21310"/>
                  <a:pt x="8094" y="21324"/>
                </a:cubicBezTo>
                <a:cubicBezTo>
                  <a:pt x="9029" y="21337"/>
                  <a:pt x="9902" y="21231"/>
                  <a:pt x="9902" y="21126"/>
                </a:cubicBezTo>
                <a:cubicBezTo>
                  <a:pt x="9902" y="21034"/>
                  <a:pt x="10213" y="20995"/>
                  <a:pt x="10494" y="20995"/>
                </a:cubicBezTo>
                <a:cubicBezTo>
                  <a:pt x="10743" y="20995"/>
                  <a:pt x="10712" y="20889"/>
                  <a:pt x="10587" y="20652"/>
                </a:cubicBezTo>
                <a:cubicBezTo>
                  <a:pt x="10494" y="20429"/>
                  <a:pt x="10089" y="20113"/>
                  <a:pt x="10338" y="20152"/>
                </a:cubicBezTo>
                <a:cubicBezTo>
                  <a:pt x="10556" y="20178"/>
                  <a:pt x="10743" y="20113"/>
                  <a:pt x="10743" y="19797"/>
                </a:cubicBezTo>
                <a:cubicBezTo>
                  <a:pt x="10743" y="19468"/>
                  <a:pt x="10868" y="19362"/>
                  <a:pt x="10525" y="19178"/>
                </a:cubicBezTo>
                <a:cubicBezTo>
                  <a:pt x="10182" y="18981"/>
                  <a:pt x="10245" y="18625"/>
                  <a:pt x="10338" y="18322"/>
                </a:cubicBezTo>
                <a:cubicBezTo>
                  <a:pt x="10400" y="18033"/>
                  <a:pt x="10650" y="17822"/>
                  <a:pt x="10463" y="17467"/>
                </a:cubicBezTo>
                <a:cubicBezTo>
                  <a:pt x="10245" y="17098"/>
                  <a:pt x="10213" y="16664"/>
                  <a:pt x="10338" y="16480"/>
                </a:cubicBezTo>
                <a:cubicBezTo>
                  <a:pt x="10463" y="16309"/>
                  <a:pt x="10369" y="16085"/>
                  <a:pt x="10058" y="15940"/>
                </a:cubicBezTo>
                <a:cubicBezTo>
                  <a:pt x="9746" y="15795"/>
                  <a:pt x="10213" y="15532"/>
                  <a:pt x="10213" y="15374"/>
                </a:cubicBezTo>
                <a:cubicBezTo>
                  <a:pt x="10213" y="15216"/>
                  <a:pt x="10089" y="14532"/>
                  <a:pt x="10307" y="13847"/>
                </a:cubicBezTo>
                <a:cubicBezTo>
                  <a:pt x="10494" y="13150"/>
                  <a:pt x="10525" y="12636"/>
                  <a:pt x="10556" y="12452"/>
                </a:cubicBezTo>
                <a:cubicBezTo>
                  <a:pt x="10587" y="12281"/>
                  <a:pt x="10837" y="12360"/>
                  <a:pt x="11398" y="13044"/>
                </a:cubicBezTo>
                <a:cubicBezTo>
                  <a:pt x="11990" y="13729"/>
                  <a:pt x="13455" y="15861"/>
                  <a:pt x="13735" y="16335"/>
                </a:cubicBezTo>
                <a:cubicBezTo>
                  <a:pt x="13954" y="16743"/>
                  <a:pt x="14764" y="18230"/>
                  <a:pt x="15107" y="18902"/>
                </a:cubicBezTo>
                <a:cubicBezTo>
                  <a:pt x="15169" y="19007"/>
                  <a:pt x="15200" y="19099"/>
                  <a:pt x="15232" y="19152"/>
                </a:cubicBezTo>
                <a:cubicBezTo>
                  <a:pt x="15419" y="19560"/>
                  <a:pt x="15668" y="20376"/>
                  <a:pt x="15917" y="20376"/>
                </a:cubicBezTo>
                <a:cubicBezTo>
                  <a:pt x="16198" y="20376"/>
                  <a:pt x="16135" y="20455"/>
                  <a:pt x="16167" y="20692"/>
                </a:cubicBezTo>
                <a:cubicBezTo>
                  <a:pt x="16198" y="20916"/>
                  <a:pt x="16728" y="20955"/>
                  <a:pt x="17039" y="20995"/>
                </a:cubicBezTo>
                <a:cubicBezTo>
                  <a:pt x="17351" y="21047"/>
                  <a:pt x="17445" y="20916"/>
                  <a:pt x="17445" y="20916"/>
                </a:cubicBezTo>
                <a:cubicBezTo>
                  <a:pt x="17445" y="20916"/>
                  <a:pt x="17943" y="21363"/>
                  <a:pt x="18816" y="21403"/>
                </a:cubicBezTo>
                <a:cubicBezTo>
                  <a:pt x="19720" y="21455"/>
                  <a:pt x="21403" y="21600"/>
                  <a:pt x="21403" y="21429"/>
                </a:cubicBezTo>
                <a:cubicBezTo>
                  <a:pt x="21403" y="21245"/>
                  <a:pt x="21216" y="21087"/>
                  <a:pt x="20655" y="20929"/>
                </a:cubicBezTo>
                <a:close/>
                <a:moveTo>
                  <a:pt x="3793" y="8477"/>
                </a:moveTo>
                <a:cubicBezTo>
                  <a:pt x="3793" y="8319"/>
                  <a:pt x="3606" y="8148"/>
                  <a:pt x="3387" y="8003"/>
                </a:cubicBezTo>
                <a:cubicBezTo>
                  <a:pt x="3076" y="7819"/>
                  <a:pt x="2764" y="7661"/>
                  <a:pt x="2889" y="7569"/>
                </a:cubicBezTo>
                <a:cubicBezTo>
                  <a:pt x="3076" y="7411"/>
                  <a:pt x="3232" y="7411"/>
                  <a:pt x="3387" y="7292"/>
                </a:cubicBezTo>
                <a:cubicBezTo>
                  <a:pt x="3481" y="7226"/>
                  <a:pt x="3574" y="7121"/>
                  <a:pt x="3699" y="6897"/>
                </a:cubicBezTo>
                <a:cubicBezTo>
                  <a:pt x="3668" y="7358"/>
                  <a:pt x="4042" y="8042"/>
                  <a:pt x="3793" y="8477"/>
                </a:cubicBezTo>
                <a:close/>
                <a:moveTo>
                  <a:pt x="12613" y="9069"/>
                </a:moveTo>
                <a:cubicBezTo>
                  <a:pt x="12489" y="9082"/>
                  <a:pt x="12333" y="9082"/>
                  <a:pt x="12115" y="9082"/>
                </a:cubicBezTo>
                <a:cubicBezTo>
                  <a:pt x="12115" y="9016"/>
                  <a:pt x="12115" y="8951"/>
                  <a:pt x="12052" y="8872"/>
                </a:cubicBezTo>
                <a:cubicBezTo>
                  <a:pt x="11928" y="8622"/>
                  <a:pt x="11242" y="6884"/>
                  <a:pt x="10743" y="5897"/>
                </a:cubicBezTo>
                <a:cubicBezTo>
                  <a:pt x="10245" y="4910"/>
                  <a:pt x="9715" y="4173"/>
                  <a:pt x="9590" y="4041"/>
                </a:cubicBezTo>
                <a:cubicBezTo>
                  <a:pt x="9465" y="3909"/>
                  <a:pt x="9871" y="3857"/>
                  <a:pt x="9871" y="3857"/>
                </a:cubicBezTo>
                <a:cubicBezTo>
                  <a:pt x="9122" y="3541"/>
                  <a:pt x="9122" y="3541"/>
                  <a:pt x="9122" y="3541"/>
                </a:cubicBezTo>
                <a:cubicBezTo>
                  <a:pt x="8780" y="3607"/>
                  <a:pt x="8530" y="3830"/>
                  <a:pt x="8530" y="3830"/>
                </a:cubicBezTo>
                <a:cubicBezTo>
                  <a:pt x="8530" y="3830"/>
                  <a:pt x="8904" y="3936"/>
                  <a:pt x="8967" y="4041"/>
                </a:cubicBezTo>
                <a:cubicBezTo>
                  <a:pt x="9029" y="4146"/>
                  <a:pt x="8904" y="4278"/>
                  <a:pt x="8717" y="4515"/>
                </a:cubicBezTo>
                <a:cubicBezTo>
                  <a:pt x="8561" y="4765"/>
                  <a:pt x="8780" y="5831"/>
                  <a:pt x="8998" y="6384"/>
                </a:cubicBezTo>
                <a:cubicBezTo>
                  <a:pt x="9216" y="6937"/>
                  <a:pt x="9621" y="8174"/>
                  <a:pt x="9871" y="8806"/>
                </a:cubicBezTo>
                <a:cubicBezTo>
                  <a:pt x="9902" y="8911"/>
                  <a:pt x="9964" y="8990"/>
                  <a:pt x="9995" y="9069"/>
                </a:cubicBezTo>
                <a:cubicBezTo>
                  <a:pt x="9403" y="9056"/>
                  <a:pt x="8811" y="9043"/>
                  <a:pt x="8343" y="9043"/>
                </a:cubicBezTo>
                <a:cubicBezTo>
                  <a:pt x="7034" y="9043"/>
                  <a:pt x="5756" y="9109"/>
                  <a:pt x="5756" y="9109"/>
                </a:cubicBezTo>
                <a:cubicBezTo>
                  <a:pt x="5756" y="9109"/>
                  <a:pt x="6006" y="8845"/>
                  <a:pt x="6411" y="8464"/>
                </a:cubicBezTo>
                <a:cubicBezTo>
                  <a:pt x="6785" y="8095"/>
                  <a:pt x="6847" y="7753"/>
                  <a:pt x="7128" y="7134"/>
                </a:cubicBezTo>
                <a:cubicBezTo>
                  <a:pt x="7439" y="6516"/>
                  <a:pt x="7190" y="6094"/>
                  <a:pt x="7190" y="5344"/>
                </a:cubicBezTo>
                <a:cubicBezTo>
                  <a:pt x="7190" y="4752"/>
                  <a:pt x="7097" y="3949"/>
                  <a:pt x="7003" y="3462"/>
                </a:cubicBezTo>
                <a:cubicBezTo>
                  <a:pt x="7003" y="3383"/>
                  <a:pt x="7003" y="3093"/>
                  <a:pt x="7533" y="2962"/>
                </a:cubicBezTo>
                <a:cubicBezTo>
                  <a:pt x="7813" y="3106"/>
                  <a:pt x="8156" y="3264"/>
                  <a:pt x="8561" y="3383"/>
                </a:cubicBezTo>
                <a:cubicBezTo>
                  <a:pt x="9278" y="3593"/>
                  <a:pt x="9341" y="3435"/>
                  <a:pt x="9777" y="3212"/>
                </a:cubicBezTo>
                <a:cubicBezTo>
                  <a:pt x="9964" y="3120"/>
                  <a:pt x="10089" y="3054"/>
                  <a:pt x="10213" y="2988"/>
                </a:cubicBezTo>
                <a:cubicBezTo>
                  <a:pt x="10213" y="2988"/>
                  <a:pt x="10213" y="2988"/>
                  <a:pt x="10213" y="2988"/>
                </a:cubicBezTo>
                <a:cubicBezTo>
                  <a:pt x="10806" y="2869"/>
                  <a:pt x="11335" y="3356"/>
                  <a:pt x="11335" y="3356"/>
                </a:cubicBezTo>
                <a:cubicBezTo>
                  <a:pt x="11709" y="3791"/>
                  <a:pt x="11678" y="4594"/>
                  <a:pt x="11678" y="5436"/>
                </a:cubicBezTo>
                <a:cubicBezTo>
                  <a:pt x="11678" y="6292"/>
                  <a:pt x="12052" y="7134"/>
                  <a:pt x="12458" y="7753"/>
                </a:cubicBezTo>
                <a:cubicBezTo>
                  <a:pt x="12832" y="8371"/>
                  <a:pt x="13424" y="8924"/>
                  <a:pt x="13424" y="8924"/>
                </a:cubicBezTo>
                <a:cubicBezTo>
                  <a:pt x="13424" y="8924"/>
                  <a:pt x="13081" y="9003"/>
                  <a:pt x="12613" y="9069"/>
                </a:cubicBezTo>
                <a:close/>
                <a:moveTo>
                  <a:pt x="15107" y="8306"/>
                </a:moveTo>
                <a:cubicBezTo>
                  <a:pt x="15045" y="8253"/>
                  <a:pt x="15076" y="7898"/>
                  <a:pt x="14889" y="7621"/>
                </a:cubicBezTo>
                <a:cubicBezTo>
                  <a:pt x="14671" y="7318"/>
                  <a:pt x="14577" y="6897"/>
                  <a:pt x="14546" y="6384"/>
                </a:cubicBezTo>
                <a:cubicBezTo>
                  <a:pt x="14546" y="6384"/>
                  <a:pt x="14826" y="6818"/>
                  <a:pt x="15107" y="7082"/>
                </a:cubicBezTo>
                <a:cubicBezTo>
                  <a:pt x="15232" y="7200"/>
                  <a:pt x="15325" y="7279"/>
                  <a:pt x="15419" y="7279"/>
                </a:cubicBezTo>
                <a:cubicBezTo>
                  <a:pt x="15730" y="7318"/>
                  <a:pt x="15761" y="7503"/>
                  <a:pt x="15419" y="7582"/>
                </a:cubicBezTo>
                <a:cubicBezTo>
                  <a:pt x="15076" y="7661"/>
                  <a:pt x="15325" y="8214"/>
                  <a:pt x="15169" y="8293"/>
                </a:cubicBezTo>
                <a:cubicBezTo>
                  <a:pt x="15138" y="8306"/>
                  <a:pt x="15107" y="8306"/>
                  <a:pt x="15107" y="830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22859" tIns="22859" rIns="22859" bIns="22859"/>
          <a:lstStyle/>
          <a:p>
            <a:pPr defTabSz="914400">
              <a:defRPr sz="2700" b="0">
                <a:solidFill>
                  <a:srgbClr val="1C1F25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350"/>
          </a:p>
        </p:txBody>
      </p:sp>
      <p:sp>
        <p:nvSpPr>
          <p:cNvPr id="34" name="Line"/>
          <p:cNvSpPr/>
          <p:nvPr/>
        </p:nvSpPr>
        <p:spPr>
          <a:xfrm>
            <a:off x="6136482" y="2981760"/>
            <a:ext cx="0" cy="875850"/>
          </a:xfrm>
          <a:prstGeom prst="line">
            <a:avLst/>
          </a:prstGeom>
          <a:ln w="25400">
            <a:solidFill>
              <a:schemeClr val="bg1"/>
            </a:solidFill>
            <a:custDash>
              <a:ds d="200000" sp="200000"/>
            </a:custDash>
            <a:miter lim="400000"/>
            <a:headEnd type="oval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sz="1600"/>
          </a:p>
        </p:txBody>
      </p:sp>
      <p:sp>
        <p:nvSpPr>
          <p:cNvPr id="35" name="Line"/>
          <p:cNvSpPr/>
          <p:nvPr/>
        </p:nvSpPr>
        <p:spPr>
          <a:xfrm flipH="1">
            <a:off x="7081929" y="3398546"/>
            <a:ext cx="686588" cy="782449"/>
          </a:xfrm>
          <a:prstGeom prst="line">
            <a:avLst/>
          </a:prstGeom>
          <a:ln w="25400">
            <a:solidFill>
              <a:schemeClr val="bg1"/>
            </a:solidFill>
            <a:custDash>
              <a:ds d="200000" sp="200000"/>
            </a:custDash>
            <a:miter lim="400000"/>
            <a:headEnd type="oval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sz="1600"/>
          </a:p>
        </p:txBody>
      </p:sp>
      <p:sp>
        <p:nvSpPr>
          <p:cNvPr id="36" name="Line"/>
          <p:cNvSpPr/>
          <p:nvPr/>
        </p:nvSpPr>
        <p:spPr>
          <a:xfrm flipH="1">
            <a:off x="8129239" y="4870097"/>
            <a:ext cx="557065" cy="0"/>
          </a:xfrm>
          <a:prstGeom prst="line">
            <a:avLst/>
          </a:prstGeom>
          <a:ln w="25400">
            <a:solidFill>
              <a:schemeClr val="bg1"/>
            </a:solidFill>
            <a:custDash>
              <a:ds d="200000" sp="200000"/>
            </a:custDash>
            <a:miter lim="400000"/>
            <a:headEnd type="oval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sz="1600"/>
          </a:p>
        </p:txBody>
      </p:sp>
      <p:sp>
        <p:nvSpPr>
          <p:cNvPr id="37" name="Line"/>
          <p:cNvSpPr/>
          <p:nvPr/>
        </p:nvSpPr>
        <p:spPr>
          <a:xfrm flipH="1">
            <a:off x="3690211" y="4870097"/>
            <a:ext cx="469194" cy="0"/>
          </a:xfrm>
          <a:prstGeom prst="line">
            <a:avLst/>
          </a:prstGeom>
          <a:ln w="25400">
            <a:solidFill>
              <a:schemeClr val="bg1"/>
            </a:solidFill>
            <a:custDash>
              <a:ds d="200000" sp="200000"/>
            </a:custDash>
            <a:miter lim="400000"/>
            <a:tailEnd type="oval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sz="1600"/>
          </a:p>
        </p:txBody>
      </p:sp>
      <p:sp>
        <p:nvSpPr>
          <p:cNvPr id="38" name="Line"/>
          <p:cNvSpPr/>
          <p:nvPr/>
        </p:nvSpPr>
        <p:spPr>
          <a:xfrm>
            <a:off x="4437952" y="3398527"/>
            <a:ext cx="782469" cy="782469"/>
          </a:xfrm>
          <a:prstGeom prst="line">
            <a:avLst/>
          </a:prstGeom>
          <a:ln w="25400">
            <a:solidFill>
              <a:schemeClr val="bg1"/>
            </a:solidFill>
            <a:custDash>
              <a:ds d="200000" sp="200000"/>
            </a:custDash>
            <a:miter lim="400000"/>
            <a:headEnd type="oval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sz="1600"/>
          </a:p>
        </p:txBody>
      </p:sp>
      <p:sp>
        <p:nvSpPr>
          <p:cNvPr id="39" name="矩形 38"/>
          <p:cNvSpPr/>
          <p:nvPr/>
        </p:nvSpPr>
        <p:spPr>
          <a:xfrm>
            <a:off x="8769640" y="4310453"/>
            <a:ext cx="2878411" cy="1249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输入标题</a:t>
            </a:r>
            <a:endParaRPr lang="zh-CN" altLang="en-US" sz="2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+mj-ea"/>
                <a:ea typeface="+mj-ea"/>
                <a:sym typeface="Arial" panose="020B0704020202020204" pitchFamily="34" charset="0"/>
              </a:rPr>
              <a:t>单击此处可编辑内容，根据您的需要自由拉伸文本框大小。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010571" y="2649149"/>
            <a:ext cx="2878411" cy="1249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输入标题</a:t>
            </a:r>
            <a:endParaRPr lang="zh-CN" altLang="en-US" sz="2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+mj-ea"/>
                <a:ea typeface="+mj-ea"/>
                <a:sym typeface="Arial" panose="020B0704020202020204" pitchFamily="34" charset="0"/>
              </a:rPr>
              <a:t>单击此处可编辑内容，根据您的需要自由拉伸文本框大小。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47548" y="4458956"/>
            <a:ext cx="2878411" cy="1249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输入标题</a:t>
            </a:r>
            <a:endParaRPr lang="zh-CN" altLang="en-US" sz="2000" b="1" dirty="0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+mj-ea"/>
                <a:ea typeface="+mj-ea"/>
                <a:sym typeface="Arial" panose="020B0704020202020204" pitchFamily="34" charset="0"/>
              </a:rPr>
              <a:t>单击此处可编辑内容，根据您的需要自由拉伸文本框大小。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346143" y="2723400"/>
            <a:ext cx="2878411" cy="1249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输入标题</a:t>
            </a:r>
            <a:endParaRPr lang="zh-CN" altLang="en-US" sz="2000" b="1" dirty="0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+mj-ea"/>
                <a:ea typeface="+mj-ea"/>
                <a:sym typeface="Arial" panose="020B0704020202020204" pitchFamily="34" charset="0"/>
              </a:rPr>
              <a:t>单击此处可编辑内容，根据您的需要自由拉伸文本框大小。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648781" y="1613141"/>
            <a:ext cx="2894436" cy="1249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输入标题</a:t>
            </a:r>
            <a:endParaRPr lang="zh-CN" altLang="en-US" sz="20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+mj-ea"/>
                <a:ea typeface="+mj-ea"/>
                <a:sym typeface="Arial" panose="020B0704020202020204" pitchFamily="34" charset="0"/>
              </a:rPr>
              <a:t>单击此处可编辑内容，根据您的需要自由拉伸文本框大小。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 hidden="1"/>
          <p:cNvSpPr/>
          <p:nvPr/>
        </p:nvSpPr>
        <p:spPr>
          <a:xfrm>
            <a:off x="0" y="1524000"/>
            <a:ext cx="12192000" cy="381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75" b="1687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矩形 4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2060">
                  <a:alpha val="36000"/>
                </a:srgbClr>
              </a:gs>
              <a:gs pos="100000">
                <a:srgbClr val="002060">
                  <a:lumMod val="93000"/>
                  <a:alpha val="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5172670" y="733640"/>
            <a:ext cx="1846659" cy="5539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锐字工房洪荒之力中黑简1.0" panose="02010604000000000000" pitchFamily="2" charset="-122"/>
                <a:ea typeface="锐字工房洪荒之力中黑简1.0" panose="02010604000000000000" pitchFamily="2" charset="-122"/>
              </a:rPr>
              <a:t>输入标题</a:t>
            </a:r>
            <a:endParaRPr lang="zh-CN" altLang="en-US" sz="3600" dirty="0">
              <a:solidFill>
                <a:schemeClr val="bg1"/>
              </a:solidFill>
              <a:latin typeface="锐字工房洪荒之力中黑简1.0" panose="02010604000000000000" pitchFamily="2" charset="-122"/>
              <a:ea typeface="锐字工房洪荒之力中黑简1.0" panose="02010604000000000000" pitchFamily="2" charset="-122"/>
            </a:endParaRPr>
          </a:p>
        </p:txBody>
      </p:sp>
      <p:sp>
        <p:nvSpPr>
          <p:cNvPr id="15" name="06"/>
          <p:cNvSpPr/>
          <p:nvPr/>
        </p:nvSpPr>
        <p:spPr>
          <a:xfrm>
            <a:off x="7949302" y="4881561"/>
            <a:ext cx="508001" cy="508001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2500" b="0">
                <a:solidFill>
                  <a:srgbClr val="F7F9FF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sz="1800"/>
              <a:t>06</a:t>
            </a:r>
            <a:endParaRPr sz="1800"/>
          </a:p>
        </p:txBody>
      </p:sp>
      <p:sp>
        <p:nvSpPr>
          <p:cNvPr id="16" name="05"/>
          <p:cNvSpPr/>
          <p:nvPr/>
        </p:nvSpPr>
        <p:spPr>
          <a:xfrm>
            <a:off x="7949302" y="3518220"/>
            <a:ext cx="508001" cy="508000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2500" b="0">
                <a:solidFill>
                  <a:srgbClr val="F7F9FF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sz="1800"/>
              <a:t>05</a:t>
            </a:r>
            <a:endParaRPr sz="1800"/>
          </a:p>
        </p:txBody>
      </p:sp>
      <p:sp>
        <p:nvSpPr>
          <p:cNvPr id="17" name="04"/>
          <p:cNvSpPr/>
          <p:nvPr/>
        </p:nvSpPr>
        <p:spPr>
          <a:xfrm>
            <a:off x="7949302" y="2154879"/>
            <a:ext cx="508001" cy="508001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2500" b="0">
                <a:solidFill>
                  <a:srgbClr val="F7F9FF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sz="1800"/>
              <a:t>04</a:t>
            </a:r>
            <a:endParaRPr sz="1800"/>
          </a:p>
        </p:txBody>
      </p:sp>
      <p:sp>
        <p:nvSpPr>
          <p:cNvPr id="18" name="03"/>
          <p:cNvSpPr/>
          <p:nvPr/>
        </p:nvSpPr>
        <p:spPr>
          <a:xfrm>
            <a:off x="3816483" y="4881561"/>
            <a:ext cx="508001" cy="508001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2500" b="0">
                <a:solidFill>
                  <a:srgbClr val="F7F9FF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sz="1800"/>
              <a:t>03</a:t>
            </a:r>
            <a:endParaRPr sz="1800"/>
          </a:p>
        </p:txBody>
      </p:sp>
      <p:sp>
        <p:nvSpPr>
          <p:cNvPr id="19" name="02"/>
          <p:cNvSpPr/>
          <p:nvPr/>
        </p:nvSpPr>
        <p:spPr>
          <a:xfrm>
            <a:off x="3816483" y="3518220"/>
            <a:ext cx="508001" cy="508001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2500" b="0">
                <a:solidFill>
                  <a:srgbClr val="F7F9FF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sz="1800"/>
              <a:t>02</a:t>
            </a:r>
            <a:endParaRPr sz="1800"/>
          </a:p>
        </p:txBody>
      </p:sp>
      <p:sp>
        <p:nvSpPr>
          <p:cNvPr id="20" name="01"/>
          <p:cNvSpPr/>
          <p:nvPr/>
        </p:nvSpPr>
        <p:spPr>
          <a:xfrm>
            <a:off x="3816483" y="2154879"/>
            <a:ext cx="508001" cy="508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2500" b="0">
                <a:solidFill>
                  <a:srgbClr val="F7F9FF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sz="1800"/>
              <a:t>01</a:t>
            </a:r>
            <a:endParaRPr sz="1800"/>
          </a:p>
        </p:txBody>
      </p:sp>
      <p:grpSp>
        <p:nvGrpSpPr>
          <p:cNvPr id="21" name="Group 1"/>
          <p:cNvGrpSpPr/>
          <p:nvPr/>
        </p:nvGrpSpPr>
        <p:grpSpPr>
          <a:xfrm>
            <a:off x="4566186" y="2458847"/>
            <a:ext cx="3059628" cy="2626747"/>
            <a:chOff x="9132373" y="4231253"/>
            <a:chExt cx="6119255" cy="5253493"/>
          </a:xfrm>
        </p:grpSpPr>
        <p:grpSp>
          <p:nvGrpSpPr>
            <p:cNvPr id="22" name="Group 171"/>
            <p:cNvGrpSpPr/>
            <p:nvPr/>
          </p:nvGrpSpPr>
          <p:grpSpPr>
            <a:xfrm>
              <a:off x="9132373" y="4231253"/>
              <a:ext cx="6119255" cy="5253493"/>
              <a:chOff x="-1" y="-1"/>
              <a:chExt cx="6119253" cy="5253492"/>
            </a:xfrm>
          </p:grpSpPr>
          <p:sp>
            <p:nvSpPr>
              <p:cNvPr id="38" name="Rounded Rectangle 89"/>
              <p:cNvSpPr/>
              <p:nvPr/>
            </p:nvSpPr>
            <p:spPr>
              <a:xfrm>
                <a:off x="2633200" y="2958250"/>
                <a:ext cx="809227" cy="809227"/>
              </a:xfrm>
              <a:prstGeom prst="roundRect">
                <a:avLst>
                  <a:gd name="adj" fmla="val 21617"/>
                </a:avLst>
              </a:pr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2859" tIns="22859" rIns="22859" bIns="22859" numCol="1" anchor="ctr">
                <a:noAutofit/>
              </a:bodyPr>
              <a:lstStyle/>
              <a:p>
                <a:pPr defTabSz="914400">
                  <a:defRPr sz="3600" b="0">
                    <a:solidFill>
                      <a:srgbClr val="1C1F25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39" name="Freeform 91"/>
              <p:cNvSpPr/>
              <p:nvPr/>
            </p:nvSpPr>
            <p:spPr>
              <a:xfrm>
                <a:off x="2057337" y="1017700"/>
                <a:ext cx="1960764" cy="22673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1" h="21591" extrusionOk="0">
                    <a:moveTo>
                      <a:pt x="626" y="0"/>
                    </a:moveTo>
                    <a:lnTo>
                      <a:pt x="20967" y="0"/>
                    </a:lnTo>
                    <a:cubicBezTo>
                      <a:pt x="21312" y="0"/>
                      <a:pt x="21591" y="242"/>
                      <a:pt x="21591" y="540"/>
                    </a:cubicBezTo>
                    <a:lnTo>
                      <a:pt x="21591" y="6688"/>
                    </a:lnTo>
                    <a:lnTo>
                      <a:pt x="21588" y="20658"/>
                    </a:lnTo>
                    <a:cubicBezTo>
                      <a:pt x="21600" y="20955"/>
                      <a:pt x="21439" y="21225"/>
                      <a:pt x="21037" y="21261"/>
                    </a:cubicBezTo>
                    <a:lnTo>
                      <a:pt x="17894" y="21526"/>
                    </a:lnTo>
                    <a:lnTo>
                      <a:pt x="16699" y="21591"/>
                    </a:lnTo>
                    <a:cubicBezTo>
                      <a:pt x="16324" y="21600"/>
                      <a:pt x="16096" y="21309"/>
                      <a:pt x="16094" y="21001"/>
                    </a:cubicBezTo>
                    <a:cubicBezTo>
                      <a:pt x="16095" y="20570"/>
                      <a:pt x="16096" y="20140"/>
                      <a:pt x="16097" y="19709"/>
                    </a:cubicBezTo>
                    <a:cubicBezTo>
                      <a:pt x="16097" y="18615"/>
                      <a:pt x="15072" y="17729"/>
                      <a:pt x="13807" y="17729"/>
                    </a:cubicBezTo>
                    <a:lnTo>
                      <a:pt x="7794" y="17729"/>
                    </a:lnTo>
                    <a:cubicBezTo>
                      <a:pt x="6530" y="17729"/>
                      <a:pt x="5505" y="18615"/>
                      <a:pt x="5505" y="19709"/>
                    </a:cubicBezTo>
                    <a:cubicBezTo>
                      <a:pt x="5502" y="20131"/>
                      <a:pt x="5500" y="20553"/>
                      <a:pt x="5497" y="20975"/>
                    </a:cubicBezTo>
                    <a:cubicBezTo>
                      <a:pt x="5528" y="21351"/>
                      <a:pt x="5167" y="21589"/>
                      <a:pt x="4850" y="21570"/>
                    </a:cubicBezTo>
                    <a:lnTo>
                      <a:pt x="4189" y="21526"/>
                    </a:lnTo>
                    <a:cubicBezTo>
                      <a:pt x="2977" y="21443"/>
                      <a:pt x="1780" y="21338"/>
                      <a:pt x="598" y="21213"/>
                    </a:cubicBezTo>
                    <a:cubicBezTo>
                      <a:pt x="99" y="21159"/>
                      <a:pt x="4" y="20844"/>
                      <a:pt x="0" y="20648"/>
                    </a:cubicBezTo>
                    <a:lnTo>
                      <a:pt x="2" y="6688"/>
                    </a:lnTo>
                    <a:lnTo>
                      <a:pt x="2" y="540"/>
                    </a:lnTo>
                    <a:cubicBezTo>
                      <a:pt x="2" y="242"/>
                      <a:pt x="281" y="0"/>
                      <a:pt x="6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2859" tIns="22859" rIns="22859" bIns="22859" numCol="1" anchor="ctr">
                <a:noAutofit/>
              </a:bodyPr>
              <a:lstStyle/>
              <a:p>
                <a:pPr defTabSz="914400">
                  <a:defRPr sz="3600" b="0">
                    <a:solidFill>
                      <a:srgbClr val="1C1F25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40" name="Freeform 93"/>
              <p:cNvSpPr/>
              <p:nvPr/>
            </p:nvSpPr>
            <p:spPr>
              <a:xfrm>
                <a:off x="4093336" y="2777522"/>
                <a:ext cx="2025915" cy="24759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6" h="21521" extrusionOk="0">
                    <a:moveTo>
                      <a:pt x="20837" y="41"/>
                    </a:moveTo>
                    <a:cubicBezTo>
                      <a:pt x="21108" y="-79"/>
                      <a:pt x="21600" y="66"/>
                      <a:pt x="21590" y="505"/>
                    </a:cubicBezTo>
                    <a:cubicBezTo>
                      <a:pt x="21592" y="5750"/>
                      <a:pt x="21594" y="10995"/>
                      <a:pt x="21596" y="16240"/>
                    </a:cubicBezTo>
                    <a:cubicBezTo>
                      <a:pt x="21596" y="19156"/>
                      <a:pt x="18696" y="21521"/>
                      <a:pt x="15119" y="21521"/>
                    </a:cubicBezTo>
                    <a:lnTo>
                      <a:pt x="614" y="21521"/>
                    </a:lnTo>
                    <a:cubicBezTo>
                      <a:pt x="281" y="21521"/>
                      <a:pt x="10" y="21300"/>
                      <a:pt x="10" y="21028"/>
                    </a:cubicBezTo>
                    <a:lnTo>
                      <a:pt x="10" y="15416"/>
                    </a:lnTo>
                    <a:lnTo>
                      <a:pt x="0" y="5520"/>
                    </a:lnTo>
                    <a:cubicBezTo>
                      <a:pt x="2" y="5261"/>
                      <a:pt x="83" y="5002"/>
                      <a:pt x="524" y="4935"/>
                    </a:cubicBezTo>
                    <a:lnTo>
                      <a:pt x="2635" y="4686"/>
                    </a:lnTo>
                    <a:cubicBezTo>
                      <a:pt x="9374" y="3777"/>
                      <a:pt x="15471" y="2212"/>
                      <a:pt x="20551" y="158"/>
                    </a:cubicBezTo>
                    <a:lnTo>
                      <a:pt x="20837" y="41"/>
                    </a:ln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2859" tIns="22859" rIns="22859" bIns="22859" numCol="1" anchor="ctr">
                <a:noAutofit/>
              </a:bodyPr>
              <a:lstStyle/>
              <a:p>
                <a:pPr defTabSz="914400">
                  <a:defRPr sz="3600" b="0">
                    <a:solidFill>
                      <a:srgbClr val="1C1F25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41" name="Freeform 94"/>
              <p:cNvSpPr/>
              <p:nvPr/>
            </p:nvSpPr>
            <p:spPr>
              <a:xfrm>
                <a:off x="2055655" y="3364719"/>
                <a:ext cx="1962862" cy="18887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75" h="21578" extrusionOk="0">
                    <a:moveTo>
                      <a:pt x="2" y="618"/>
                    </a:moveTo>
                    <a:cubicBezTo>
                      <a:pt x="-25" y="324"/>
                      <a:pt x="278" y="-22"/>
                      <a:pt x="594" y="1"/>
                    </a:cubicBezTo>
                    <a:cubicBezTo>
                      <a:pt x="1787" y="152"/>
                      <a:pt x="2895" y="250"/>
                      <a:pt x="4120" y="350"/>
                    </a:cubicBezTo>
                    <a:lnTo>
                      <a:pt x="4900" y="400"/>
                    </a:lnTo>
                    <a:cubicBezTo>
                      <a:pt x="5248" y="424"/>
                      <a:pt x="5509" y="681"/>
                      <a:pt x="5508" y="1048"/>
                    </a:cubicBezTo>
                    <a:cubicBezTo>
                      <a:pt x="5510" y="1722"/>
                      <a:pt x="5511" y="2396"/>
                      <a:pt x="5513" y="3070"/>
                    </a:cubicBezTo>
                    <a:cubicBezTo>
                      <a:pt x="5513" y="4382"/>
                      <a:pt x="6537" y="5445"/>
                      <a:pt x="7799" y="5445"/>
                    </a:cubicBezTo>
                    <a:lnTo>
                      <a:pt x="13800" y="5445"/>
                    </a:lnTo>
                    <a:cubicBezTo>
                      <a:pt x="15063" y="5445"/>
                      <a:pt x="16086" y="4382"/>
                      <a:pt x="16086" y="3070"/>
                    </a:cubicBezTo>
                    <a:cubicBezTo>
                      <a:pt x="16087" y="2423"/>
                      <a:pt x="16087" y="1776"/>
                      <a:pt x="16088" y="1128"/>
                    </a:cubicBezTo>
                    <a:cubicBezTo>
                      <a:pt x="16091" y="750"/>
                      <a:pt x="16239" y="501"/>
                      <a:pt x="16651" y="440"/>
                    </a:cubicBezTo>
                    <a:lnTo>
                      <a:pt x="17961" y="350"/>
                    </a:lnTo>
                    <a:lnTo>
                      <a:pt x="20855" y="62"/>
                    </a:lnTo>
                    <a:cubicBezTo>
                      <a:pt x="21211" y="27"/>
                      <a:pt x="21575" y="242"/>
                      <a:pt x="21575" y="707"/>
                    </a:cubicBezTo>
                    <a:lnTo>
                      <a:pt x="21570" y="13554"/>
                    </a:lnTo>
                    <a:lnTo>
                      <a:pt x="21570" y="20931"/>
                    </a:lnTo>
                    <a:cubicBezTo>
                      <a:pt x="21570" y="21288"/>
                      <a:pt x="21292" y="21578"/>
                      <a:pt x="20948" y="21578"/>
                    </a:cubicBezTo>
                    <a:lnTo>
                      <a:pt x="644" y="21578"/>
                    </a:lnTo>
                    <a:cubicBezTo>
                      <a:pt x="300" y="21578"/>
                      <a:pt x="21" y="21288"/>
                      <a:pt x="21" y="20931"/>
                    </a:cubicBezTo>
                    <a:lnTo>
                      <a:pt x="21" y="13554"/>
                    </a:lnTo>
                    <a:lnTo>
                      <a:pt x="2" y="618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2859" tIns="22859" rIns="22859" bIns="22859" numCol="1" anchor="ctr">
                <a:noAutofit/>
              </a:bodyPr>
              <a:lstStyle/>
              <a:p>
                <a:pPr defTabSz="914400">
                  <a:defRPr sz="3600" b="0">
                    <a:solidFill>
                      <a:srgbClr val="1C1F25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42" name="Freeform 95"/>
              <p:cNvSpPr/>
              <p:nvPr/>
            </p:nvSpPr>
            <p:spPr>
              <a:xfrm>
                <a:off x="667" y="2779174"/>
                <a:ext cx="1982370" cy="24743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75" h="21555" extrusionOk="0">
                    <a:moveTo>
                      <a:pt x="1" y="526"/>
                    </a:moveTo>
                    <a:cubicBezTo>
                      <a:pt x="-25" y="-45"/>
                      <a:pt x="558" y="-44"/>
                      <a:pt x="816" y="41"/>
                    </a:cubicBezTo>
                    <a:lnTo>
                      <a:pt x="1069" y="144"/>
                    </a:lnTo>
                    <a:cubicBezTo>
                      <a:pt x="6256" y="2202"/>
                      <a:pt x="12481" y="3770"/>
                      <a:pt x="19361" y="4681"/>
                    </a:cubicBezTo>
                    <a:lnTo>
                      <a:pt x="21034" y="4857"/>
                    </a:lnTo>
                    <a:cubicBezTo>
                      <a:pt x="21315" y="4894"/>
                      <a:pt x="21571" y="5022"/>
                      <a:pt x="21575" y="5360"/>
                    </a:cubicBezTo>
                    <a:cubicBezTo>
                      <a:pt x="21569" y="8719"/>
                      <a:pt x="21563" y="12078"/>
                      <a:pt x="21556" y="15436"/>
                    </a:cubicBezTo>
                    <a:lnTo>
                      <a:pt x="21556" y="21061"/>
                    </a:lnTo>
                    <a:cubicBezTo>
                      <a:pt x="21556" y="21334"/>
                      <a:pt x="21280" y="21555"/>
                      <a:pt x="20940" y="21555"/>
                    </a:cubicBezTo>
                    <a:lnTo>
                      <a:pt x="6615" y="21555"/>
                    </a:lnTo>
                    <a:cubicBezTo>
                      <a:pt x="2963" y="21555"/>
                      <a:pt x="2" y="19185"/>
                      <a:pt x="2" y="16262"/>
                    </a:cubicBezTo>
                    <a:cubicBezTo>
                      <a:pt x="2" y="11016"/>
                      <a:pt x="1" y="5771"/>
                      <a:pt x="1" y="52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2859" tIns="22859" rIns="22859" bIns="22859" numCol="1" anchor="ctr">
                <a:noAutofit/>
              </a:bodyPr>
              <a:lstStyle/>
              <a:p>
                <a:pPr defTabSz="914400">
                  <a:defRPr sz="3600" b="0">
                    <a:solidFill>
                      <a:srgbClr val="1C1F25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43" name="Freeform 103"/>
              <p:cNvSpPr/>
              <p:nvPr/>
            </p:nvSpPr>
            <p:spPr>
              <a:xfrm>
                <a:off x="-1" y="1017700"/>
                <a:ext cx="1981329" cy="22004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7" h="21600" extrusionOk="0">
                    <a:moveTo>
                      <a:pt x="6633" y="0"/>
                    </a:moveTo>
                    <a:lnTo>
                      <a:pt x="20979" y="0"/>
                    </a:lnTo>
                    <a:cubicBezTo>
                      <a:pt x="21320" y="0"/>
                      <a:pt x="21597" y="249"/>
                      <a:pt x="21597" y="556"/>
                    </a:cubicBezTo>
                    <a:lnTo>
                      <a:pt x="21597" y="21044"/>
                    </a:lnTo>
                    <a:cubicBezTo>
                      <a:pt x="21597" y="21351"/>
                      <a:pt x="21320" y="21600"/>
                      <a:pt x="20979" y="21600"/>
                    </a:cubicBezTo>
                    <a:lnTo>
                      <a:pt x="20697" y="21567"/>
                    </a:lnTo>
                    <a:cubicBezTo>
                      <a:pt x="20697" y="21566"/>
                      <a:pt x="20697" y="21566"/>
                      <a:pt x="20697" y="21565"/>
                    </a:cubicBezTo>
                    <a:lnTo>
                      <a:pt x="19561" y="21417"/>
                    </a:lnTo>
                    <a:cubicBezTo>
                      <a:pt x="12751" y="20390"/>
                      <a:pt x="6589" y="18623"/>
                      <a:pt x="1454" y="16304"/>
                    </a:cubicBezTo>
                    <a:lnTo>
                      <a:pt x="501" y="15859"/>
                    </a:lnTo>
                    <a:cubicBezTo>
                      <a:pt x="221" y="15740"/>
                      <a:pt x="-3" y="15541"/>
                      <a:pt x="0" y="15196"/>
                    </a:cubicBezTo>
                    <a:cubicBezTo>
                      <a:pt x="3" y="12119"/>
                      <a:pt x="6" y="9042"/>
                      <a:pt x="9" y="5965"/>
                    </a:cubicBezTo>
                    <a:cubicBezTo>
                      <a:pt x="9" y="2670"/>
                      <a:pt x="2975" y="0"/>
                      <a:pt x="66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2859" tIns="22859" rIns="22859" bIns="22859" numCol="1" anchor="ctr">
                <a:noAutofit/>
              </a:bodyPr>
              <a:lstStyle/>
              <a:p>
                <a:pPr defTabSz="914400">
                  <a:defRPr sz="3600" b="0">
                    <a:solidFill>
                      <a:srgbClr val="1C1F25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44" name="Freeform 105"/>
              <p:cNvSpPr/>
              <p:nvPr/>
            </p:nvSpPr>
            <p:spPr>
              <a:xfrm flipH="1">
                <a:off x="4093700" y="1017700"/>
                <a:ext cx="2025552" cy="22074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989" y="0"/>
                    </a:moveTo>
                    <a:lnTo>
                      <a:pt x="6480" y="0"/>
                    </a:lnTo>
                    <a:cubicBezTo>
                      <a:pt x="2901" y="0"/>
                      <a:pt x="0" y="2662"/>
                      <a:pt x="0" y="5946"/>
                    </a:cubicBezTo>
                    <a:lnTo>
                      <a:pt x="6" y="15096"/>
                    </a:lnTo>
                    <a:cubicBezTo>
                      <a:pt x="6" y="15484"/>
                      <a:pt x="98" y="15613"/>
                      <a:pt x="429" y="15770"/>
                    </a:cubicBezTo>
                    <a:lnTo>
                      <a:pt x="1413" y="16252"/>
                    </a:lnTo>
                    <a:cubicBezTo>
                      <a:pt x="6436" y="18563"/>
                      <a:pt x="12465" y="20325"/>
                      <a:pt x="19127" y="21348"/>
                    </a:cubicBezTo>
                    <a:lnTo>
                      <a:pt x="20782" y="21577"/>
                    </a:lnTo>
                    <a:lnTo>
                      <a:pt x="20787" y="21575"/>
                    </a:lnTo>
                    <a:lnTo>
                      <a:pt x="20996" y="21600"/>
                    </a:lnTo>
                    <a:cubicBezTo>
                      <a:pt x="21329" y="21600"/>
                      <a:pt x="21600" y="21352"/>
                      <a:pt x="21600" y="21046"/>
                    </a:cubicBezTo>
                    <a:lnTo>
                      <a:pt x="21600" y="20668"/>
                    </a:lnTo>
                    <a:lnTo>
                      <a:pt x="21598" y="20668"/>
                    </a:lnTo>
                    <a:cubicBezTo>
                      <a:pt x="21597" y="16070"/>
                      <a:pt x="21595" y="11471"/>
                      <a:pt x="21594" y="6872"/>
                    </a:cubicBezTo>
                    <a:lnTo>
                      <a:pt x="21594" y="554"/>
                    </a:lnTo>
                    <a:cubicBezTo>
                      <a:pt x="21594" y="248"/>
                      <a:pt x="21323" y="0"/>
                      <a:pt x="209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2859" tIns="22859" rIns="22859" bIns="22859" numCol="1" anchor="ctr">
                <a:noAutofit/>
              </a:bodyPr>
              <a:lstStyle/>
              <a:p>
                <a:pPr defTabSz="914400">
                  <a:defRPr sz="3600" b="0">
                    <a:solidFill>
                      <a:srgbClr val="1C1F25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45" name="Freeform 125"/>
              <p:cNvSpPr/>
              <p:nvPr/>
            </p:nvSpPr>
            <p:spPr>
              <a:xfrm>
                <a:off x="1568107" y="858748"/>
                <a:ext cx="2983036" cy="1196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6" y="90"/>
                    </a:moveTo>
                    <a:lnTo>
                      <a:pt x="5999" y="90"/>
                    </a:lnTo>
                    <a:cubicBezTo>
                      <a:pt x="6063" y="90"/>
                      <a:pt x="6115" y="1380"/>
                      <a:pt x="6115" y="2971"/>
                    </a:cubicBezTo>
                    <a:lnTo>
                      <a:pt x="6115" y="18718"/>
                    </a:lnTo>
                    <a:cubicBezTo>
                      <a:pt x="6115" y="20310"/>
                      <a:pt x="6063" y="21600"/>
                      <a:pt x="5999" y="21600"/>
                    </a:cubicBezTo>
                    <a:lnTo>
                      <a:pt x="116" y="21600"/>
                    </a:lnTo>
                    <a:cubicBezTo>
                      <a:pt x="52" y="21600"/>
                      <a:pt x="0" y="20310"/>
                      <a:pt x="0" y="18718"/>
                    </a:cubicBezTo>
                    <a:lnTo>
                      <a:pt x="0" y="2971"/>
                    </a:lnTo>
                    <a:cubicBezTo>
                      <a:pt x="0" y="1380"/>
                      <a:pt x="52" y="90"/>
                      <a:pt x="116" y="90"/>
                    </a:cubicBezTo>
                    <a:close/>
                    <a:moveTo>
                      <a:pt x="15601" y="0"/>
                    </a:moveTo>
                    <a:lnTo>
                      <a:pt x="21484" y="0"/>
                    </a:lnTo>
                    <a:cubicBezTo>
                      <a:pt x="21548" y="0"/>
                      <a:pt x="21600" y="1290"/>
                      <a:pt x="21600" y="2882"/>
                    </a:cubicBezTo>
                    <a:lnTo>
                      <a:pt x="21600" y="18629"/>
                    </a:lnTo>
                    <a:cubicBezTo>
                      <a:pt x="21600" y="20220"/>
                      <a:pt x="21548" y="21510"/>
                      <a:pt x="21484" y="21510"/>
                    </a:cubicBezTo>
                    <a:lnTo>
                      <a:pt x="15601" y="21510"/>
                    </a:lnTo>
                    <a:cubicBezTo>
                      <a:pt x="15537" y="21510"/>
                      <a:pt x="15485" y="20220"/>
                      <a:pt x="15485" y="18629"/>
                    </a:cubicBezTo>
                    <a:lnTo>
                      <a:pt x="15485" y="2882"/>
                    </a:lnTo>
                    <a:cubicBezTo>
                      <a:pt x="15485" y="1290"/>
                      <a:pt x="15537" y="0"/>
                      <a:pt x="15601" y="0"/>
                    </a:cubicBezTo>
                    <a:close/>
                  </a:path>
                </a:pathLst>
              </a:custGeom>
              <a:solidFill>
                <a:srgbClr val="08AA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2859" tIns="22859" rIns="22859" bIns="22859" numCol="1" anchor="ctr">
                <a:noAutofit/>
              </a:bodyPr>
              <a:lstStyle/>
              <a:p>
                <a:pPr defTabSz="914400">
                  <a:defRPr sz="3600" b="0">
                    <a:solidFill>
                      <a:srgbClr val="1C1F25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46" name="Freeform 124"/>
              <p:cNvSpPr/>
              <p:nvPr/>
            </p:nvSpPr>
            <p:spPr>
              <a:xfrm flipH="1">
                <a:off x="1869695" y="-1"/>
                <a:ext cx="2379861" cy="8123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97" extrusionOk="0">
                    <a:moveTo>
                      <a:pt x="15651" y="3"/>
                    </a:moveTo>
                    <a:lnTo>
                      <a:pt x="5949" y="3"/>
                    </a:lnTo>
                    <a:cubicBezTo>
                      <a:pt x="3379" y="-103"/>
                      <a:pt x="1695" y="2898"/>
                      <a:pt x="968" y="10604"/>
                    </a:cubicBezTo>
                    <a:lnTo>
                      <a:pt x="0" y="21497"/>
                    </a:lnTo>
                    <a:lnTo>
                      <a:pt x="3182" y="21497"/>
                    </a:lnTo>
                    <a:lnTo>
                      <a:pt x="3696" y="15709"/>
                    </a:lnTo>
                    <a:cubicBezTo>
                      <a:pt x="4221" y="10140"/>
                      <a:pt x="5438" y="7972"/>
                      <a:pt x="7295" y="8049"/>
                    </a:cubicBezTo>
                    <a:lnTo>
                      <a:pt x="14305" y="8049"/>
                    </a:lnTo>
                    <a:cubicBezTo>
                      <a:pt x="16162" y="7972"/>
                      <a:pt x="17379" y="10140"/>
                      <a:pt x="17904" y="15709"/>
                    </a:cubicBezTo>
                    <a:lnTo>
                      <a:pt x="18418" y="21497"/>
                    </a:lnTo>
                    <a:lnTo>
                      <a:pt x="21600" y="21497"/>
                    </a:lnTo>
                    <a:lnTo>
                      <a:pt x="20632" y="10604"/>
                    </a:lnTo>
                    <a:cubicBezTo>
                      <a:pt x="19905" y="2898"/>
                      <a:pt x="18221" y="-103"/>
                      <a:pt x="15651" y="3"/>
                    </a:cubicBezTo>
                    <a:close/>
                  </a:path>
                </a:pathLst>
              </a:custGeom>
              <a:solidFill>
                <a:srgbClr val="08AA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2859" tIns="22859" rIns="22859" bIns="22859" numCol="1" anchor="ctr">
                <a:noAutofit/>
              </a:bodyPr>
              <a:lstStyle/>
              <a:p>
                <a:pPr defTabSz="914400">
                  <a:defRPr sz="3600" b="0">
                    <a:solidFill>
                      <a:srgbClr val="1C1F25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47" name="Freeform 139"/>
              <p:cNvSpPr/>
              <p:nvPr/>
            </p:nvSpPr>
            <p:spPr>
              <a:xfrm>
                <a:off x="1568107" y="858748"/>
                <a:ext cx="2983036" cy="1196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6" y="90"/>
                    </a:moveTo>
                    <a:lnTo>
                      <a:pt x="5999" y="90"/>
                    </a:lnTo>
                    <a:cubicBezTo>
                      <a:pt x="6063" y="90"/>
                      <a:pt x="6115" y="1380"/>
                      <a:pt x="6115" y="2971"/>
                    </a:cubicBezTo>
                    <a:lnTo>
                      <a:pt x="6115" y="18718"/>
                    </a:lnTo>
                    <a:cubicBezTo>
                      <a:pt x="6115" y="20310"/>
                      <a:pt x="6063" y="21600"/>
                      <a:pt x="5999" y="21600"/>
                    </a:cubicBezTo>
                    <a:lnTo>
                      <a:pt x="116" y="21600"/>
                    </a:lnTo>
                    <a:cubicBezTo>
                      <a:pt x="52" y="21600"/>
                      <a:pt x="0" y="20310"/>
                      <a:pt x="0" y="18718"/>
                    </a:cubicBezTo>
                    <a:lnTo>
                      <a:pt x="0" y="2971"/>
                    </a:lnTo>
                    <a:cubicBezTo>
                      <a:pt x="0" y="1380"/>
                      <a:pt x="52" y="90"/>
                      <a:pt x="116" y="90"/>
                    </a:cubicBezTo>
                    <a:close/>
                    <a:moveTo>
                      <a:pt x="15601" y="0"/>
                    </a:moveTo>
                    <a:lnTo>
                      <a:pt x="21484" y="0"/>
                    </a:lnTo>
                    <a:cubicBezTo>
                      <a:pt x="21548" y="0"/>
                      <a:pt x="21600" y="1290"/>
                      <a:pt x="21600" y="2882"/>
                    </a:cubicBezTo>
                    <a:lnTo>
                      <a:pt x="21600" y="18629"/>
                    </a:lnTo>
                    <a:cubicBezTo>
                      <a:pt x="21600" y="20220"/>
                      <a:pt x="21548" y="21510"/>
                      <a:pt x="21484" y="21510"/>
                    </a:cubicBezTo>
                    <a:lnTo>
                      <a:pt x="15601" y="21510"/>
                    </a:lnTo>
                    <a:cubicBezTo>
                      <a:pt x="15537" y="21510"/>
                      <a:pt x="15485" y="20220"/>
                      <a:pt x="15485" y="18629"/>
                    </a:cubicBezTo>
                    <a:lnTo>
                      <a:pt x="15485" y="2882"/>
                    </a:lnTo>
                    <a:cubicBezTo>
                      <a:pt x="15485" y="1290"/>
                      <a:pt x="15537" y="0"/>
                      <a:pt x="15601" y="0"/>
                    </a:cubicBezTo>
                    <a:close/>
                  </a:path>
                </a:pathLst>
              </a:custGeom>
              <a:solidFill>
                <a:srgbClr val="3B3B3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2859" tIns="22859" rIns="22859" bIns="22859" numCol="1" anchor="ctr">
                <a:noAutofit/>
              </a:bodyPr>
              <a:lstStyle/>
              <a:p>
                <a:pPr defTabSz="914400">
                  <a:defRPr sz="3600" b="0">
                    <a:solidFill>
                      <a:srgbClr val="1C1F25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49" name="Freeform 140"/>
              <p:cNvSpPr/>
              <p:nvPr/>
            </p:nvSpPr>
            <p:spPr>
              <a:xfrm flipH="1">
                <a:off x="1869695" y="-1"/>
                <a:ext cx="2379861" cy="8123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97" extrusionOk="0">
                    <a:moveTo>
                      <a:pt x="15651" y="3"/>
                    </a:moveTo>
                    <a:lnTo>
                      <a:pt x="5949" y="3"/>
                    </a:lnTo>
                    <a:cubicBezTo>
                      <a:pt x="3379" y="-103"/>
                      <a:pt x="1695" y="2898"/>
                      <a:pt x="968" y="10604"/>
                    </a:cubicBezTo>
                    <a:lnTo>
                      <a:pt x="0" y="21497"/>
                    </a:lnTo>
                    <a:lnTo>
                      <a:pt x="3182" y="21497"/>
                    </a:lnTo>
                    <a:lnTo>
                      <a:pt x="3696" y="15709"/>
                    </a:lnTo>
                    <a:cubicBezTo>
                      <a:pt x="4221" y="10140"/>
                      <a:pt x="5438" y="7972"/>
                      <a:pt x="7295" y="8049"/>
                    </a:cubicBezTo>
                    <a:lnTo>
                      <a:pt x="14305" y="8049"/>
                    </a:lnTo>
                    <a:cubicBezTo>
                      <a:pt x="16162" y="7972"/>
                      <a:pt x="17379" y="10140"/>
                      <a:pt x="17904" y="15709"/>
                    </a:cubicBezTo>
                    <a:lnTo>
                      <a:pt x="18418" y="21497"/>
                    </a:lnTo>
                    <a:lnTo>
                      <a:pt x="21600" y="21497"/>
                    </a:lnTo>
                    <a:lnTo>
                      <a:pt x="20632" y="10604"/>
                    </a:lnTo>
                    <a:cubicBezTo>
                      <a:pt x="19905" y="2898"/>
                      <a:pt x="18221" y="-103"/>
                      <a:pt x="15651" y="3"/>
                    </a:cubicBezTo>
                    <a:close/>
                  </a:path>
                </a:pathLst>
              </a:custGeom>
              <a:solidFill>
                <a:srgbClr val="3B3B3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2859" tIns="22859" rIns="22859" bIns="22859" numCol="1" anchor="ctr">
                <a:noAutofit/>
              </a:bodyPr>
              <a:lstStyle/>
              <a:p>
                <a:pPr defTabSz="914400">
                  <a:defRPr sz="3600" b="0">
                    <a:solidFill>
                      <a:srgbClr val="1C1F25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50" name="Freeform 154"/>
              <p:cNvSpPr/>
              <p:nvPr/>
            </p:nvSpPr>
            <p:spPr>
              <a:xfrm>
                <a:off x="2633200" y="2986818"/>
                <a:ext cx="809227" cy="7806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669" y="0"/>
                    </a:moveTo>
                    <a:lnTo>
                      <a:pt x="16931" y="0"/>
                    </a:lnTo>
                    <a:cubicBezTo>
                      <a:pt x="19510" y="0"/>
                      <a:pt x="21600" y="2090"/>
                      <a:pt x="21600" y="4669"/>
                    </a:cubicBezTo>
                    <a:lnTo>
                      <a:pt x="21600" y="16931"/>
                    </a:lnTo>
                    <a:cubicBezTo>
                      <a:pt x="21600" y="19510"/>
                      <a:pt x="19510" y="21600"/>
                      <a:pt x="16931" y="21600"/>
                    </a:cubicBezTo>
                    <a:lnTo>
                      <a:pt x="4669" y="21600"/>
                    </a:lnTo>
                    <a:cubicBezTo>
                      <a:pt x="2090" y="21600"/>
                      <a:pt x="0" y="19510"/>
                      <a:pt x="0" y="16931"/>
                    </a:cubicBezTo>
                    <a:lnTo>
                      <a:pt x="0" y="4669"/>
                    </a:lnTo>
                    <a:cubicBezTo>
                      <a:pt x="0" y="2090"/>
                      <a:pt x="2090" y="0"/>
                      <a:pt x="4669" y="0"/>
                    </a:cubicBezTo>
                    <a:close/>
                  </a:path>
                </a:pathLst>
              </a:custGeom>
              <a:solidFill>
                <a:srgbClr val="26262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2859" tIns="22859" rIns="22859" bIns="22859" numCol="1" anchor="ctr">
                <a:noAutofit/>
              </a:bodyPr>
              <a:lstStyle/>
              <a:p>
                <a:pPr defTabSz="914400">
                  <a:defRPr sz="3600" b="0">
                    <a:solidFill>
                      <a:srgbClr val="1C1F25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51" name="Freeform 170"/>
              <p:cNvSpPr/>
              <p:nvPr/>
            </p:nvSpPr>
            <p:spPr>
              <a:xfrm>
                <a:off x="2843052" y="2986819"/>
                <a:ext cx="599375" cy="7806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94" y="0"/>
                    </a:moveTo>
                    <a:lnTo>
                      <a:pt x="15296" y="0"/>
                    </a:lnTo>
                    <a:cubicBezTo>
                      <a:pt x="18778" y="0"/>
                      <a:pt x="21600" y="2090"/>
                      <a:pt x="21600" y="4669"/>
                    </a:cubicBezTo>
                    <a:lnTo>
                      <a:pt x="21600" y="16931"/>
                    </a:lnTo>
                    <a:cubicBezTo>
                      <a:pt x="21600" y="19510"/>
                      <a:pt x="18778" y="21600"/>
                      <a:pt x="15296" y="21600"/>
                    </a:cubicBezTo>
                    <a:lnTo>
                      <a:pt x="6561" y="21600"/>
                    </a:lnTo>
                    <a:lnTo>
                      <a:pt x="5692" y="20708"/>
                    </a:lnTo>
                    <a:cubicBezTo>
                      <a:pt x="2098" y="16624"/>
                      <a:pt x="0" y="11700"/>
                      <a:pt x="0" y="6401"/>
                    </a:cubicBezTo>
                    <a:cubicBezTo>
                      <a:pt x="0" y="4634"/>
                      <a:pt x="233" y="2909"/>
                      <a:pt x="677" y="1243"/>
                    </a:cubicBezTo>
                    <a:close/>
                  </a:path>
                </a:pathLst>
              </a:custGeom>
              <a:solidFill>
                <a:srgbClr val="F7F9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2859" tIns="22859" rIns="22859" bIns="22859" numCol="1" anchor="ctr">
                <a:noAutofit/>
              </a:bodyPr>
              <a:lstStyle/>
              <a:p>
                <a:pPr defTabSz="914400">
                  <a:defRPr sz="3600" b="0">
                    <a:solidFill>
                      <a:srgbClr val="1C1F25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sp>
          <p:nvSpPr>
            <p:cNvPr id="23" name="Freeform 143"/>
            <p:cNvSpPr/>
            <p:nvPr/>
          </p:nvSpPr>
          <p:spPr>
            <a:xfrm>
              <a:off x="13226075" y="5683224"/>
              <a:ext cx="2025424" cy="17732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" y="0"/>
                  </a:moveTo>
                  <a:lnTo>
                    <a:pt x="3356" y="396"/>
                  </a:lnTo>
                  <a:cubicBezTo>
                    <a:pt x="9163" y="1183"/>
                    <a:pt x="14714" y="2437"/>
                    <a:pt x="19914" y="4097"/>
                  </a:cubicBezTo>
                  <a:lnTo>
                    <a:pt x="21600" y="4669"/>
                  </a:lnTo>
                  <a:lnTo>
                    <a:pt x="21595" y="13503"/>
                  </a:lnTo>
                  <a:cubicBezTo>
                    <a:pt x="21595" y="13986"/>
                    <a:pt x="21503" y="14147"/>
                    <a:pt x="21173" y="14343"/>
                  </a:cubicBezTo>
                  <a:lnTo>
                    <a:pt x="20188" y="14942"/>
                  </a:lnTo>
                  <a:cubicBezTo>
                    <a:pt x="15165" y="17820"/>
                    <a:pt x="9136" y="20013"/>
                    <a:pt x="2473" y="21287"/>
                  </a:cubicBezTo>
                  <a:lnTo>
                    <a:pt x="818" y="21571"/>
                  </a:lnTo>
                  <a:lnTo>
                    <a:pt x="813" y="21569"/>
                  </a:lnTo>
                  <a:lnTo>
                    <a:pt x="604" y="21600"/>
                  </a:lnTo>
                  <a:cubicBezTo>
                    <a:pt x="271" y="21600"/>
                    <a:pt x="0" y="21291"/>
                    <a:pt x="0" y="20910"/>
                  </a:cubicBezTo>
                  <a:lnTo>
                    <a:pt x="0" y="20440"/>
                  </a:lnTo>
                  <a:lnTo>
                    <a:pt x="2" y="20440"/>
                  </a:lnTo>
                  <a:cubicBezTo>
                    <a:pt x="3" y="14715"/>
                    <a:pt x="5" y="8990"/>
                    <a:pt x="6" y="3265"/>
                  </a:cubicBezTo>
                  <a:close/>
                </a:path>
              </a:pathLst>
            </a:custGeom>
            <a:solidFill>
              <a:srgbClr val="F7F9FF">
                <a:alpha val="3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ctr">
              <a:noAutofit/>
            </a:bodyPr>
            <a:lstStyle/>
            <a:p>
              <a:pPr defTabSz="914400">
                <a:defRPr sz="3600" b="0">
                  <a:solidFill>
                    <a:srgbClr val="1C1F25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4" name="Freeform 142"/>
            <p:cNvSpPr/>
            <p:nvPr/>
          </p:nvSpPr>
          <p:spPr>
            <a:xfrm>
              <a:off x="9132374" y="5687741"/>
              <a:ext cx="1981329" cy="1761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600" extrusionOk="0">
                  <a:moveTo>
                    <a:pt x="21597" y="0"/>
                  </a:moveTo>
                  <a:lnTo>
                    <a:pt x="21597" y="20905"/>
                  </a:lnTo>
                  <a:cubicBezTo>
                    <a:pt x="21597" y="21289"/>
                    <a:pt x="21320" y="21600"/>
                    <a:pt x="20979" y="21600"/>
                  </a:cubicBezTo>
                  <a:lnTo>
                    <a:pt x="20697" y="21559"/>
                  </a:lnTo>
                  <a:cubicBezTo>
                    <a:pt x="20697" y="21558"/>
                    <a:pt x="20697" y="21557"/>
                    <a:pt x="20697" y="21556"/>
                  </a:cubicBezTo>
                  <a:lnTo>
                    <a:pt x="19561" y="21371"/>
                  </a:lnTo>
                  <a:cubicBezTo>
                    <a:pt x="12751" y="20089"/>
                    <a:pt x="6589" y="17881"/>
                    <a:pt x="1454" y="14984"/>
                  </a:cubicBezTo>
                  <a:lnTo>
                    <a:pt x="501" y="14429"/>
                  </a:lnTo>
                  <a:cubicBezTo>
                    <a:pt x="221" y="14280"/>
                    <a:pt x="-3" y="14031"/>
                    <a:pt x="0" y="13601"/>
                  </a:cubicBezTo>
                  <a:lnTo>
                    <a:pt x="7" y="4642"/>
                  </a:lnTo>
                  <a:lnTo>
                    <a:pt x="1724" y="4068"/>
                  </a:lnTo>
                  <a:cubicBezTo>
                    <a:pt x="7040" y="2398"/>
                    <a:pt x="12713" y="1136"/>
                    <a:pt x="18649" y="343"/>
                  </a:cubicBezTo>
                  <a:close/>
                </a:path>
              </a:pathLst>
            </a:custGeom>
            <a:solidFill>
              <a:srgbClr val="F7F9FF">
                <a:alpha val="3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ctr">
              <a:noAutofit/>
            </a:bodyPr>
            <a:lstStyle/>
            <a:p>
              <a:pPr defTabSz="914400">
                <a:defRPr sz="3600" b="0">
                  <a:solidFill>
                    <a:srgbClr val="1C1F25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" name="Freeform 141"/>
            <p:cNvSpPr/>
            <p:nvPr/>
          </p:nvSpPr>
          <p:spPr>
            <a:xfrm>
              <a:off x="11189712" y="5636911"/>
              <a:ext cx="1960765" cy="1879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1" h="21589" extrusionOk="0">
                  <a:moveTo>
                    <a:pt x="11037" y="0"/>
                  </a:moveTo>
                  <a:cubicBezTo>
                    <a:pt x="13581" y="0"/>
                    <a:pt x="16094" y="78"/>
                    <a:pt x="18572" y="230"/>
                  </a:cubicBezTo>
                  <a:lnTo>
                    <a:pt x="21591" y="462"/>
                  </a:lnTo>
                  <a:lnTo>
                    <a:pt x="21591" y="3611"/>
                  </a:lnTo>
                  <a:lnTo>
                    <a:pt x="21588" y="20463"/>
                  </a:lnTo>
                  <a:cubicBezTo>
                    <a:pt x="21600" y="20822"/>
                    <a:pt x="21439" y="21147"/>
                    <a:pt x="21037" y="21191"/>
                  </a:cubicBezTo>
                  <a:lnTo>
                    <a:pt x="17894" y="21510"/>
                  </a:lnTo>
                  <a:lnTo>
                    <a:pt x="16699" y="21589"/>
                  </a:lnTo>
                  <a:cubicBezTo>
                    <a:pt x="16324" y="21600"/>
                    <a:pt x="16096" y="21249"/>
                    <a:pt x="16094" y="20877"/>
                  </a:cubicBezTo>
                  <a:cubicBezTo>
                    <a:pt x="16095" y="20358"/>
                    <a:pt x="16096" y="19838"/>
                    <a:pt x="16097" y="19319"/>
                  </a:cubicBezTo>
                  <a:cubicBezTo>
                    <a:pt x="16097" y="17999"/>
                    <a:pt x="15072" y="16930"/>
                    <a:pt x="13807" y="16930"/>
                  </a:cubicBezTo>
                  <a:lnTo>
                    <a:pt x="7794" y="16930"/>
                  </a:lnTo>
                  <a:cubicBezTo>
                    <a:pt x="6530" y="16930"/>
                    <a:pt x="5505" y="17999"/>
                    <a:pt x="5505" y="19319"/>
                  </a:cubicBezTo>
                  <a:cubicBezTo>
                    <a:pt x="5502" y="19828"/>
                    <a:pt x="5500" y="20337"/>
                    <a:pt x="5497" y="20846"/>
                  </a:cubicBezTo>
                  <a:cubicBezTo>
                    <a:pt x="5528" y="21299"/>
                    <a:pt x="5167" y="21587"/>
                    <a:pt x="4850" y="21564"/>
                  </a:cubicBezTo>
                  <a:lnTo>
                    <a:pt x="4189" y="21510"/>
                  </a:lnTo>
                  <a:cubicBezTo>
                    <a:pt x="2977" y="21410"/>
                    <a:pt x="1780" y="21284"/>
                    <a:pt x="598" y="21133"/>
                  </a:cubicBezTo>
                  <a:cubicBezTo>
                    <a:pt x="99" y="21068"/>
                    <a:pt x="4" y="20688"/>
                    <a:pt x="0" y="20452"/>
                  </a:cubicBezTo>
                  <a:lnTo>
                    <a:pt x="2" y="3611"/>
                  </a:lnTo>
                  <a:lnTo>
                    <a:pt x="2" y="499"/>
                  </a:lnTo>
                  <a:lnTo>
                    <a:pt x="3502" y="230"/>
                  </a:lnTo>
                  <a:cubicBezTo>
                    <a:pt x="5979" y="78"/>
                    <a:pt x="8493" y="0"/>
                    <a:pt x="11037" y="0"/>
                  </a:cubicBezTo>
                  <a:close/>
                </a:path>
              </a:pathLst>
            </a:custGeom>
            <a:solidFill>
              <a:srgbClr val="F7F9FF">
                <a:alpha val="3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ctr">
              <a:noAutofit/>
            </a:bodyPr>
            <a:lstStyle/>
            <a:p>
              <a:pPr defTabSz="914400">
                <a:defRPr sz="3600" b="0">
                  <a:solidFill>
                    <a:srgbClr val="1C1F25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2" name="Freeform 151"/>
            <p:cNvSpPr/>
            <p:nvPr/>
          </p:nvSpPr>
          <p:spPr>
            <a:xfrm>
              <a:off x="9133041" y="7010429"/>
              <a:ext cx="1982371" cy="2017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1" h="21589" extrusionOk="0">
                  <a:moveTo>
                    <a:pt x="576" y="0"/>
                  </a:moveTo>
                  <a:cubicBezTo>
                    <a:pt x="667" y="4"/>
                    <a:pt x="751" y="24"/>
                    <a:pt x="816" y="50"/>
                  </a:cubicBezTo>
                  <a:lnTo>
                    <a:pt x="1069" y="177"/>
                  </a:lnTo>
                  <a:cubicBezTo>
                    <a:pt x="6257" y="2704"/>
                    <a:pt x="12484" y="4630"/>
                    <a:pt x="19366" y="5749"/>
                  </a:cubicBezTo>
                  <a:lnTo>
                    <a:pt x="21040" y="5965"/>
                  </a:lnTo>
                  <a:cubicBezTo>
                    <a:pt x="21321" y="6011"/>
                    <a:pt x="21577" y="6167"/>
                    <a:pt x="21581" y="6583"/>
                  </a:cubicBezTo>
                  <a:cubicBezTo>
                    <a:pt x="21575" y="10708"/>
                    <a:pt x="21569" y="14833"/>
                    <a:pt x="21562" y="18957"/>
                  </a:cubicBezTo>
                  <a:lnTo>
                    <a:pt x="21562" y="21589"/>
                  </a:lnTo>
                  <a:lnTo>
                    <a:pt x="20174" y="21172"/>
                  </a:lnTo>
                  <a:cubicBezTo>
                    <a:pt x="10090" y="17924"/>
                    <a:pt x="2512" y="11045"/>
                    <a:pt x="267" y="2687"/>
                  </a:cubicBezTo>
                  <a:lnTo>
                    <a:pt x="0" y="1552"/>
                  </a:lnTo>
                  <a:lnTo>
                    <a:pt x="0" y="645"/>
                  </a:lnTo>
                  <a:cubicBezTo>
                    <a:pt x="-19" y="120"/>
                    <a:pt x="304" y="-11"/>
                    <a:pt x="576" y="0"/>
                  </a:cubicBezTo>
                  <a:close/>
                </a:path>
              </a:pathLst>
            </a:custGeom>
            <a:solidFill>
              <a:srgbClr val="F7F9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ctr">
              <a:noAutofit/>
            </a:bodyPr>
            <a:lstStyle/>
            <a:p>
              <a:pPr defTabSz="914400">
                <a:defRPr sz="3600" b="0">
                  <a:solidFill>
                    <a:srgbClr val="1C1F25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3" name="Freeform 150"/>
            <p:cNvSpPr/>
            <p:nvPr/>
          </p:nvSpPr>
          <p:spPr>
            <a:xfrm>
              <a:off x="11188031" y="7595974"/>
              <a:ext cx="1962862" cy="15820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5" h="21574" extrusionOk="0">
                  <a:moveTo>
                    <a:pt x="594" y="2"/>
                  </a:moveTo>
                  <a:cubicBezTo>
                    <a:pt x="1787" y="181"/>
                    <a:pt x="2895" y="299"/>
                    <a:pt x="4120" y="418"/>
                  </a:cubicBezTo>
                  <a:lnTo>
                    <a:pt x="4900" y="478"/>
                  </a:lnTo>
                  <a:cubicBezTo>
                    <a:pt x="5248" y="507"/>
                    <a:pt x="5509" y="813"/>
                    <a:pt x="5508" y="1251"/>
                  </a:cubicBezTo>
                  <a:cubicBezTo>
                    <a:pt x="5510" y="2056"/>
                    <a:pt x="5511" y="2860"/>
                    <a:pt x="5513" y="3665"/>
                  </a:cubicBezTo>
                  <a:cubicBezTo>
                    <a:pt x="5513" y="5231"/>
                    <a:pt x="6537" y="6500"/>
                    <a:pt x="7799" y="6500"/>
                  </a:cubicBezTo>
                  <a:lnTo>
                    <a:pt x="13800" y="6500"/>
                  </a:lnTo>
                  <a:cubicBezTo>
                    <a:pt x="15063" y="6500"/>
                    <a:pt x="16086" y="5231"/>
                    <a:pt x="16086" y="3665"/>
                  </a:cubicBezTo>
                  <a:cubicBezTo>
                    <a:pt x="16087" y="2892"/>
                    <a:pt x="16087" y="2120"/>
                    <a:pt x="16088" y="1347"/>
                  </a:cubicBezTo>
                  <a:cubicBezTo>
                    <a:pt x="16091" y="896"/>
                    <a:pt x="16239" y="598"/>
                    <a:pt x="16651" y="526"/>
                  </a:cubicBezTo>
                  <a:lnTo>
                    <a:pt x="17961" y="418"/>
                  </a:lnTo>
                  <a:lnTo>
                    <a:pt x="20855" y="74"/>
                  </a:lnTo>
                  <a:cubicBezTo>
                    <a:pt x="21211" y="33"/>
                    <a:pt x="21575" y="290"/>
                    <a:pt x="21575" y="844"/>
                  </a:cubicBezTo>
                  <a:lnTo>
                    <a:pt x="21570" y="16179"/>
                  </a:lnTo>
                  <a:lnTo>
                    <a:pt x="21570" y="19967"/>
                  </a:lnTo>
                  <a:lnTo>
                    <a:pt x="21155" y="20103"/>
                  </a:lnTo>
                  <a:cubicBezTo>
                    <a:pt x="17957" y="21059"/>
                    <a:pt x="14557" y="21574"/>
                    <a:pt x="11032" y="21574"/>
                  </a:cubicBezTo>
                  <a:cubicBezTo>
                    <a:pt x="7507" y="21574"/>
                    <a:pt x="4107" y="21059"/>
                    <a:pt x="909" y="20103"/>
                  </a:cubicBezTo>
                  <a:lnTo>
                    <a:pt x="21" y="19814"/>
                  </a:lnTo>
                  <a:lnTo>
                    <a:pt x="21" y="16179"/>
                  </a:lnTo>
                  <a:lnTo>
                    <a:pt x="2" y="738"/>
                  </a:lnTo>
                  <a:cubicBezTo>
                    <a:pt x="-25" y="387"/>
                    <a:pt x="278" y="-26"/>
                    <a:pt x="594" y="2"/>
                  </a:cubicBezTo>
                  <a:close/>
                </a:path>
              </a:pathLst>
            </a:custGeom>
            <a:solidFill>
              <a:srgbClr val="F7F9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ctr">
              <a:noAutofit/>
            </a:bodyPr>
            <a:lstStyle/>
            <a:p>
              <a:pPr defTabSz="914400">
                <a:defRPr sz="3600" b="0">
                  <a:solidFill>
                    <a:srgbClr val="1C1F25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7" name="Freeform 149"/>
            <p:cNvSpPr/>
            <p:nvPr/>
          </p:nvSpPr>
          <p:spPr>
            <a:xfrm>
              <a:off x="13225711" y="7008777"/>
              <a:ext cx="2025371" cy="2031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3" h="21596" extrusionOk="0">
                  <a:moveTo>
                    <a:pt x="21073" y="0"/>
                  </a:moveTo>
                  <a:cubicBezTo>
                    <a:pt x="21325" y="14"/>
                    <a:pt x="21600" y="214"/>
                    <a:pt x="21592" y="617"/>
                  </a:cubicBezTo>
                  <a:lnTo>
                    <a:pt x="21593" y="1521"/>
                  </a:lnTo>
                  <a:lnTo>
                    <a:pt x="21323" y="2687"/>
                  </a:lnTo>
                  <a:cubicBezTo>
                    <a:pt x="19014" y="11408"/>
                    <a:pt x="10949" y="18508"/>
                    <a:pt x="329" y="21513"/>
                  </a:cubicBezTo>
                  <a:lnTo>
                    <a:pt x="10" y="21596"/>
                  </a:lnTo>
                  <a:lnTo>
                    <a:pt x="10" y="18855"/>
                  </a:lnTo>
                  <a:lnTo>
                    <a:pt x="0" y="6750"/>
                  </a:lnTo>
                  <a:cubicBezTo>
                    <a:pt x="2" y="6434"/>
                    <a:pt x="83" y="6117"/>
                    <a:pt x="524" y="6036"/>
                  </a:cubicBezTo>
                  <a:lnTo>
                    <a:pt x="2636" y="5730"/>
                  </a:lnTo>
                  <a:cubicBezTo>
                    <a:pt x="9375" y="4618"/>
                    <a:pt x="15473" y="2704"/>
                    <a:pt x="20554" y="193"/>
                  </a:cubicBezTo>
                  <a:lnTo>
                    <a:pt x="20839" y="49"/>
                  </a:lnTo>
                  <a:cubicBezTo>
                    <a:pt x="20907" y="12"/>
                    <a:pt x="20989" y="-4"/>
                    <a:pt x="21073" y="0"/>
                  </a:cubicBezTo>
                  <a:close/>
                </a:path>
              </a:pathLst>
            </a:custGeom>
            <a:solidFill>
              <a:srgbClr val="F7F9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ctr">
              <a:noAutofit/>
            </a:bodyPr>
            <a:lstStyle/>
            <a:p>
              <a:pPr defTabSz="914400">
                <a:defRPr sz="3600" b="0">
                  <a:solidFill>
                    <a:srgbClr val="1C1F25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52" name="矩形 51"/>
          <p:cNvSpPr/>
          <p:nvPr/>
        </p:nvSpPr>
        <p:spPr>
          <a:xfrm>
            <a:off x="8522636" y="1668813"/>
            <a:ext cx="2878411" cy="1249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输入标题</a:t>
            </a:r>
            <a:endParaRPr lang="zh-CN" altLang="en-US" sz="2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+mj-ea"/>
                <a:ea typeface="+mj-ea"/>
                <a:sym typeface="Arial" panose="020B0704020202020204" pitchFamily="34" charset="0"/>
              </a:rPr>
              <a:t>单击此处可编辑内容，根据您的需要自由拉伸文本框大小。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522636" y="3093271"/>
            <a:ext cx="2878411" cy="1249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输入标题</a:t>
            </a:r>
            <a:endParaRPr lang="zh-CN" altLang="en-US" sz="2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+mj-ea"/>
                <a:ea typeface="+mj-ea"/>
                <a:sym typeface="Arial" panose="020B0704020202020204" pitchFamily="34" charset="0"/>
              </a:rPr>
              <a:t>单击此处可编辑内容，根据您的需要自由拉伸文本框大小。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8522636" y="4460936"/>
            <a:ext cx="2878411" cy="1249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输入标题</a:t>
            </a:r>
            <a:endParaRPr lang="zh-CN" altLang="en-US" sz="2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+mj-ea"/>
                <a:ea typeface="+mj-ea"/>
                <a:sym typeface="Arial" panose="020B0704020202020204" pitchFamily="34" charset="0"/>
              </a:rPr>
              <a:t>单击此处可编辑内容，根据您的需要自由拉伸文本框大小。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65210" y="1668813"/>
            <a:ext cx="2878411" cy="1249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输入标题</a:t>
            </a:r>
            <a:endParaRPr lang="zh-CN" altLang="en-US" sz="2000" b="1" dirty="0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+mj-ea"/>
                <a:ea typeface="+mj-ea"/>
                <a:sym typeface="Arial" panose="020B0704020202020204" pitchFamily="34" charset="0"/>
              </a:rPr>
              <a:t>单击此处可编辑内容，根据您的需要自由拉伸文本框大小。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65210" y="3093271"/>
            <a:ext cx="2878411" cy="1249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输入标题</a:t>
            </a:r>
            <a:endParaRPr lang="zh-CN" altLang="en-US" sz="2000" b="1" dirty="0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+mj-ea"/>
                <a:ea typeface="+mj-ea"/>
                <a:sym typeface="Arial" panose="020B0704020202020204" pitchFamily="34" charset="0"/>
              </a:rPr>
              <a:t>单击此处可编辑内容，根据您的需要自由拉伸文本框大小。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65210" y="4460936"/>
            <a:ext cx="2878411" cy="1249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输入标题</a:t>
            </a:r>
            <a:endParaRPr lang="zh-CN" altLang="en-US" sz="2000" b="1" dirty="0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+mj-ea"/>
                <a:ea typeface="+mj-ea"/>
                <a:sym typeface="Arial" panose="020B0704020202020204" pitchFamily="34" charset="0"/>
              </a:rPr>
              <a:t>单击此处可编辑内容，根据您的需要自由拉伸文本框大小。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 hidden="1"/>
          <p:cNvSpPr/>
          <p:nvPr/>
        </p:nvSpPr>
        <p:spPr>
          <a:xfrm>
            <a:off x="0" y="1524000"/>
            <a:ext cx="12192000" cy="381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75" b="1687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矩形 4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2060">
                  <a:alpha val="36000"/>
                </a:srgbClr>
              </a:gs>
              <a:gs pos="100000">
                <a:srgbClr val="002060">
                  <a:lumMod val="93000"/>
                  <a:alpha val="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5172670" y="733640"/>
            <a:ext cx="1846659" cy="5539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锐字工房洪荒之力中黑简1.0" panose="02010604000000000000" pitchFamily="2" charset="-122"/>
                <a:ea typeface="锐字工房洪荒之力中黑简1.0" panose="02010604000000000000" pitchFamily="2" charset="-122"/>
              </a:rPr>
              <a:t>输入标题</a:t>
            </a:r>
            <a:endParaRPr lang="zh-CN" altLang="en-US" sz="3600" dirty="0">
              <a:solidFill>
                <a:schemeClr val="bg1"/>
              </a:solidFill>
              <a:latin typeface="锐字工房洪荒之力中黑简1.0" panose="02010604000000000000" pitchFamily="2" charset="-122"/>
              <a:ea typeface="锐字工房洪荒之力中黑简1.0" panose="02010604000000000000" pitchFamily="2" charset="-122"/>
            </a:endParaRPr>
          </a:p>
        </p:txBody>
      </p:sp>
      <p:sp>
        <p:nvSpPr>
          <p:cNvPr id="153" name="Rectangle 7"/>
          <p:cNvSpPr/>
          <p:nvPr/>
        </p:nvSpPr>
        <p:spPr>
          <a:xfrm>
            <a:off x="1108238" y="6585912"/>
            <a:ext cx="926261" cy="9141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200" y="0"/>
                </a:moveTo>
                <a:cubicBezTo>
                  <a:pt x="13620" y="6039"/>
                  <a:pt x="19080" y="8248"/>
                  <a:pt x="21600" y="12950"/>
                </a:cubicBezTo>
                <a:cubicBezTo>
                  <a:pt x="21340" y="15793"/>
                  <a:pt x="17900" y="18271"/>
                  <a:pt x="16500" y="20262"/>
                </a:cubicBezTo>
                <a:lnTo>
                  <a:pt x="0" y="21600"/>
                </a:lnTo>
                <a:cubicBezTo>
                  <a:pt x="3520" y="10468"/>
                  <a:pt x="4520" y="7119"/>
                  <a:pt x="10200" y="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22859" tIns="22859" rIns="22859" bIns="22859" anchor="ctr"/>
          <a:lstStyle/>
          <a:p>
            <a:pPr defTabSz="914400">
              <a:defRPr sz="2700" b="0">
                <a:solidFill>
                  <a:srgbClr val="1C1F25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350"/>
          </a:p>
        </p:txBody>
      </p:sp>
      <p:sp>
        <p:nvSpPr>
          <p:cNvPr id="154" name="Freeform 49"/>
          <p:cNvSpPr/>
          <p:nvPr/>
        </p:nvSpPr>
        <p:spPr>
          <a:xfrm>
            <a:off x="370741" y="2508786"/>
            <a:ext cx="3504168" cy="51841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17" h="21597" extrusionOk="0">
                <a:moveTo>
                  <a:pt x="14405" y="10645"/>
                </a:moveTo>
                <a:cubicBezTo>
                  <a:pt x="19004" y="13132"/>
                  <a:pt x="18599" y="11743"/>
                  <a:pt x="20759" y="12318"/>
                </a:cubicBezTo>
                <a:cubicBezTo>
                  <a:pt x="21463" y="12645"/>
                  <a:pt x="20592" y="13650"/>
                  <a:pt x="19758" y="13915"/>
                </a:cubicBezTo>
                <a:cubicBezTo>
                  <a:pt x="18329" y="13968"/>
                  <a:pt x="19000" y="13281"/>
                  <a:pt x="14075" y="12542"/>
                </a:cubicBezTo>
                <a:cubicBezTo>
                  <a:pt x="14344" y="11937"/>
                  <a:pt x="14427" y="11384"/>
                  <a:pt x="14405" y="10645"/>
                </a:cubicBezTo>
                <a:close/>
                <a:moveTo>
                  <a:pt x="11587" y="0"/>
                </a:moveTo>
                <a:cubicBezTo>
                  <a:pt x="12068" y="-3"/>
                  <a:pt x="12537" y="35"/>
                  <a:pt x="13016" y="40"/>
                </a:cubicBezTo>
                <a:cubicBezTo>
                  <a:pt x="13772" y="244"/>
                  <a:pt x="14396" y="321"/>
                  <a:pt x="14640" y="1235"/>
                </a:cubicBezTo>
                <a:lnTo>
                  <a:pt x="14363" y="1226"/>
                </a:lnTo>
                <a:cubicBezTo>
                  <a:pt x="14377" y="1414"/>
                  <a:pt x="14637" y="1202"/>
                  <a:pt x="14808" y="2303"/>
                </a:cubicBezTo>
                <a:cubicBezTo>
                  <a:pt x="14714" y="2718"/>
                  <a:pt x="14137" y="2383"/>
                  <a:pt x="14989" y="3460"/>
                </a:cubicBezTo>
                <a:cubicBezTo>
                  <a:pt x="14937" y="3844"/>
                  <a:pt x="14540" y="3526"/>
                  <a:pt x="14396" y="3735"/>
                </a:cubicBezTo>
                <a:cubicBezTo>
                  <a:pt x="14294" y="3865"/>
                  <a:pt x="14402" y="4067"/>
                  <a:pt x="14247" y="4251"/>
                </a:cubicBezTo>
                <a:cubicBezTo>
                  <a:pt x="14076" y="4492"/>
                  <a:pt x="14340" y="4864"/>
                  <a:pt x="13977" y="4919"/>
                </a:cubicBezTo>
                <a:cubicBezTo>
                  <a:pt x="13451" y="5039"/>
                  <a:pt x="12842" y="4838"/>
                  <a:pt x="12201" y="4614"/>
                </a:cubicBezTo>
                <a:cubicBezTo>
                  <a:pt x="12707" y="5299"/>
                  <a:pt x="14599" y="4884"/>
                  <a:pt x="14907" y="5786"/>
                </a:cubicBezTo>
                <a:cubicBezTo>
                  <a:pt x="14786" y="7153"/>
                  <a:pt x="14385" y="7065"/>
                  <a:pt x="14264" y="7092"/>
                </a:cubicBezTo>
                <a:cubicBezTo>
                  <a:pt x="14297" y="7538"/>
                  <a:pt x="14758" y="7344"/>
                  <a:pt x="14725" y="8432"/>
                </a:cubicBezTo>
                <a:cubicBezTo>
                  <a:pt x="14753" y="9115"/>
                  <a:pt x="14187" y="9112"/>
                  <a:pt x="14214" y="9795"/>
                </a:cubicBezTo>
                <a:cubicBezTo>
                  <a:pt x="14464" y="11315"/>
                  <a:pt x="13230" y="14877"/>
                  <a:pt x="12829" y="15969"/>
                </a:cubicBezTo>
                <a:cubicBezTo>
                  <a:pt x="12131" y="15939"/>
                  <a:pt x="12176" y="15925"/>
                  <a:pt x="12796" y="16141"/>
                </a:cubicBezTo>
                <a:cubicBezTo>
                  <a:pt x="15744" y="17673"/>
                  <a:pt x="16170" y="20201"/>
                  <a:pt x="16611" y="21400"/>
                </a:cubicBezTo>
                <a:lnTo>
                  <a:pt x="11334" y="21597"/>
                </a:lnTo>
                <a:cubicBezTo>
                  <a:pt x="11066" y="18252"/>
                  <a:pt x="6956" y="17818"/>
                  <a:pt x="6644" y="16199"/>
                </a:cubicBezTo>
                <a:cubicBezTo>
                  <a:pt x="6150" y="14596"/>
                  <a:pt x="8637" y="14559"/>
                  <a:pt x="8173" y="11934"/>
                </a:cubicBezTo>
                <a:lnTo>
                  <a:pt x="8169" y="11913"/>
                </a:lnTo>
                <a:lnTo>
                  <a:pt x="8421" y="11798"/>
                </a:lnTo>
                <a:cubicBezTo>
                  <a:pt x="9789" y="11153"/>
                  <a:pt x="9507" y="10972"/>
                  <a:pt x="9858" y="10488"/>
                </a:cubicBezTo>
                <a:lnTo>
                  <a:pt x="9856" y="10484"/>
                </a:lnTo>
                <a:lnTo>
                  <a:pt x="9865" y="10465"/>
                </a:lnTo>
                <a:cubicBezTo>
                  <a:pt x="9975" y="10222"/>
                  <a:pt x="10176" y="9567"/>
                  <a:pt x="7073" y="9761"/>
                </a:cubicBezTo>
                <a:lnTo>
                  <a:pt x="6628" y="8615"/>
                </a:lnTo>
                <a:cubicBezTo>
                  <a:pt x="7518" y="8494"/>
                  <a:pt x="8129" y="8625"/>
                  <a:pt x="8805" y="8801"/>
                </a:cubicBezTo>
                <a:cubicBezTo>
                  <a:pt x="8013" y="8458"/>
                  <a:pt x="7650" y="8186"/>
                  <a:pt x="4088" y="8821"/>
                </a:cubicBezTo>
                <a:cubicBezTo>
                  <a:pt x="3775" y="8690"/>
                  <a:pt x="3244" y="8366"/>
                  <a:pt x="2472" y="8355"/>
                </a:cubicBezTo>
                <a:cubicBezTo>
                  <a:pt x="5143" y="9052"/>
                  <a:pt x="4517" y="10014"/>
                  <a:pt x="7617" y="9898"/>
                </a:cubicBezTo>
                <a:cubicBezTo>
                  <a:pt x="8244" y="9855"/>
                  <a:pt x="9115" y="9875"/>
                  <a:pt x="9563" y="10146"/>
                </a:cubicBezTo>
                <a:lnTo>
                  <a:pt x="9742" y="10298"/>
                </a:lnTo>
                <a:lnTo>
                  <a:pt x="9669" y="10430"/>
                </a:lnTo>
                <a:cubicBezTo>
                  <a:pt x="9457" y="10788"/>
                  <a:pt x="9073" y="11266"/>
                  <a:pt x="8096" y="11645"/>
                </a:cubicBezTo>
                <a:lnTo>
                  <a:pt x="8001" y="11679"/>
                </a:lnTo>
                <a:lnTo>
                  <a:pt x="7752" y="11694"/>
                </a:lnTo>
                <a:cubicBezTo>
                  <a:pt x="6876" y="11653"/>
                  <a:pt x="5788" y="11016"/>
                  <a:pt x="3263" y="10666"/>
                </a:cubicBezTo>
                <a:cubicBezTo>
                  <a:pt x="1803" y="10463"/>
                  <a:pt x="-137" y="9579"/>
                  <a:pt x="8" y="9065"/>
                </a:cubicBezTo>
                <a:cubicBezTo>
                  <a:pt x="754" y="8029"/>
                  <a:pt x="2296" y="6788"/>
                  <a:pt x="4328" y="6404"/>
                </a:cubicBezTo>
                <a:cubicBezTo>
                  <a:pt x="4219" y="7042"/>
                  <a:pt x="4340" y="6946"/>
                  <a:pt x="4346" y="7217"/>
                </a:cubicBezTo>
                <a:cubicBezTo>
                  <a:pt x="4692" y="5268"/>
                  <a:pt x="6702" y="5043"/>
                  <a:pt x="7393" y="4925"/>
                </a:cubicBezTo>
                <a:cubicBezTo>
                  <a:pt x="8174" y="4795"/>
                  <a:pt x="8937" y="4703"/>
                  <a:pt x="9247" y="4467"/>
                </a:cubicBezTo>
                <a:cubicBezTo>
                  <a:pt x="9380" y="4223"/>
                  <a:pt x="10288" y="3601"/>
                  <a:pt x="9860" y="3300"/>
                </a:cubicBezTo>
                <a:lnTo>
                  <a:pt x="9829" y="3509"/>
                </a:lnTo>
                <a:cubicBezTo>
                  <a:pt x="9569" y="2878"/>
                  <a:pt x="9275" y="3507"/>
                  <a:pt x="9048" y="1615"/>
                </a:cubicBezTo>
                <a:cubicBezTo>
                  <a:pt x="9071" y="1295"/>
                  <a:pt x="9078" y="826"/>
                  <a:pt x="9860" y="380"/>
                </a:cubicBezTo>
                <a:cubicBezTo>
                  <a:pt x="10191" y="214"/>
                  <a:pt x="10407" y="82"/>
                  <a:pt x="11101" y="19"/>
                </a:cubicBezTo>
                <a:cubicBezTo>
                  <a:pt x="11265" y="6"/>
                  <a:pt x="11426" y="1"/>
                  <a:pt x="11587" y="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22859" tIns="22859" rIns="22859" bIns="22859" anchor="ctr"/>
          <a:lstStyle/>
          <a:p>
            <a:pPr defTabSz="914400">
              <a:defRPr sz="2700" b="0">
                <a:solidFill>
                  <a:srgbClr val="1C1F25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350"/>
          </a:p>
        </p:txBody>
      </p:sp>
      <p:sp>
        <p:nvSpPr>
          <p:cNvPr id="155" name="Snip Same Side Corner Rectangle 3"/>
          <p:cNvSpPr/>
          <p:nvPr/>
        </p:nvSpPr>
        <p:spPr>
          <a:xfrm>
            <a:off x="1661112" y="3124705"/>
            <a:ext cx="4265795" cy="42299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68" h="21504" extrusionOk="0">
                <a:moveTo>
                  <a:pt x="9532" y="2855"/>
                </a:moveTo>
                <a:cubicBezTo>
                  <a:pt x="9985" y="2357"/>
                  <a:pt x="9553" y="797"/>
                  <a:pt x="11428" y="94"/>
                </a:cubicBezTo>
                <a:cubicBezTo>
                  <a:pt x="12038" y="-96"/>
                  <a:pt x="12626" y="34"/>
                  <a:pt x="13292" y="210"/>
                </a:cubicBezTo>
                <a:cubicBezTo>
                  <a:pt x="14240" y="632"/>
                  <a:pt x="14460" y="1157"/>
                  <a:pt x="14602" y="1614"/>
                </a:cubicBezTo>
                <a:cubicBezTo>
                  <a:pt x="14725" y="2238"/>
                  <a:pt x="14697" y="2459"/>
                  <a:pt x="14647" y="2700"/>
                </a:cubicBezTo>
                <a:cubicBezTo>
                  <a:pt x="14596" y="3072"/>
                  <a:pt x="14151" y="2870"/>
                  <a:pt x="14463" y="4202"/>
                </a:cubicBezTo>
                <a:cubicBezTo>
                  <a:pt x="14497" y="4517"/>
                  <a:pt x="14292" y="4482"/>
                  <a:pt x="14129" y="4482"/>
                </a:cubicBezTo>
                <a:cubicBezTo>
                  <a:pt x="14033" y="4759"/>
                  <a:pt x="14041" y="4864"/>
                  <a:pt x="14031" y="4994"/>
                </a:cubicBezTo>
                <a:cubicBezTo>
                  <a:pt x="13545" y="5473"/>
                  <a:pt x="13717" y="5676"/>
                  <a:pt x="13387" y="5902"/>
                </a:cubicBezTo>
                <a:cubicBezTo>
                  <a:pt x="13084" y="6067"/>
                  <a:pt x="12497" y="5408"/>
                  <a:pt x="11837" y="6353"/>
                </a:cubicBezTo>
                <a:cubicBezTo>
                  <a:pt x="10864" y="6110"/>
                  <a:pt x="10117" y="6339"/>
                  <a:pt x="10009" y="6643"/>
                </a:cubicBezTo>
                <a:cubicBezTo>
                  <a:pt x="10334" y="6492"/>
                  <a:pt x="12008" y="5980"/>
                  <a:pt x="12625" y="7753"/>
                </a:cubicBezTo>
                <a:cubicBezTo>
                  <a:pt x="13221" y="9518"/>
                  <a:pt x="14295" y="10264"/>
                  <a:pt x="14979" y="11825"/>
                </a:cubicBezTo>
                <a:cubicBezTo>
                  <a:pt x="16171" y="10699"/>
                  <a:pt x="18468" y="10699"/>
                  <a:pt x="18851" y="7795"/>
                </a:cubicBezTo>
                <a:cubicBezTo>
                  <a:pt x="19351" y="7264"/>
                  <a:pt x="19512" y="7376"/>
                  <a:pt x="19727" y="7156"/>
                </a:cubicBezTo>
                <a:cubicBezTo>
                  <a:pt x="20070" y="6704"/>
                  <a:pt x="20007" y="6837"/>
                  <a:pt x="20097" y="7083"/>
                </a:cubicBezTo>
                <a:cubicBezTo>
                  <a:pt x="20572" y="6996"/>
                  <a:pt x="20487" y="7221"/>
                  <a:pt x="20484" y="7329"/>
                </a:cubicBezTo>
                <a:cubicBezTo>
                  <a:pt x="20830" y="7314"/>
                  <a:pt x="20907" y="7415"/>
                  <a:pt x="20930" y="7737"/>
                </a:cubicBezTo>
                <a:cubicBezTo>
                  <a:pt x="21062" y="7828"/>
                  <a:pt x="21257" y="7863"/>
                  <a:pt x="21122" y="8274"/>
                </a:cubicBezTo>
                <a:cubicBezTo>
                  <a:pt x="21230" y="8315"/>
                  <a:pt x="21554" y="8305"/>
                  <a:pt x="20653" y="9283"/>
                </a:cubicBezTo>
                <a:cubicBezTo>
                  <a:pt x="18658" y="10527"/>
                  <a:pt x="16783" y="13253"/>
                  <a:pt x="14781" y="14376"/>
                </a:cubicBezTo>
                <a:cubicBezTo>
                  <a:pt x="13084" y="12983"/>
                  <a:pt x="12655" y="11909"/>
                  <a:pt x="11634" y="10588"/>
                </a:cubicBezTo>
                <a:cubicBezTo>
                  <a:pt x="11589" y="11077"/>
                  <a:pt x="12270" y="11754"/>
                  <a:pt x="12596" y="12243"/>
                </a:cubicBezTo>
                <a:cubicBezTo>
                  <a:pt x="11641" y="14212"/>
                  <a:pt x="12231" y="11332"/>
                  <a:pt x="9880" y="17585"/>
                </a:cubicBezTo>
                <a:cubicBezTo>
                  <a:pt x="11660" y="17727"/>
                  <a:pt x="13098" y="17934"/>
                  <a:pt x="15091" y="18795"/>
                </a:cubicBezTo>
                <a:cubicBezTo>
                  <a:pt x="16263" y="19271"/>
                  <a:pt x="17784" y="19806"/>
                  <a:pt x="18522" y="21031"/>
                </a:cubicBezTo>
                <a:lnTo>
                  <a:pt x="4850" y="21504"/>
                </a:lnTo>
                <a:lnTo>
                  <a:pt x="4050" y="21346"/>
                </a:lnTo>
                <a:cubicBezTo>
                  <a:pt x="4126" y="17514"/>
                  <a:pt x="4566" y="17151"/>
                  <a:pt x="6372" y="16165"/>
                </a:cubicBezTo>
                <a:cubicBezTo>
                  <a:pt x="7602" y="13912"/>
                  <a:pt x="6796" y="12259"/>
                  <a:pt x="7072" y="9114"/>
                </a:cubicBezTo>
                <a:cubicBezTo>
                  <a:pt x="6182" y="9228"/>
                  <a:pt x="5307" y="9182"/>
                  <a:pt x="4446" y="9209"/>
                </a:cubicBezTo>
                <a:lnTo>
                  <a:pt x="4747" y="9269"/>
                </a:lnTo>
                <a:cubicBezTo>
                  <a:pt x="3094" y="10685"/>
                  <a:pt x="2873" y="14272"/>
                  <a:pt x="1625" y="16349"/>
                </a:cubicBezTo>
                <a:cubicBezTo>
                  <a:pt x="1344" y="16200"/>
                  <a:pt x="1490" y="16023"/>
                  <a:pt x="1422" y="15860"/>
                </a:cubicBezTo>
                <a:cubicBezTo>
                  <a:pt x="1140" y="15868"/>
                  <a:pt x="744" y="16260"/>
                  <a:pt x="575" y="15882"/>
                </a:cubicBezTo>
                <a:cubicBezTo>
                  <a:pt x="471" y="15730"/>
                  <a:pt x="217" y="15693"/>
                  <a:pt x="305" y="15425"/>
                </a:cubicBezTo>
                <a:cubicBezTo>
                  <a:pt x="196" y="15301"/>
                  <a:pt x="58" y="15243"/>
                  <a:pt x="127" y="14946"/>
                </a:cubicBezTo>
                <a:cubicBezTo>
                  <a:pt x="85" y="14870"/>
                  <a:pt x="228" y="14743"/>
                  <a:pt x="0" y="14718"/>
                </a:cubicBezTo>
                <a:cubicBezTo>
                  <a:pt x="113" y="14568"/>
                  <a:pt x="-46" y="14581"/>
                  <a:pt x="789" y="13995"/>
                </a:cubicBezTo>
                <a:cubicBezTo>
                  <a:pt x="1073" y="13576"/>
                  <a:pt x="1338" y="13655"/>
                  <a:pt x="1622" y="13000"/>
                </a:cubicBezTo>
                <a:cubicBezTo>
                  <a:pt x="1998" y="11990"/>
                  <a:pt x="2178" y="9280"/>
                  <a:pt x="3044" y="7932"/>
                </a:cubicBezTo>
                <a:cubicBezTo>
                  <a:pt x="4588" y="7604"/>
                  <a:pt x="5382" y="7197"/>
                  <a:pt x="7675" y="6950"/>
                </a:cubicBezTo>
                <a:cubicBezTo>
                  <a:pt x="8493" y="6144"/>
                  <a:pt x="9479" y="5795"/>
                  <a:pt x="10219" y="4852"/>
                </a:cubicBezTo>
                <a:cubicBezTo>
                  <a:pt x="10294" y="4695"/>
                  <a:pt x="10481" y="4675"/>
                  <a:pt x="10164" y="3457"/>
                </a:cubicBezTo>
                <a:cubicBezTo>
                  <a:pt x="10032" y="3353"/>
                  <a:pt x="9691" y="3463"/>
                  <a:pt x="9453" y="4127"/>
                </a:cubicBezTo>
                <a:cubicBezTo>
                  <a:pt x="9282" y="4528"/>
                  <a:pt x="9132" y="4909"/>
                  <a:pt x="8792" y="5074"/>
                </a:cubicBezTo>
                <a:cubicBezTo>
                  <a:pt x="7472" y="6115"/>
                  <a:pt x="6720" y="4689"/>
                  <a:pt x="5469" y="6485"/>
                </a:cubicBezTo>
                <a:cubicBezTo>
                  <a:pt x="5904" y="6030"/>
                  <a:pt x="5409" y="5119"/>
                  <a:pt x="6773" y="5121"/>
                </a:cubicBezTo>
                <a:cubicBezTo>
                  <a:pt x="6404" y="4919"/>
                  <a:pt x="4928" y="3735"/>
                  <a:pt x="6518" y="2174"/>
                </a:cubicBezTo>
                <a:cubicBezTo>
                  <a:pt x="6456" y="4057"/>
                  <a:pt x="7266" y="3907"/>
                  <a:pt x="7584" y="3986"/>
                </a:cubicBezTo>
                <a:cubicBezTo>
                  <a:pt x="7285" y="3634"/>
                  <a:pt x="6695" y="2849"/>
                  <a:pt x="7997" y="2040"/>
                </a:cubicBezTo>
                <a:cubicBezTo>
                  <a:pt x="7658" y="2551"/>
                  <a:pt x="8416" y="3531"/>
                  <a:pt x="9532" y="2855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2859" tIns="22859" rIns="22859" bIns="22859" anchor="ctr"/>
          <a:lstStyle/>
          <a:p>
            <a:pPr defTabSz="914400">
              <a:defRPr sz="2700" b="0">
                <a:solidFill>
                  <a:srgbClr val="1C1F25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350"/>
          </a:p>
        </p:txBody>
      </p:sp>
      <p:sp>
        <p:nvSpPr>
          <p:cNvPr id="156" name="Freeform 47"/>
          <p:cNvSpPr/>
          <p:nvPr/>
        </p:nvSpPr>
        <p:spPr>
          <a:xfrm>
            <a:off x="1154652" y="3429000"/>
            <a:ext cx="5609003" cy="38943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568" y="16482"/>
                </a:moveTo>
                <a:lnTo>
                  <a:pt x="11762" y="16874"/>
                </a:lnTo>
                <a:cubicBezTo>
                  <a:pt x="12536" y="18475"/>
                  <a:pt x="13076" y="19907"/>
                  <a:pt x="13469" y="21258"/>
                </a:cubicBezTo>
                <a:lnTo>
                  <a:pt x="13560" y="21600"/>
                </a:lnTo>
                <a:lnTo>
                  <a:pt x="8743" y="21561"/>
                </a:lnTo>
                <a:cubicBezTo>
                  <a:pt x="9216" y="20499"/>
                  <a:pt x="8966" y="19359"/>
                  <a:pt x="10163" y="18376"/>
                </a:cubicBezTo>
                <a:cubicBezTo>
                  <a:pt x="10710" y="18015"/>
                  <a:pt x="11042" y="17546"/>
                  <a:pt x="11332" y="16981"/>
                </a:cubicBezTo>
                <a:close/>
                <a:moveTo>
                  <a:pt x="21518" y="14912"/>
                </a:moveTo>
                <a:lnTo>
                  <a:pt x="21586" y="14912"/>
                </a:lnTo>
                <a:lnTo>
                  <a:pt x="21595" y="15065"/>
                </a:lnTo>
                <a:close/>
                <a:moveTo>
                  <a:pt x="9420" y="13411"/>
                </a:moveTo>
                <a:lnTo>
                  <a:pt x="9487" y="13421"/>
                </a:lnTo>
                <a:lnTo>
                  <a:pt x="9441" y="13417"/>
                </a:lnTo>
                <a:close/>
                <a:moveTo>
                  <a:pt x="9808" y="13306"/>
                </a:moveTo>
                <a:lnTo>
                  <a:pt x="9808" y="13306"/>
                </a:lnTo>
                <a:lnTo>
                  <a:pt x="9768" y="13346"/>
                </a:lnTo>
                <a:cubicBezTo>
                  <a:pt x="9734" y="13375"/>
                  <a:pt x="9701" y="13401"/>
                  <a:pt x="9667" y="13423"/>
                </a:cubicBezTo>
                <a:cubicBezTo>
                  <a:pt x="9624" y="13426"/>
                  <a:pt x="9584" y="13427"/>
                  <a:pt x="9546" y="13426"/>
                </a:cubicBezTo>
                <a:lnTo>
                  <a:pt x="9525" y="13425"/>
                </a:lnTo>
                <a:lnTo>
                  <a:pt x="9667" y="13423"/>
                </a:lnTo>
                <a:cubicBezTo>
                  <a:pt x="9701" y="13401"/>
                  <a:pt x="9734" y="13375"/>
                  <a:pt x="9768" y="13346"/>
                </a:cubicBezTo>
                <a:close/>
                <a:moveTo>
                  <a:pt x="7472" y="12145"/>
                </a:moveTo>
                <a:lnTo>
                  <a:pt x="7508" y="12162"/>
                </a:lnTo>
                <a:cubicBezTo>
                  <a:pt x="8700" y="12728"/>
                  <a:pt x="8900" y="13200"/>
                  <a:pt x="9261" y="13365"/>
                </a:cubicBezTo>
                <a:lnTo>
                  <a:pt x="9261" y="13365"/>
                </a:lnTo>
                <a:lnTo>
                  <a:pt x="9261" y="13365"/>
                </a:lnTo>
                <a:lnTo>
                  <a:pt x="9250" y="13358"/>
                </a:lnTo>
                <a:lnTo>
                  <a:pt x="9258" y="13460"/>
                </a:lnTo>
                <a:cubicBezTo>
                  <a:pt x="9273" y="13706"/>
                  <a:pt x="9267" y="13905"/>
                  <a:pt x="9249" y="14138"/>
                </a:cubicBezTo>
                <a:cubicBezTo>
                  <a:pt x="9277" y="14725"/>
                  <a:pt x="9579" y="15382"/>
                  <a:pt x="9421" y="15355"/>
                </a:cubicBezTo>
                <a:cubicBezTo>
                  <a:pt x="8827" y="15469"/>
                  <a:pt x="8730" y="13769"/>
                  <a:pt x="8384" y="13993"/>
                </a:cubicBezTo>
                <a:cubicBezTo>
                  <a:pt x="7916" y="14167"/>
                  <a:pt x="7711" y="15332"/>
                  <a:pt x="7266" y="15812"/>
                </a:cubicBezTo>
                <a:lnTo>
                  <a:pt x="7203" y="15871"/>
                </a:lnTo>
                <a:lnTo>
                  <a:pt x="7200" y="15795"/>
                </a:lnTo>
                <a:lnTo>
                  <a:pt x="7165" y="15343"/>
                </a:lnTo>
                <a:lnTo>
                  <a:pt x="7210" y="15227"/>
                </a:lnTo>
                <a:cubicBezTo>
                  <a:pt x="7397" y="14754"/>
                  <a:pt x="7629" y="14216"/>
                  <a:pt x="7513" y="14171"/>
                </a:cubicBezTo>
                <a:cubicBezTo>
                  <a:pt x="7457" y="14157"/>
                  <a:pt x="7307" y="14409"/>
                  <a:pt x="7127" y="14713"/>
                </a:cubicBezTo>
                <a:lnTo>
                  <a:pt x="7095" y="14767"/>
                </a:lnTo>
                <a:lnTo>
                  <a:pt x="7037" y="14388"/>
                </a:lnTo>
                <a:lnTo>
                  <a:pt x="6997" y="14172"/>
                </a:lnTo>
                <a:lnTo>
                  <a:pt x="7058" y="14084"/>
                </a:lnTo>
                <a:cubicBezTo>
                  <a:pt x="7173" y="13914"/>
                  <a:pt x="7245" y="13779"/>
                  <a:pt x="7225" y="13709"/>
                </a:cubicBezTo>
                <a:cubicBezTo>
                  <a:pt x="7205" y="13639"/>
                  <a:pt x="7106" y="13644"/>
                  <a:pt x="6968" y="13685"/>
                </a:cubicBezTo>
                <a:lnTo>
                  <a:pt x="6902" y="13709"/>
                </a:lnTo>
                <a:lnTo>
                  <a:pt x="6838" y="13423"/>
                </a:lnTo>
                <a:lnTo>
                  <a:pt x="6776" y="13180"/>
                </a:lnTo>
                <a:lnTo>
                  <a:pt x="6813" y="13155"/>
                </a:lnTo>
                <a:cubicBezTo>
                  <a:pt x="6945" y="13060"/>
                  <a:pt x="7039" y="12965"/>
                  <a:pt x="7052" y="12868"/>
                </a:cubicBezTo>
                <a:cubicBezTo>
                  <a:pt x="7078" y="12754"/>
                  <a:pt x="6931" y="12731"/>
                  <a:pt x="6750" y="12732"/>
                </a:cubicBezTo>
                <a:lnTo>
                  <a:pt x="6654" y="12735"/>
                </a:lnTo>
                <a:lnTo>
                  <a:pt x="6569" y="12445"/>
                </a:lnTo>
                <a:lnTo>
                  <a:pt x="6567" y="12441"/>
                </a:lnTo>
                <a:lnTo>
                  <a:pt x="6677" y="12412"/>
                </a:lnTo>
                <a:cubicBezTo>
                  <a:pt x="6827" y="12373"/>
                  <a:pt x="7000" y="12332"/>
                  <a:pt x="7181" y="12276"/>
                </a:cubicBezTo>
                <a:lnTo>
                  <a:pt x="7503" y="12161"/>
                </a:lnTo>
                <a:close/>
                <a:moveTo>
                  <a:pt x="7314" y="12073"/>
                </a:moveTo>
                <a:lnTo>
                  <a:pt x="7451" y="12134"/>
                </a:lnTo>
                <a:lnTo>
                  <a:pt x="7472" y="12145"/>
                </a:lnTo>
                <a:close/>
                <a:moveTo>
                  <a:pt x="10446" y="12067"/>
                </a:moveTo>
                <a:lnTo>
                  <a:pt x="10446" y="12068"/>
                </a:lnTo>
                <a:lnTo>
                  <a:pt x="10359" y="12388"/>
                </a:lnTo>
                <a:lnTo>
                  <a:pt x="10359" y="12388"/>
                </a:lnTo>
                <a:lnTo>
                  <a:pt x="10446" y="12068"/>
                </a:lnTo>
                <a:close/>
                <a:moveTo>
                  <a:pt x="7243" y="12041"/>
                </a:moveTo>
                <a:lnTo>
                  <a:pt x="7256" y="12047"/>
                </a:lnTo>
                <a:lnTo>
                  <a:pt x="7314" y="12073"/>
                </a:lnTo>
                <a:close/>
                <a:moveTo>
                  <a:pt x="7015" y="11946"/>
                </a:moveTo>
                <a:lnTo>
                  <a:pt x="7045" y="11958"/>
                </a:lnTo>
                <a:lnTo>
                  <a:pt x="7171" y="12011"/>
                </a:lnTo>
                <a:close/>
                <a:moveTo>
                  <a:pt x="6767" y="11850"/>
                </a:moveTo>
                <a:lnTo>
                  <a:pt x="6817" y="11868"/>
                </a:lnTo>
                <a:lnTo>
                  <a:pt x="6922" y="11910"/>
                </a:lnTo>
                <a:close/>
                <a:moveTo>
                  <a:pt x="10473" y="11813"/>
                </a:moveTo>
                <a:lnTo>
                  <a:pt x="10474" y="11836"/>
                </a:lnTo>
                <a:lnTo>
                  <a:pt x="10471" y="11863"/>
                </a:lnTo>
                <a:close/>
                <a:moveTo>
                  <a:pt x="6498" y="11753"/>
                </a:moveTo>
                <a:lnTo>
                  <a:pt x="6570" y="11778"/>
                </a:lnTo>
                <a:lnTo>
                  <a:pt x="6661" y="11811"/>
                </a:lnTo>
                <a:close/>
                <a:moveTo>
                  <a:pt x="6313" y="11689"/>
                </a:moveTo>
                <a:lnTo>
                  <a:pt x="6395" y="11717"/>
                </a:lnTo>
                <a:lnTo>
                  <a:pt x="6313" y="11691"/>
                </a:lnTo>
                <a:close/>
                <a:moveTo>
                  <a:pt x="10464" y="11624"/>
                </a:moveTo>
                <a:lnTo>
                  <a:pt x="10464" y="11624"/>
                </a:lnTo>
                <a:lnTo>
                  <a:pt x="10464" y="11624"/>
                </a:lnTo>
                <a:close/>
                <a:moveTo>
                  <a:pt x="10400" y="11425"/>
                </a:moveTo>
                <a:lnTo>
                  <a:pt x="10411" y="11441"/>
                </a:lnTo>
                <a:lnTo>
                  <a:pt x="10417" y="11462"/>
                </a:lnTo>
                <a:close/>
                <a:moveTo>
                  <a:pt x="8125" y="10848"/>
                </a:moveTo>
                <a:lnTo>
                  <a:pt x="8228" y="10911"/>
                </a:lnTo>
                <a:lnTo>
                  <a:pt x="8205" y="10899"/>
                </a:lnTo>
                <a:close/>
                <a:moveTo>
                  <a:pt x="7907" y="10698"/>
                </a:moveTo>
                <a:lnTo>
                  <a:pt x="8083" y="10821"/>
                </a:lnTo>
                <a:lnTo>
                  <a:pt x="8067" y="10811"/>
                </a:lnTo>
                <a:cubicBezTo>
                  <a:pt x="8019" y="10779"/>
                  <a:pt x="7970" y="10745"/>
                  <a:pt x="7918" y="10707"/>
                </a:cubicBezTo>
                <a:close/>
                <a:moveTo>
                  <a:pt x="7712" y="10545"/>
                </a:moveTo>
                <a:lnTo>
                  <a:pt x="7868" y="10668"/>
                </a:lnTo>
                <a:lnTo>
                  <a:pt x="7758" y="10583"/>
                </a:lnTo>
                <a:close/>
                <a:moveTo>
                  <a:pt x="7488" y="10354"/>
                </a:moveTo>
                <a:lnTo>
                  <a:pt x="7647" y="10491"/>
                </a:lnTo>
                <a:lnTo>
                  <a:pt x="7584" y="10439"/>
                </a:lnTo>
                <a:close/>
                <a:moveTo>
                  <a:pt x="6200" y="10291"/>
                </a:moveTo>
                <a:lnTo>
                  <a:pt x="6194" y="10399"/>
                </a:lnTo>
                <a:lnTo>
                  <a:pt x="6188" y="10457"/>
                </a:lnTo>
                <a:close/>
                <a:moveTo>
                  <a:pt x="7189" y="10077"/>
                </a:moveTo>
                <a:lnTo>
                  <a:pt x="7425" y="10298"/>
                </a:lnTo>
                <a:lnTo>
                  <a:pt x="7398" y="10273"/>
                </a:lnTo>
                <a:cubicBezTo>
                  <a:pt x="7333" y="10214"/>
                  <a:pt x="7266" y="10151"/>
                  <a:pt x="7196" y="10084"/>
                </a:cubicBezTo>
                <a:close/>
                <a:moveTo>
                  <a:pt x="6928" y="9818"/>
                </a:moveTo>
                <a:lnTo>
                  <a:pt x="7154" y="10043"/>
                </a:lnTo>
                <a:lnTo>
                  <a:pt x="6980" y="9871"/>
                </a:lnTo>
                <a:close/>
                <a:moveTo>
                  <a:pt x="6229" y="9651"/>
                </a:moveTo>
                <a:lnTo>
                  <a:pt x="6227" y="9766"/>
                </a:lnTo>
                <a:lnTo>
                  <a:pt x="6222" y="9868"/>
                </a:lnTo>
                <a:close/>
                <a:moveTo>
                  <a:pt x="6634" y="9511"/>
                </a:moveTo>
                <a:lnTo>
                  <a:pt x="6842" y="9729"/>
                </a:lnTo>
                <a:lnTo>
                  <a:pt x="6747" y="9632"/>
                </a:lnTo>
                <a:close/>
                <a:moveTo>
                  <a:pt x="6231" y="9070"/>
                </a:moveTo>
                <a:lnTo>
                  <a:pt x="6545" y="9415"/>
                </a:lnTo>
                <a:lnTo>
                  <a:pt x="6498" y="9365"/>
                </a:lnTo>
                <a:close/>
                <a:moveTo>
                  <a:pt x="6230" y="9070"/>
                </a:moveTo>
                <a:lnTo>
                  <a:pt x="6232" y="9427"/>
                </a:lnTo>
                <a:lnTo>
                  <a:pt x="6231" y="9538"/>
                </a:lnTo>
                <a:close/>
                <a:moveTo>
                  <a:pt x="19477" y="6502"/>
                </a:moveTo>
                <a:lnTo>
                  <a:pt x="19605" y="6789"/>
                </a:lnTo>
                <a:cubicBezTo>
                  <a:pt x="20278" y="8387"/>
                  <a:pt x="20792" y="10011"/>
                  <a:pt x="21133" y="11609"/>
                </a:cubicBezTo>
                <a:lnTo>
                  <a:pt x="21220" y="12058"/>
                </a:lnTo>
                <a:lnTo>
                  <a:pt x="21184" y="12037"/>
                </a:lnTo>
                <a:cubicBezTo>
                  <a:pt x="21133" y="11999"/>
                  <a:pt x="21100" y="11944"/>
                  <a:pt x="21060" y="11983"/>
                </a:cubicBezTo>
                <a:cubicBezTo>
                  <a:pt x="20894" y="12153"/>
                  <a:pt x="21023" y="12260"/>
                  <a:pt x="20924" y="12479"/>
                </a:cubicBezTo>
                <a:cubicBezTo>
                  <a:pt x="20764" y="12496"/>
                  <a:pt x="20848" y="12379"/>
                  <a:pt x="20809" y="12644"/>
                </a:cubicBezTo>
                <a:cubicBezTo>
                  <a:pt x="20692" y="12802"/>
                  <a:pt x="20561" y="12661"/>
                  <a:pt x="20422" y="13088"/>
                </a:cubicBezTo>
                <a:lnTo>
                  <a:pt x="20228" y="13233"/>
                </a:lnTo>
                <a:cubicBezTo>
                  <a:pt x="19596" y="13257"/>
                  <a:pt x="19659" y="12130"/>
                  <a:pt x="18354" y="12844"/>
                </a:cubicBezTo>
                <a:cubicBezTo>
                  <a:pt x="18896" y="13009"/>
                  <a:pt x="19125" y="12702"/>
                  <a:pt x="19458" y="12950"/>
                </a:cubicBezTo>
                <a:cubicBezTo>
                  <a:pt x="19661" y="13193"/>
                  <a:pt x="19515" y="13864"/>
                  <a:pt x="19581" y="14352"/>
                </a:cubicBezTo>
                <a:cubicBezTo>
                  <a:pt x="19647" y="14840"/>
                  <a:pt x="19863" y="15377"/>
                  <a:pt x="19855" y="15878"/>
                </a:cubicBezTo>
                <a:cubicBezTo>
                  <a:pt x="19817" y="16448"/>
                  <a:pt x="19708" y="16788"/>
                  <a:pt x="19634" y="17243"/>
                </a:cubicBezTo>
                <a:cubicBezTo>
                  <a:pt x="19755" y="16806"/>
                  <a:pt x="19911" y="16458"/>
                  <a:pt x="19997" y="15931"/>
                </a:cubicBezTo>
                <a:cubicBezTo>
                  <a:pt x="21078" y="17158"/>
                  <a:pt x="21208" y="16721"/>
                  <a:pt x="21573" y="16904"/>
                </a:cubicBezTo>
                <a:lnTo>
                  <a:pt x="21600" y="16920"/>
                </a:lnTo>
                <a:lnTo>
                  <a:pt x="21591" y="17149"/>
                </a:lnTo>
                <a:cubicBezTo>
                  <a:pt x="21573" y="17440"/>
                  <a:pt x="21546" y="17728"/>
                  <a:pt x="21512" y="18011"/>
                </a:cubicBezTo>
                <a:lnTo>
                  <a:pt x="21464" y="18332"/>
                </a:lnTo>
                <a:lnTo>
                  <a:pt x="21371" y="18349"/>
                </a:lnTo>
                <a:cubicBezTo>
                  <a:pt x="21175" y="18388"/>
                  <a:pt x="20959" y="18436"/>
                  <a:pt x="20722" y="18503"/>
                </a:cubicBezTo>
                <a:cubicBezTo>
                  <a:pt x="19257" y="18766"/>
                  <a:pt x="18019" y="17823"/>
                  <a:pt x="18190" y="16685"/>
                </a:cubicBezTo>
                <a:cubicBezTo>
                  <a:pt x="18118" y="16014"/>
                  <a:pt x="18533" y="16069"/>
                  <a:pt x="19063" y="14443"/>
                </a:cubicBezTo>
                <a:cubicBezTo>
                  <a:pt x="18470" y="15721"/>
                  <a:pt x="17886" y="16348"/>
                  <a:pt x="17098" y="16862"/>
                </a:cubicBezTo>
                <a:cubicBezTo>
                  <a:pt x="16735" y="17137"/>
                  <a:pt x="16434" y="17481"/>
                  <a:pt x="16161" y="17854"/>
                </a:cubicBezTo>
                <a:lnTo>
                  <a:pt x="15914" y="18209"/>
                </a:lnTo>
                <a:lnTo>
                  <a:pt x="15718" y="18035"/>
                </a:lnTo>
                <a:cubicBezTo>
                  <a:pt x="14814" y="17216"/>
                  <a:pt x="13862" y="16255"/>
                  <a:pt x="12844" y="15159"/>
                </a:cubicBezTo>
                <a:lnTo>
                  <a:pt x="12415" y="14693"/>
                </a:lnTo>
                <a:lnTo>
                  <a:pt x="12454" y="14619"/>
                </a:lnTo>
                <a:cubicBezTo>
                  <a:pt x="12668" y="14230"/>
                  <a:pt x="12923" y="13819"/>
                  <a:pt x="13240" y="13388"/>
                </a:cubicBezTo>
                <a:lnTo>
                  <a:pt x="14449" y="11199"/>
                </a:lnTo>
                <a:cubicBezTo>
                  <a:pt x="15029" y="11789"/>
                  <a:pt x="16811" y="13144"/>
                  <a:pt x="17302" y="11671"/>
                </a:cubicBezTo>
                <a:cubicBezTo>
                  <a:pt x="16265" y="13337"/>
                  <a:pt x="13911" y="10558"/>
                  <a:pt x="13316" y="9410"/>
                </a:cubicBezTo>
                <a:lnTo>
                  <a:pt x="13876" y="8741"/>
                </a:lnTo>
                <a:cubicBezTo>
                  <a:pt x="12717" y="9789"/>
                  <a:pt x="11616" y="10277"/>
                  <a:pt x="10558" y="11095"/>
                </a:cubicBezTo>
                <a:lnTo>
                  <a:pt x="10308" y="11295"/>
                </a:lnTo>
                <a:lnTo>
                  <a:pt x="10068" y="11181"/>
                </a:lnTo>
                <a:cubicBezTo>
                  <a:pt x="9843" y="11093"/>
                  <a:pt x="9665" y="11080"/>
                  <a:pt x="9502" y="11091"/>
                </a:cubicBezTo>
                <a:lnTo>
                  <a:pt x="9260" y="11120"/>
                </a:lnTo>
                <a:lnTo>
                  <a:pt x="8971" y="10785"/>
                </a:lnTo>
                <a:lnTo>
                  <a:pt x="8909" y="10713"/>
                </a:lnTo>
                <a:lnTo>
                  <a:pt x="8914" y="10705"/>
                </a:lnTo>
                <a:cubicBezTo>
                  <a:pt x="9442" y="9886"/>
                  <a:pt x="10206" y="8761"/>
                  <a:pt x="10763" y="7994"/>
                </a:cubicBezTo>
                <a:cubicBezTo>
                  <a:pt x="10931" y="7851"/>
                  <a:pt x="11085" y="7704"/>
                  <a:pt x="11236" y="7556"/>
                </a:cubicBezTo>
                <a:lnTo>
                  <a:pt x="11252" y="7540"/>
                </a:lnTo>
                <a:lnTo>
                  <a:pt x="11258" y="7544"/>
                </a:lnTo>
                <a:cubicBezTo>
                  <a:pt x="13327" y="8700"/>
                  <a:pt x="15223" y="9132"/>
                  <a:pt x="16650" y="8748"/>
                </a:cubicBezTo>
                <a:lnTo>
                  <a:pt x="16929" y="8659"/>
                </a:lnTo>
                <a:lnTo>
                  <a:pt x="17041" y="8757"/>
                </a:lnTo>
                <a:cubicBezTo>
                  <a:pt x="17200" y="8914"/>
                  <a:pt x="17369" y="9137"/>
                  <a:pt x="17552" y="9451"/>
                </a:cubicBezTo>
                <a:cubicBezTo>
                  <a:pt x="17823" y="9634"/>
                  <a:pt x="18344" y="9207"/>
                  <a:pt x="18521" y="8490"/>
                </a:cubicBezTo>
                <a:cubicBezTo>
                  <a:pt x="18667" y="7927"/>
                  <a:pt x="18440" y="7252"/>
                  <a:pt x="19291" y="6626"/>
                </a:cubicBezTo>
                <a:close/>
                <a:moveTo>
                  <a:pt x="3285" y="0"/>
                </a:moveTo>
                <a:lnTo>
                  <a:pt x="3523" y="334"/>
                </a:lnTo>
                <a:cubicBezTo>
                  <a:pt x="4221" y="1288"/>
                  <a:pt x="4987" y="2221"/>
                  <a:pt x="5814" y="3111"/>
                </a:cubicBezTo>
                <a:cubicBezTo>
                  <a:pt x="5979" y="3289"/>
                  <a:pt x="6145" y="3464"/>
                  <a:pt x="6311" y="3634"/>
                </a:cubicBezTo>
                <a:lnTo>
                  <a:pt x="6444" y="3767"/>
                </a:lnTo>
                <a:lnTo>
                  <a:pt x="6438" y="3802"/>
                </a:lnTo>
                <a:cubicBezTo>
                  <a:pt x="6331" y="4361"/>
                  <a:pt x="6193" y="4314"/>
                  <a:pt x="6139" y="4338"/>
                </a:cubicBezTo>
                <a:cubicBezTo>
                  <a:pt x="6161" y="4933"/>
                  <a:pt x="6457" y="4674"/>
                  <a:pt x="6436" y="6122"/>
                </a:cubicBezTo>
                <a:cubicBezTo>
                  <a:pt x="6449" y="6805"/>
                  <a:pt x="6248" y="6973"/>
                  <a:pt x="6154" y="7398"/>
                </a:cubicBezTo>
                <a:lnTo>
                  <a:pt x="6143" y="7472"/>
                </a:lnTo>
                <a:lnTo>
                  <a:pt x="5760" y="7023"/>
                </a:lnTo>
                <a:cubicBezTo>
                  <a:pt x="5076" y="6220"/>
                  <a:pt x="4364" y="5386"/>
                  <a:pt x="3622" y="4523"/>
                </a:cubicBezTo>
                <a:cubicBezTo>
                  <a:pt x="4392" y="5511"/>
                  <a:pt x="5106" y="6449"/>
                  <a:pt x="5766" y="7344"/>
                </a:cubicBezTo>
                <a:lnTo>
                  <a:pt x="6108" y="7812"/>
                </a:lnTo>
                <a:lnTo>
                  <a:pt x="6108" y="7937"/>
                </a:lnTo>
                <a:cubicBezTo>
                  <a:pt x="6158" y="8570"/>
                  <a:pt x="6115" y="9467"/>
                  <a:pt x="6024" y="10448"/>
                </a:cubicBezTo>
                <a:lnTo>
                  <a:pt x="5984" y="10848"/>
                </a:lnTo>
                <a:lnTo>
                  <a:pt x="5827" y="10481"/>
                </a:lnTo>
                <a:cubicBezTo>
                  <a:pt x="5026" y="8687"/>
                  <a:pt x="3900" y="6939"/>
                  <a:pt x="2506" y="5438"/>
                </a:cubicBezTo>
                <a:cubicBezTo>
                  <a:pt x="1793" y="4670"/>
                  <a:pt x="1056" y="4017"/>
                  <a:pt x="317" y="3483"/>
                </a:cubicBezTo>
                <a:lnTo>
                  <a:pt x="0" y="3263"/>
                </a:lnTo>
                <a:lnTo>
                  <a:pt x="109" y="2956"/>
                </a:lnTo>
                <a:cubicBezTo>
                  <a:pt x="586" y="1770"/>
                  <a:pt x="1395" y="1571"/>
                  <a:pt x="1728" y="1454"/>
                </a:cubicBezTo>
                <a:cubicBezTo>
                  <a:pt x="2230" y="1280"/>
                  <a:pt x="2720" y="1158"/>
                  <a:pt x="2918" y="844"/>
                </a:cubicBezTo>
                <a:cubicBezTo>
                  <a:pt x="2961" y="682"/>
                  <a:pt x="3128" y="393"/>
                  <a:pt x="3250" y="96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22859" tIns="22859" rIns="22859" bIns="22859" anchor="ctr"/>
          <a:lstStyle/>
          <a:p>
            <a:pPr defTabSz="914400">
              <a:defRPr sz="3600" b="0">
                <a:solidFill>
                  <a:srgbClr val="1C1F25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7" name="Freeform 48"/>
          <p:cNvSpPr/>
          <p:nvPr/>
        </p:nvSpPr>
        <p:spPr>
          <a:xfrm>
            <a:off x="-554717" y="2429961"/>
            <a:ext cx="2911090" cy="49339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265" h="21596" extrusionOk="0">
                <a:moveTo>
                  <a:pt x="10438" y="0"/>
                </a:moveTo>
                <a:cubicBezTo>
                  <a:pt x="10968" y="6"/>
                  <a:pt x="12036" y="72"/>
                  <a:pt x="12445" y="411"/>
                </a:cubicBezTo>
                <a:cubicBezTo>
                  <a:pt x="12801" y="490"/>
                  <a:pt x="12085" y="303"/>
                  <a:pt x="11475" y="407"/>
                </a:cubicBezTo>
                <a:cubicBezTo>
                  <a:pt x="13329" y="512"/>
                  <a:pt x="13206" y="1217"/>
                  <a:pt x="13344" y="1552"/>
                </a:cubicBezTo>
                <a:cubicBezTo>
                  <a:pt x="13517" y="2090"/>
                  <a:pt x="14710" y="2361"/>
                  <a:pt x="14639" y="2569"/>
                </a:cubicBezTo>
                <a:cubicBezTo>
                  <a:pt x="14180" y="3092"/>
                  <a:pt x="14184" y="2742"/>
                  <a:pt x="14447" y="3250"/>
                </a:cubicBezTo>
                <a:cubicBezTo>
                  <a:pt x="14063" y="3834"/>
                  <a:pt x="14641" y="4022"/>
                  <a:pt x="14413" y="4252"/>
                </a:cubicBezTo>
                <a:cubicBezTo>
                  <a:pt x="14107" y="4586"/>
                  <a:pt x="12669" y="4446"/>
                  <a:pt x="11921" y="4381"/>
                </a:cubicBezTo>
                <a:cubicBezTo>
                  <a:pt x="12604" y="4657"/>
                  <a:pt x="12282" y="4533"/>
                  <a:pt x="12751" y="4578"/>
                </a:cubicBezTo>
                <a:cubicBezTo>
                  <a:pt x="11247" y="5372"/>
                  <a:pt x="11054" y="6653"/>
                  <a:pt x="12748" y="6610"/>
                </a:cubicBezTo>
                <a:cubicBezTo>
                  <a:pt x="13481" y="6940"/>
                  <a:pt x="13169" y="7857"/>
                  <a:pt x="13075" y="7976"/>
                </a:cubicBezTo>
                <a:cubicBezTo>
                  <a:pt x="12937" y="8027"/>
                  <a:pt x="11982" y="6989"/>
                  <a:pt x="12183" y="7322"/>
                </a:cubicBezTo>
                <a:cubicBezTo>
                  <a:pt x="12723" y="8022"/>
                  <a:pt x="13548" y="8274"/>
                  <a:pt x="14410" y="9800"/>
                </a:cubicBezTo>
                <a:cubicBezTo>
                  <a:pt x="14887" y="10824"/>
                  <a:pt x="14104" y="10922"/>
                  <a:pt x="13738" y="11076"/>
                </a:cubicBezTo>
                <a:cubicBezTo>
                  <a:pt x="13723" y="11216"/>
                  <a:pt x="13725" y="11360"/>
                  <a:pt x="13732" y="11506"/>
                </a:cubicBezTo>
                <a:lnTo>
                  <a:pt x="13747" y="11766"/>
                </a:lnTo>
                <a:lnTo>
                  <a:pt x="14034" y="11814"/>
                </a:lnTo>
                <a:cubicBezTo>
                  <a:pt x="18847" y="12543"/>
                  <a:pt x="17471" y="10456"/>
                  <a:pt x="20048" y="11529"/>
                </a:cubicBezTo>
                <a:cubicBezTo>
                  <a:pt x="20324" y="11963"/>
                  <a:pt x="20442" y="12397"/>
                  <a:pt x="19752" y="12869"/>
                </a:cubicBezTo>
                <a:cubicBezTo>
                  <a:pt x="17996" y="13373"/>
                  <a:pt x="18542" y="13007"/>
                  <a:pt x="17266" y="13055"/>
                </a:cubicBezTo>
                <a:cubicBezTo>
                  <a:pt x="16469" y="13084"/>
                  <a:pt x="14979" y="13151"/>
                  <a:pt x="13767" y="13175"/>
                </a:cubicBezTo>
                <a:lnTo>
                  <a:pt x="13454" y="13180"/>
                </a:lnTo>
                <a:lnTo>
                  <a:pt x="13430" y="13247"/>
                </a:lnTo>
                <a:cubicBezTo>
                  <a:pt x="13237" y="13696"/>
                  <a:pt x="12966" y="14094"/>
                  <a:pt x="12617" y="14520"/>
                </a:cubicBezTo>
                <a:cubicBezTo>
                  <a:pt x="12371" y="14918"/>
                  <a:pt x="11559" y="17403"/>
                  <a:pt x="11800" y="18184"/>
                </a:cubicBezTo>
                <a:cubicBezTo>
                  <a:pt x="14561" y="19386"/>
                  <a:pt x="16448" y="20363"/>
                  <a:pt x="17358" y="21401"/>
                </a:cubicBezTo>
                <a:lnTo>
                  <a:pt x="4714" y="21596"/>
                </a:lnTo>
                <a:cubicBezTo>
                  <a:pt x="4133" y="20448"/>
                  <a:pt x="2931" y="19871"/>
                  <a:pt x="3344" y="18825"/>
                </a:cubicBezTo>
                <a:cubicBezTo>
                  <a:pt x="3403" y="18599"/>
                  <a:pt x="3493" y="18399"/>
                  <a:pt x="3604" y="18218"/>
                </a:cubicBezTo>
                <a:lnTo>
                  <a:pt x="3714" y="18064"/>
                </a:lnTo>
                <a:lnTo>
                  <a:pt x="3717" y="18315"/>
                </a:lnTo>
                <a:cubicBezTo>
                  <a:pt x="3750" y="19234"/>
                  <a:pt x="4008" y="20200"/>
                  <a:pt x="6114" y="21036"/>
                </a:cubicBezTo>
                <a:cubicBezTo>
                  <a:pt x="4992" y="20231"/>
                  <a:pt x="3536" y="19506"/>
                  <a:pt x="4127" y="17774"/>
                </a:cubicBezTo>
                <a:lnTo>
                  <a:pt x="4233" y="17518"/>
                </a:lnTo>
                <a:lnTo>
                  <a:pt x="4446" y="17328"/>
                </a:lnTo>
                <a:cubicBezTo>
                  <a:pt x="5129" y="16788"/>
                  <a:pt x="5835" y="16416"/>
                  <a:pt x="5730" y="15754"/>
                </a:cubicBezTo>
                <a:lnTo>
                  <a:pt x="5725" y="15735"/>
                </a:lnTo>
                <a:lnTo>
                  <a:pt x="5726" y="15735"/>
                </a:lnTo>
                <a:cubicBezTo>
                  <a:pt x="6124" y="15905"/>
                  <a:pt x="6504" y="16074"/>
                  <a:pt x="7023" y="16244"/>
                </a:cubicBezTo>
                <a:cubicBezTo>
                  <a:pt x="7656" y="16585"/>
                  <a:pt x="7906" y="16839"/>
                  <a:pt x="9167" y="17060"/>
                </a:cubicBezTo>
                <a:cubicBezTo>
                  <a:pt x="10037" y="17060"/>
                  <a:pt x="10442" y="17240"/>
                  <a:pt x="11611" y="16544"/>
                </a:cubicBezTo>
                <a:cubicBezTo>
                  <a:pt x="11805" y="16267"/>
                  <a:pt x="11943" y="15929"/>
                  <a:pt x="11905" y="15445"/>
                </a:cubicBezTo>
                <a:cubicBezTo>
                  <a:pt x="11384" y="15102"/>
                  <a:pt x="10195" y="14733"/>
                  <a:pt x="8132" y="14956"/>
                </a:cubicBezTo>
                <a:cubicBezTo>
                  <a:pt x="7291" y="14420"/>
                  <a:pt x="7267" y="14623"/>
                  <a:pt x="5898" y="13126"/>
                </a:cubicBezTo>
                <a:lnTo>
                  <a:pt x="5680" y="12885"/>
                </a:lnTo>
                <a:lnTo>
                  <a:pt x="5670" y="12761"/>
                </a:lnTo>
                <a:cubicBezTo>
                  <a:pt x="5554" y="11835"/>
                  <a:pt x="5154" y="10713"/>
                  <a:pt x="5660" y="10218"/>
                </a:cubicBezTo>
                <a:cubicBezTo>
                  <a:pt x="5066" y="10511"/>
                  <a:pt x="4747" y="10792"/>
                  <a:pt x="3956" y="11011"/>
                </a:cubicBezTo>
                <a:cubicBezTo>
                  <a:pt x="4411" y="11355"/>
                  <a:pt x="4823" y="11999"/>
                  <a:pt x="5256" y="12587"/>
                </a:cubicBezTo>
                <a:lnTo>
                  <a:pt x="5430" y="12815"/>
                </a:lnTo>
                <a:lnTo>
                  <a:pt x="5464" y="12866"/>
                </a:lnTo>
                <a:cubicBezTo>
                  <a:pt x="5914" y="13509"/>
                  <a:pt x="6849" y="14618"/>
                  <a:pt x="8061" y="15179"/>
                </a:cubicBezTo>
                <a:cubicBezTo>
                  <a:pt x="8536" y="15233"/>
                  <a:pt x="11131" y="14670"/>
                  <a:pt x="11693" y="15686"/>
                </a:cubicBezTo>
                <a:cubicBezTo>
                  <a:pt x="11778" y="15740"/>
                  <a:pt x="11707" y="16798"/>
                  <a:pt x="9604" y="16854"/>
                </a:cubicBezTo>
                <a:cubicBezTo>
                  <a:pt x="8457" y="16654"/>
                  <a:pt x="7427" y="16112"/>
                  <a:pt x="5832" y="15435"/>
                </a:cubicBezTo>
                <a:lnTo>
                  <a:pt x="5294" y="15212"/>
                </a:lnTo>
                <a:lnTo>
                  <a:pt x="5045" y="15048"/>
                </a:lnTo>
                <a:cubicBezTo>
                  <a:pt x="3416" y="14009"/>
                  <a:pt x="670" y="11958"/>
                  <a:pt x="724" y="10883"/>
                </a:cubicBezTo>
                <a:cubicBezTo>
                  <a:pt x="2648" y="9046"/>
                  <a:pt x="3772" y="8525"/>
                  <a:pt x="4673" y="7727"/>
                </a:cubicBezTo>
                <a:cubicBezTo>
                  <a:pt x="5159" y="7251"/>
                  <a:pt x="5033" y="6943"/>
                  <a:pt x="5598" y="6472"/>
                </a:cubicBezTo>
                <a:cubicBezTo>
                  <a:pt x="6409" y="5920"/>
                  <a:pt x="7116" y="5718"/>
                  <a:pt x="8428" y="5652"/>
                </a:cubicBezTo>
                <a:cubicBezTo>
                  <a:pt x="8660" y="5315"/>
                  <a:pt x="8850" y="5037"/>
                  <a:pt x="8846" y="4517"/>
                </a:cubicBezTo>
                <a:cubicBezTo>
                  <a:pt x="8367" y="4327"/>
                  <a:pt x="7029" y="4052"/>
                  <a:pt x="6586" y="3003"/>
                </a:cubicBezTo>
                <a:cubicBezTo>
                  <a:pt x="6403" y="2914"/>
                  <a:pt x="5320" y="2927"/>
                  <a:pt x="4988" y="3498"/>
                </a:cubicBezTo>
                <a:cubicBezTo>
                  <a:pt x="4750" y="3843"/>
                  <a:pt x="4237" y="4688"/>
                  <a:pt x="3742" y="5211"/>
                </a:cubicBezTo>
                <a:cubicBezTo>
                  <a:pt x="3368" y="5798"/>
                  <a:pt x="641" y="6304"/>
                  <a:pt x="0" y="5951"/>
                </a:cubicBezTo>
                <a:cubicBezTo>
                  <a:pt x="1521" y="5191"/>
                  <a:pt x="-1158" y="3199"/>
                  <a:pt x="1907" y="2089"/>
                </a:cubicBezTo>
                <a:cubicBezTo>
                  <a:pt x="4602" y="1166"/>
                  <a:pt x="6161" y="2362"/>
                  <a:pt x="6482" y="2539"/>
                </a:cubicBezTo>
                <a:cubicBezTo>
                  <a:pt x="6487" y="2233"/>
                  <a:pt x="6339" y="781"/>
                  <a:pt x="8956" y="175"/>
                </a:cubicBezTo>
                <a:cubicBezTo>
                  <a:pt x="9276" y="114"/>
                  <a:pt x="10120" y="-4"/>
                  <a:pt x="10438" y="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22859" tIns="22859" rIns="22859" bIns="22859" anchor="ctr"/>
          <a:lstStyle/>
          <a:p>
            <a:pPr defTabSz="914400">
              <a:defRPr sz="2700" b="0">
                <a:solidFill>
                  <a:srgbClr val="1C1F25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350"/>
          </a:p>
        </p:txBody>
      </p:sp>
      <p:sp>
        <p:nvSpPr>
          <p:cNvPr id="158" name="Freeform 24"/>
          <p:cNvSpPr/>
          <p:nvPr/>
        </p:nvSpPr>
        <p:spPr>
          <a:xfrm rot="18751730">
            <a:off x="-302933" y="2297248"/>
            <a:ext cx="4535448" cy="54155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4" extrusionOk="0">
                <a:moveTo>
                  <a:pt x="8447" y="16831"/>
                </a:moveTo>
                <a:lnTo>
                  <a:pt x="8400" y="16949"/>
                </a:lnTo>
                <a:cubicBezTo>
                  <a:pt x="7852" y="18262"/>
                  <a:pt x="7166" y="19380"/>
                  <a:pt x="6380" y="20234"/>
                </a:cubicBezTo>
                <a:lnTo>
                  <a:pt x="6282" y="20335"/>
                </a:lnTo>
                <a:lnTo>
                  <a:pt x="4707" y="18999"/>
                </a:lnTo>
                <a:lnTo>
                  <a:pt x="4300" y="18446"/>
                </a:lnTo>
                <a:cubicBezTo>
                  <a:pt x="6321" y="16964"/>
                  <a:pt x="7127" y="16630"/>
                  <a:pt x="8183" y="16784"/>
                </a:cubicBezTo>
                <a:close/>
                <a:moveTo>
                  <a:pt x="4194" y="9839"/>
                </a:moveTo>
                <a:cubicBezTo>
                  <a:pt x="4560" y="10161"/>
                  <a:pt x="4834" y="10562"/>
                  <a:pt x="4557" y="10991"/>
                </a:cubicBezTo>
                <a:cubicBezTo>
                  <a:pt x="4553" y="11051"/>
                  <a:pt x="3878" y="11532"/>
                  <a:pt x="3028" y="11083"/>
                </a:cubicBezTo>
                <a:lnTo>
                  <a:pt x="2934" y="11026"/>
                </a:lnTo>
                <a:lnTo>
                  <a:pt x="3314" y="10375"/>
                </a:lnTo>
                <a:cubicBezTo>
                  <a:pt x="3442" y="10145"/>
                  <a:pt x="3566" y="9911"/>
                  <a:pt x="3686" y="9672"/>
                </a:cubicBezTo>
                <a:lnTo>
                  <a:pt x="3764" y="9509"/>
                </a:lnTo>
                <a:lnTo>
                  <a:pt x="3768" y="9511"/>
                </a:lnTo>
                <a:cubicBezTo>
                  <a:pt x="3907" y="9608"/>
                  <a:pt x="4057" y="9718"/>
                  <a:pt x="4194" y="9839"/>
                </a:cubicBezTo>
                <a:close/>
                <a:moveTo>
                  <a:pt x="9647" y="12090"/>
                </a:moveTo>
                <a:lnTo>
                  <a:pt x="9594" y="12494"/>
                </a:lnTo>
                <a:cubicBezTo>
                  <a:pt x="9565" y="12699"/>
                  <a:pt x="9533" y="12901"/>
                  <a:pt x="9498" y="13101"/>
                </a:cubicBezTo>
                <a:lnTo>
                  <a:pt x="9458" y="13315"/>
                </a:lnTo>
                <a:lnTo>
                  <a:pt x="8814" y="13567"/>
                </a:lnTo>
                <a:cubicBezTo>
                  <a:pt x="7917" y="13919"/>
                  <a:pt x="7024" y="14252"/>
                  <a:pt x="6184" y="14388"/>
                </a:cubicBezTo>
                <a:cubicBezTo>
                  <a:pt x="6105" y="14145"/>
                  <a:pt x="6322" y="14137"/>
                  <a:pt x="6391" y="14012"/>
                </a:cubicBezTo>
                <a:cubicBezTo>
                  <a:pt x="6203" y="13850"/>
                  <a:pt x="5677" y="13824"/>
                  <a:pt x="5828" y="13526"/>
                </a:cubicBezTo>
                <a:cubicBezTo>
                  <a:pt x="5866" y="13385"/>
                  <a:pt x="5727" y="13217"/>
                  <a:pt x="5969" y="13127"/>
                </a:cubicBezTo>
                <a:cubicBezTo>
                  <a:pt x="5984" y="12997"/>
                  <a:pt x="5935" y="12886"/>
                  <a:pt x="6185" y="12769"/>
                </a:cubicBezTo>
                <a:cubicBezTo>
                  <a:pt x="6211" y="12705"/>
                  <a:pt x="6390" y="12722"/>
                  <a:pt x="6261" y="12575"/>
                </a:cubicBezTo>
                <a:cubicBezTo>
                  <a:pt x="6437" y="12562"/>
                  <a:pt x="6325" y="12476"/>
                  <a:pt x="7269" y="12656"/>
                </a:cubicBezTo>
                <a:cubicBezTo>
                  <a:pt x="7742" y="12602"/>
                  <a:pt x="7859" y="12799"/>
                  <a:pt x="8494" y="12620"/>
                </a:cubicBezTo>
                <a:cubicBezTo>
                  <a:pt x="8788" y="12522"/>
                  <a:pt x="9184" y="12326"/>
                  <a:pt x="9635" y="12096"/>
                </a:cubicBezTo>
                <a:close/>
                <a:moveTo>
                  <a:pt x="19431" y="15247"/>
                </a:moveTo>
                <a:lnTo>
                  <a:pt x="19436" y="15260"/>
                </a:lnTo>
                <a:cubicBezTo>
                  <a:pt x="19516" y="15551"/>
                  <a:pt x="19479" y="15899"/>
                  <a:pt x="19221" y="16304"/>
                </a:cubicBezTo>
                <a:cubicBezTo>
                  <a:pt x="18387" y="17585"/>
                  <a:pt x="18566" y="18608"/>
                  <a:pt x="17930" y="19832"/>
                </a:cubicBezTo>
                <a:cubicBezTo>
                  <a:pt x="18993" y="19905"/>
                  <a:pt x="20027" y="20564"/>
                  <a:pt x="21301" y="20544"/>
                </a:cubicBezTo>
                <a:lnTo>
                  <a:pt x="21600" y="20524"/>
                </a:lnTo>
                <a:lnTo>
                  <a:pt x="21564" y="20557"/>
                </a:lnTo>
                <a:cubicBezTo>
                  <a:pt x="21213" y="20860"/>
                  <a:pt x="20846" y="21113"/>
                  <a:pt x="20465" y="21311"/>
                </a:cubicBezTo>
                <a:lnTo>
                  <a:pt x="20095" y="21484"/>
                </a:lnTo>
                <a:lnTo>
                  <a:pt x="19665" y="21466"/>
                </a:lnTo>
                <a:cubicBezTo>
                  <a:pt x="18527" y="21420"/>
                  <a:pt x="17397" y="21368"/>
                  <a:pt x="16440" y="21161"/>
                </a:cubicBezTo>
                <a:lnTo>
                  <a:pt x="16047" y="21064"/>
                </a:lnTo>
                <a:lnTo>
                  <a:pt x="16041" y="21060"/>
                </a:lnTo>
                <a:lnTo>
                  <a:pt x="16023" y="20748"/>
                </a:lnTo>
                <a:cubicBezTo>
                  <a:pt x="15964" y="19228"/>
                  <a:pt x="16387" y="18433"/>
                  <a:pt x="16624" y="17219"/>
                </a:cubicBezTo>
                <a:cubicBezTo>
                  <a:pt x="16258" y="17450"/>
                  <a:pt x="16230" y="18207"/>
                  <a:pt x="16103" y="18655"/>
                </a:cubicBezTo>
                <a:cubicBezTo>
                  <a:pt x="14744" y="18985"/>
                  <a:pt x="15439" y="18533"/>
                  <a:pt x="14110" y="18842"/>
                </a:cubicBezTo>
                <a:lnTo>
                  <a:pt x="13918" y="18889"/>
                </a:lnTo>
                <a:lnTo>
                  <a:pt x="13665" y="18497"/>
                </a:lnTo>
                <a:cubicBezTo>
                  <a:pt x="13158" y="17671"/>
                  <a:pt x="12717" y="16717"/>
                  <a:pt x="12359" y="15662"/>
                </a:cubicBezTo>
                <a:lnTo>
                  <a:pt x="12330" y="15571"/>
                </a:lnTo>
                <a:lnTo>
                  <a:pt x="12600" y="15347"/>
                </a:lnTo>
                <a:cubicBezTo>
                  <a:pt x="13177" y="14867"/>
                  <a:pt x="13815" y="14327"/>
                  <a:pt x="14696" y="13766"/>
                </a:cubicBezTo>
                <a:cubicBezTo>
                  <a:pt x="14043" y="13304"/>
                  <a:pt x="13509" y="12767"/>
                  <a:pt x="12935" y="12276"/>
                </a:cubicBezTo>
                <a:lnTo>
                  <a:pt x="13088" y="12484"/>
                </a:lnTo>
                <a:cubicBezTo>
                  <a:pt x="12705" y="12443"/>
                  <a:pt x="12301" y="12471"/>
                  <a:pt x="11884" y="12546"/>
                </a:cubicBezTo>
                <a:lnTo>
                  <a:pt x="11610" y="12605"/>
                </a:lnTo>
                <a:lnTo>
                  <a:pt x="11550" y="12227"/>
                </a:lnTo>
                <a:cubicBezTo>
                  <a:pt x="11520" y="12023"/>
                  <a:pt x="11494" y="11817"/>
                  <a:pt x="11470" y="11609"/>
                </a:cubicBezTo>
                <a:lnTo>
                  <a:pt x="11432" y="11232"/>
                </a:lnTo>
                <a:lnTo>
                  <a:pt x="11725" y="11110"/>
                </a:lnTo>
                <a:cubicBezTo>
                  <a:pt x="12135" y="10952"/>
                  <a:pt x="12539" y="10831"/>
                  <a:pt x="12911" y="10780"/>
                </a:cubicBezTo>
                <a:cubicBezTo>
                  <a:pt x="14134" y="11513"/>
                  <a:pt x="14928" y="11763"/>
                  <a:pt x="16580" y="12978"/>
                </a:cubicBezTo>
                <a:lnTo>
                  <a:pt x="16644" y="12984"/>
                </a:lnTo>
                <a:lnTo>
                  <a:pt x="16812" y="13173"/>
                </a:lnTo>
                <a:cubicBezTo>
                  <a:pt x="17481" y="13890"/>
                  <a:pt x="18270" y="14538"/>
                  <a:pt x="19173" y="15097"/>
                </a:cubicBezTo>
                <a:close/>
                <a:moveTo>
                  <a:pt x="15503" y="11437"/>
                </a:moveTo>
                <a:lnTo>
                  <a:pt x="15503" y="11438"/>
                </a:lnTo>
                <a:lnTo>
                  <a:pt x="15476" y="11439"/>
                </a:lnTo>
                <a:close/>
                <a:moveTo>
                  <a:pt x="8838" y="2829"/>
                </a:moveTo>
                <a:lnTo>
                  <a:pt x="8862" y="2901"/>
                </a:lnTo>
                <a:cubicBezTo>
                  <a:pt x="9377" y="4493"/>
                  <a:pt x="9706" y="6303"/>
                  <a:pt x="9795" y="8234"/>
                </a:cubicBezTo>
                <a:lnTo>
                  <a:pt x="9814" y="9092"/>
                </a:lnTo>
                <a:lnTo>
                  <a:pt x="9750" y="9109"/>
                </a:lnTo>
                <a:cubicBezTo>
                  <a:pt x="9528" y="9138"/>
                  <a:pt x="9345" y="9056"/>
                  <a:pt x="9199" y="9026"/>
                </a:cubicBezTo>
                <a:cubicBezTo>
                  <a:pt x="8722" y="9343"/>
                  <a:pt x="8314" y="9822"/>
                  <a:pt x="7768" y="10010"/>
                </a:cubicBezTo>
                <a:cubicBezTo>
                  <a:pt x="7156" y="10332"/>
                  <a:pt x="6589" y="10512"/>
                  <a:pt x="5919" y="10665"/>
                </a:cubicBezTo>
                <a:cubicBezTo>
                  <a:pt x="5485" y="10806"/>
                  <a:pt x="3117" y="11987"/>
                  <a:pt x="2603" y="12567"/>
                </a:cubicBezTo>
                <a:cubicBezTo>
                  <a:pt x="2916" y="14462"/>
                  <a:pt x="3006" y="15854"/>
                  <a:pt x="2593" y="16872"/>
                </a:cubicBezTo>
                <a:lnTo>
                  <a:pt x="0" y="14630"/>
                </a:lnTo>
                <a:lnTo>
                  <a:pt x="159" y="14487"/>
                </a:lnTo>
                <a:cubicBezTo>
                  <a:pt x="996" y="13700"/>
                  <a:pt x="1789" y="12761"/>
                  <a:pt x="2501" y="11702"/>
                </a:cubicBezTo>
                <a:lnTo>
                  <a:pt x="2798" y="11240"/>
                </a:lnTo>
                <a:lnTo>
                  <a:pt x="2965" y="11326"/>
                </a:lnTo>
                <a:cubicBezTo>
                  <a:pt x="3155" y="11404"/>
                  <a:pt x="3418" y="11459"/>
                  <a:pt x="3830" y="11483"/>
                </a:cubicBezTo>
                <a:cubicBezTo>
                  <a:pt x="4142" y="11394"/>
                  <a:pt x="4477" y="11245"/>
                  <a:pt x="4847" y="10933"/>
                </a:cubicBezTo>
                <a:cubicBezTo>
                  <a:pt x="4878" y="10558"/>
                  <a:pt x="4687" y="9955"/>
                  <a:pt x="3880" y="9321"/>
                </a:cubicBezTo>
                <a:lnTo>
                  <a:pt x="3861" y="9307"/>
                </a:lnTo>
                <a:lnTo>
                  <a:pt x="4034" y="8944"/>
                </a:lnTo>
                <a:cubicBezTo>
                  <a:pt x="4145" y="8698"/>
                  <a:pt x="4252" y="8447"/>
                  <a:pt x="4355" y="8193"/>
                </a:cubicBezTo>
                <a:cubicBezTo>
                  <a:pt x="4587" y="7615"/>
                  <a:pt x="4786" y="7040"/>
                  <a:pt x="4953" y="6472"/>
                </a:cubicBezTo>
                <a:lnTo>
                  <a:pt x="5163" y="5686"/>
                </a:lnTo>
                <a:lnTo>
                  <a:pt x="5412" y="5479"/>
                </a:lnTo>
                <a:cubicBezTo>
                  <a:pt x="5666" y="5283"/>
                  <a:pt x="5915" y="5141"/>
                  <a:pt x="6151" y="5107"/>
                </a:cubicBezTo>
                <a:cubicBezTo>
                  <a:pt x="5896" y="5073"/>
                  <a:pt x="5675" y="5065"/>
                  <a:pt x="5451" y="5041"/>
                </a:cubicBezTo>
                <a:lnTo>
                  <a:pt x="5307" y="5023"/>
                </a:lnTo>
                <a:lnTo>
                  <a:pt x="5357" y="4791"/>
                </a:lnTo>
                <a:cubicBezTo>
                  <a:pt x="5408" y="4516"/>
                  <a:pt x="5451" y="4243"/>
                  <a:pt x="5487" y="3973"/>
                </a:cubicBezTo>
                <a:lnTo>
                  <a:pt x="5563" y="3241"/>
                </a:lnTo>
                <a:lnTo>
                  <a:pt x="5747" y="3234"/>
                </a:lnTo>
                <a:cubicBezTo>
                  <a:pt x="6541" y="3208"/>
                  <a:pt x="7097" y="3229"/>
                  <a:pt x="7692" y="3167"/>
                </a:cubicBezTo>
                <a:cubicBezTo>
                  <a:pt x="8146" y="3101"/>
                  <a:pt x="8366" y="2949"/>
                  <a:pt x="8717" y="2855"/>
                </a:cubicBezTo>
                <a:close/>
                <a:moveTo>
                  <a:pt x="7577" y="0"/>
                </a:moveTo>
                <a:lnTo>
                  <a:pt x="7666" y="150"/>
                </a:lnTo>
                <a:cubicBezTo>
                  <a:pt x="7799" y="382"/>
                  <a:pt x="7927" y="623"/>
                  <a:pt x="8049" y="873"/>
                </a:cubicBezTo>
                <a:lnTo>
                  <a:pt x="8128" y="1040"/>
                </a:lnTo>
                <a:lnTo>
                  <a:pt x="7880" y="934"/>
                </a:lnTo>
                <a:cubicBezTo>
                  <a:pt x="7381" y="690"/>
                  <a:pt x="6961" y="359"/>
                  <a:pt x="6954" y="117"/>
                </a:cubicBezTo>
                <a:cubicBezTo>
                  <a:pt x="7119" y="138"/>
                  <a:pt x="7268" y="121"/>
                  <a:pt x="7408" y="74"/>
                </a:cubicBezTo>
                <a:close/>
                <a:moveTo>
                  <a:pt x="15890" y="425"/>
                </a:moveTo>
                <a:lnTo>
                  <a:pt x="15880" y="439"/>
                </a:lnTo>
                <a:cubicBezTo>
                  <a:pt x="15081" y="1687"/>
                  <a:pt x="14555" y="2997"/>
                  <a:pt x="14289" y="4313"/>
                </a:cubicBezTo>
                <a:lnTo>
                  <a:pt x="14219" y="4715"/>
                </a:lnTo>
                <a:lnTo>
                  <a:pt x="14145" y="4643"/>
                </a:lnTo>
                <a:cubicBezTo>
                  <a:pt x="13983" y="4474"/>
                  <a:pt x="13837" y="4294"/>
                  <a:pt x="13727" y="4161"/>
                </a:cubicBezTo>
                <a:cubicBezTo>
                  <a:pt x="13821" y="4617"/>
                  <a:pt x="13771" y="4406"/>
                  <a:pt x="13952" y="4630"/>
                </a:cubicBezTo>
                <a:cubicBezTo>
                  <a:pt x="12620" y="4485"/>
                  <a:pt x="11504" y="5189"/>
                  <a:pt x="12321" y="5874"/>
                </a:cubicBezTo>
                <a:cubicBezTo>
                  <a:pt x="12387" y="6320"/>
                  <a:pt x="11721" y="6706"/>
                  <a:pt x="11461" y="6818"/>
                </a:cubicBezTo>
                <a:lnTo>
                  <a:pt x="11433" y="6829"/>
                </a:lnTo>
                <a:lnTo>
                  <a:pt x="11470" y="6455"/>
                </a:lnTo>
                <a:lnTo>
                  <a:pt x="11507" y="6171"/>
                </a:lnTo>
                <a:lnTo>
                  <a:pt x="11520" y="6120"/>
                </a:lnTo>
                <a:cubicBezTo>
                  <a:pt x="11534" y="6061"/>
                  <a:pt x="11540" y="6024"/>
                  <a:pt x="11530" y="6023"/>
                </a:cubicBezTo>
                <a:lnTo>
                  <a:pt x="11525" y="6027"/>
                </a:lnTo>
                <a:lnTo>
                  <a:pt x="11550" y="5836"/>
                </a:lnTo>
                <a:cubicBezTo>
                  <a:pt x="11667" y="5019"/>
                  <a:pt x="11829" y="4234"/>
                  <a:pt x="12029" y="3488"/>
                </a:cubicBezTo>
                <a:lnTo>
                  <a:pt x="12179" y="2964"/>
                </a:lnTo>
                <a:lnTo>
                  <a:pt x="12196" y="2952"/>
                </a:lnTo>
                <a:lnTo>
                  <a:pt x="12189" y="2930"/>
                </a:lnTo>
                <a:lnTo>
                  <a:pt x="12359" y="2402"/>
                </a:lnTo>
                <a:cubicBezTo>
                  <a:pt x="12598" y="1699"/>
                  <a:pt x="12873" y="1040"/>
                  <a:pt x="13180" y="435"/>
                </a:cubicBezTo>
                <a:lnTo>
                  <a:pt x="13195" y="407"/>
                </a:lnTo>
                <a:lnTo>
                  <a:pt x="13312" y="345"/>
                </a:lnTo>
                <a:cubicBezTo>
                  <a:pt x="13842" y="85"/>
                  <a:pt x="14668" y="-116"/>
                  <a:pt x="15728" y="339"/>
                </a:cubicBezTo>
                <a:cubicBezTo>
                  <a:pt x="15752" y="351"/>
                  <a:pt x="15781" y="366"/>
                  <a:pt x="15814" y="383"/>
                </a:cubicBezTo>
                <a:close/>
              </a:path>
            </a:pathLst>
          </a:custGeom>
          <a:solidFill>
            <a:srgbClr val="F7F9FF">
              <a:alpha val="10000"/>
            </a:srgbClr>
          </a:solidFill>
          <a:ln w="12700">
            <a:miter lim="400000"/>
          </a:ln>
        </p:spPr>
        <p:txBody>
          <a:bodyPr lIns="22859" tIns="22859" rIns="22859" bIns="22859" anchor="ctr"/>
          <a:lstStyle/>
          <a:p>
            <a:pPr defTabSz="914400">
              <a:defRPr sz="3600" b="0">
                <a:solidFill>
                  <a:srgbClr val="1C1F25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2" name="Line"/>
          <p:cNvSpPr/>
          <p:nvPr/>
        </p:nvSpPr>
        <p:spPr>
          <a:xfrm>
            <a:off x="5717015" y="5943510"/>
            <a:ext cx="1397843" cy="1"/>
          </a:xfrm>
          <a:prstGeom prst="line">
            <a:avLst/>
          </a:prstGeom>
          <a:ln w="19050" cap="rnd">
            <a:solidFill>
              <a:srgbClr val="000000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sz="1600"/>
          </a:p>
        </p:txBody>
      </p:sp>
      <p:sp>
        <p:nvSpPr>
          <p:cNvPr id="163" name="Line"/>
          <p:cNvSpPr/>
          <p:nvPr/>
        </p:nvSpPr>
        <p:spPr>
          <a:xfrm>
            <a:off x="3845683" y="4510527"/>
            <a:ext cx="1464573" cy="0"/>
          </a:xfrm>
          <a:prstGeom prst="line">
            <a:avLst/>
          </a:prstGeom>
          <a:ln w="19050" cap="rnd">
            <a:solidFill>
              <a:srgbClr val="000000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sz="1600"/>
          </a:p>
        </p:txBody>
      </p:sp>
      <p:sp>
        <p:nvSpPr>
          <p:cNvPr id="164" name="Line"/>
          <p:cNvSpPr/>
          <p:nvPr/>
        </p:nvSpPr>
        <p:spPr>
          <a:xfrm>
            <a:off x="2414752" y="2923439"/>
            <a:ext cx="1024795" cy="1"/>
          </a:xfrm>
          <a:prstGeom prst="line">
            <a:avLst/>
          </a:prstGeom>
          <a:ln w="19050" cap="rnd">
            <a:solidFill>
              <a:srgbClr val="000000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sz="1600"/>
          </a:p>
        </p:txBody>
      </p:sp>
      <p:sp>
        <p:nvSpPr>
          <p:cNvPr id="165" name="Line"/>
          <p:cNvSpPr/>
          <p:nvPr/>
        </p:nvSpPr>
        <p:spPr>
          <a:xfrm>
            <a:off x="3416665" y="2264148"/>
            <a:ext cx="503958" cy="1"/>
          </a:xfrm>
          <a:prstGeom prst="line">
            <a:avLst/>
          </a:prstGeom>
          <a:ln w="19050" cap="rnd">
            <a:solidFill>
              <a:srgbClr val="000000"/>
            </a:solidFill>
            <a:custDash>
              <a:ds d="100000" sp="200000"/>
            </a:custDash>
            <a:tailEnd type="oval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sz="1600"/>
          </a:p>
        </p:txBody>
      </p:sp>
      <p:sp>
        <p:nvSpPr>
          <p:cNvPr id="166" name="Line"/>
          <p:cNvSpPr/>
          <p:nvPr/>
        </p:nvSpPr>
        <p:spPr>
          <a:xfrm>
            <a:off x="5297331" y="3343648"/>
            <a:ext cx="1017242" cy="1"/>
          </a:xfrm>
          <a:prstGeom prst="line">
            <a:avLst/>
          </a:prstGeom>
          <a:ln w="19050" cap="rnd">
            <a:solidFill>
              <a:srgbClr val="000000"/>
            </a:solidFill>
            <a:custDash>
              <a:ds d="100000" sp="200000"/>
            </a:custDash>
            <a:tailEnd type="oval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sz="1600"/>
          </a:p>
        </p:txBody>
      </p:sp>
      <p:sp>
        <p:nvSpPr>
          <p:cNvPr id="167" name="Line"/>
          <p:cNvSpPr/>
          <p:nvPr/>
        </p:nvSpPr>
        <p:spPr>
          <a:xfrm>
            <a:off x="7100604" y="4858493"/>
            <a:ext cx="793003" cy="1"/>
          </a:xfrm>
          <a:prstGeom prst="line">
            <a:avLst/>
          </a:prstGeom>
          <a:ln w="19050" cap="rnd">
            <a:solidFill>
              <a:srgbClr val="000000"/>
            </a:solidFill>
            <a:custDash>
              <a:ds d="100000" sp="200000"/>
            </a:custDash>
            <a:tailEnd type="oval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sz="1600"/>
          </a:p>
        </p:txBody>
      </p:sp>
      <p:sp>
        <p:nvSpPr>
          <p:cNvPr id="168" name="Line"/>
          <p:cNvSpPr/>
          <p:nvPr/>
        </p:nvSpPr>
        <p:spPr>
          <a:xfrm flipV="1">
            <a:off x="3420397" y="2258230"/>
            <a:ext cx="1" cy="643756"/>
          </a:xfrm>
          <a:prstGeom prst="line">
            <a:avLst/>
          </a:prstGeom>
          <a:ln w="19050" cap="rnd">
            <a:solidFill>
              <a:srgbClr val="000000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sz="1600"/>
          </a:p>
        </p:txBody>
      </p:sp>
      <p:sp>
        <p:nvSpPr>
          <p:cNvPr id="169" name="Line"/>
          <p:cNvSpPr/>
          <p:nvPr/>
        </p:nvSpPr>
        <p:spPr>
          <a:xfrm flipV="1">
            <a:off x="5304230" y="3348313"/>
            <a:ext cx="1" cy="1171487"/>
          </a:xfrm>
          <a:prstGeom prst="line">
            <a:avLst/>
          </a:prstGeom>
          <a:ln w="19050" cap="rnd">
            <a:solidFill>
              <a:srgbClr val="000000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sz="1600"/>
          </a:p>
        </p:txBody>
      </p:sp>
      <p:sp>
        <p:nvSpPr>
          <p:cNvPr id="170" name="Line"/>
          <p:cNvSpPr/>
          <p:nvPr/>
        </p:nvSpPr>
        <p:spPr>
          <a:xfrm flipV="1">
            <a:off x="7094930" y="4859613"/>
            <a:ext cx="1" cy="1065676"/>
          </a:xfrm>
          <a:prstGeom prst="line">
            <a:avLst/>
          </a:prstGeom>
          <a:ln w="19050" cap="rnd">
            <a:solidFill>
              <a:srgbClr val="000000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sz="1600"/>
          </a:p>
        </p:txBody>
      </p:sp>
      <p:sp>
        <p:nvSpPr>
          <p:cNvPr id="171" name="Line"/>
          <p:cNvSpPr/>
          <p:nvPr/>
        </p:nvSpPr>
        <p:spPr>
          <a:xfrm>
            <a:off x="964855" y="1889498"/>
            <a:ext cx="149698" cy="1"/>
          </a:xfrm>
          <a:prstGeom prst="line">
            <a:avLst/>
          </a:prstGeom>
          <a:ln w="19050" cap="rnd">
            <a:solidFill>
              <a:srgbClr val="000000"/>
            </a:solidFill>
            <a:custDash>
              <a:ds d="100000" sp="200000"/>
            </a:custDash>
            <a:tailEnd type="oval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sz="1600"/>
          </a:p>
        </p:txBody>
      </p:sp>
      <p:sp>
        <p:nvSpPr>
          <p:cNvPr id="172" name="Line"/>
          <p:cNvSpPr/>
          <p:nvPr/>
        </p:nvSpPr>
        <p:spPr>
          <a:xfrm flipV="1">
            <a:off x="967280" y="1894163"/>
            <a:ext cx="1" cy="872355"/>
          </a:xfrm>
          <a:prstGeom prst="line">
            <a:avLst/>
          </a:prstGeom>
          <a:ln w="19050" cap="rnd">
            <a:solidFill>
              <a:srgbClr val="000000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sz="1600"/>
          </a:p>
        </p:txBody>
      </p:sp>
      <p:sp>
        <p:nvSpPr>
          <p:cNvPr id="173" name="Rectangle 1"/>
          <p:cNvSpPr/>
          <p:nvPr/>
        </p:nvSpPr>
        <p:spPr>
          <a:xfrm>
            <a:off x="2654853" y="4560442"/>
            <a:ext cx="4911932" cy="2770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42" h="21496" extrusionOk="0">
                <a:moveTo>
                  <a:pt x="10731" y="2879"/>
                </a:moveTo>
                <a:cubicBezTo>
                  <a:pt x="11576" y="3388"/>
                  <a:pt x="12241" y="2098"/>
                  <a:pt x="13347" y="4443"/>
                </a:cubicBezTo>
                <a:cubicBezTo>
                  <a:pt x="13654" y="4698"/>
                  <a:pt x="14244" y="4101"/>
                  <a:pt x="14445" y="3099"/>
                </a:cubicBezTo>
                <a:cubicBezTo>
                  <a:pt x="14635" y="2197"/>
                  <a:pt x="14272" y="1094"/>
                  <a:pt x="15811" y="120"/>
                </a:cubicBezTo>
                <a:cubicBezTo>
                  <a:pt x="16566" y="-104"/>
                  <a:pt x="17629" y="611"/>
                  <a:pt x="18172" y="2006"/>
                </a:cubicBezTo>
                <a:cubicBezTo>
                  <a:pt x="18689" y="3527"/>
                  <a:pt x="18466" y="5163"/>
                  <a:pt x="17934" y="5672"/>
                </a:cubicBezTo>
                <a:cubicBezTo>
                  <a:pt x="17790" y="5985"/>
                  <a:pt x="17866" y="7860"/>
                  <a:pt x="17722" y="7999"/>
                </a:cubicBezTo>
                <a:cubicBezTo>
                  <a:pt x="17473" y="8293"/>
                  <a:pt x="17415" y="7876"/>
                  <a:pt x="17324" y="7985"/>
                </a:cubicBezTo>
                <a:cubicBezTo>
                  <a:pt x="17135" y="8223"/>
                  <a:pt x="17282" y="8373"/>
                  <a:pt x="17169" y="8679"/>
                </a:cubicBezTo>
                <a:cubicBezTo>
                  <a:pt x="16988" y="8703"/>
                  <a:pt x="17082" y="8539"/>
                  <a:pt x="17039" y="8910"/>
                </a:cubicBezTo>
                <a:cubicBezTo>
                  <a:pt x="16906" y="9132"/>
                  <a:pt x="16757" y="8934"/>
                  <a:pt x="16600" y="9532"/>
                </a:cubicBezTo>
                <a:lnTo>
                  <a:pt x="16380" y="9734"/>
                </a:lnTo>
                <a:cubicBezTo>
                  <a:pt x="15663" y="9769"/>
                  <a:pt x="15735" y="8191"/>
                  <a:pt x="14256" y="9189"/>
                </a:cubicBezTo>
                <a:cubicBezTo>
                  <a:pt x="14870" y="9421"/>
                  <a:pt x="15130" y="8992"/>
                  <a:pt x="15507" y="9338"/>
                </a:cubicBezTo>
                <a:cubicBezTo>
                  <a:pt x="15738" y="9678"/>
                  <a:pt x="15572" y="10617"/>
                  <a:pt x="15647" y="11300"/>
                </a:cubicBezTo>
                <a:cubicBezTo>
                  <a:pt x="15722" y="11982"/>
                  <a:pt x="15966" y="12734"/>
                  <a:pt x="15958" y="13435"/>
                </a:cubicBezTo>
                <a:cubicBezTo>
                  <a:pt x="15914" y="14232"/>
                  <a:pt x="15791" y="14708"/>
                  <a:pt x="15707" y="15345"/>
                </a:cubicBezTo>
                <a:cubicBezTo>
                  <a:pt x="15844" y="14733"/>
                  <a:pt x="16021" y="14246"/>
                  <a:pt x="16118" y="13509"/>
                </a:cubicBezTo>
                <a:cubicBezTo>
                  <a:pt x="17518" y="15471"/>
                  <a:pt x="17511" y="14393"/>
                  <a:pt x="18103" y="15042"/>
                </a:cubicBezTo>
                <a:cubicBezTo>
                  <a:pt x="18016" y="14056"/>
                  <a:pt x="18186" y="12683"/>
                  <a:pt x="17842" y="12084"/>
                </a:cubicBezTo>
                <a:cubicBezTo>
                  <a:pt x="18712" y="12016"/>
                  <a:pt x="18430" y="13082"/>
                  <a:pt x="18724" y="13581"/>
                </a:cubicBezTo>
                <a:cubicBezTo>
                  <a:pt x="19682" y="13040"/>
                  <a:pt x="19785" y="10301"/>
                  <a:pt x="20058" y="10465"/>
                </a:cubicBezTo>
                <a:cubicBezTo>
                  <a:pt x="20132" y="11309"/>
                  <a:pt x="19849" y="12306"/>
                  <a:pt x="19837" y="12957"/>
                </a:cubicBezTo>
                <a:cubicBezTo>
                  <a:pt x="19974" y="13249"/>
                  <a:pt x="20787" y="10943"/>
                  <a:pt x="20970" y="11139"/>
                </a:cubicBezTo>
                <a:cubicBezTo>
                  <a:pt x="21202" y="11639"/>
                  <a:pt x="20408" y="12719"/>
                  <a:pt x="20128" y="13509"/>
                </a:cubicBezTo>
                <a:cubicBezTo>
                  <a:pt x="20527" y="13527"/>
                  <a:pt x="21135" y="12618"/>
                  <a:pt x="21441" y="12939"/>
                </a:cubicBezTo>
                <a:cubicBezTo>
                  <a:pt x="21462" y="13417"/>
                  <a:pt x="20535" y="13590"/>
                  <a:pt x="20268" y="14703"/>
                </a:cubicBezTo>
                <a:cubicBezTo>
                  <a:pt x="20533" y="15030"/>
                  <a:pt x="21117" y="15080"/>
                  <a:pt x="21110" y="15309"/>
                </a:cubicBezTo>
                <a:cubicBezTo>
                  <a:pt x="21144" y="15671"/>
                  <a:pt x="20586" y="15383"/>
                  <a:pt x="20208" y="15523"/>
                </a:cubicBezTo>
                <a:cubicBezTo>
                  <a:pt x="19847" y="16037"/>
                  <a:pt x="19502" y="16317"/>
                  <a:pt x="19125" y="16485"/>
                </a:cubicBezTo>
                <a:cubicBezTo>
                  <a:pt x="18703" y="16762"/>
                  <a:pt x="18016" y="16735"/>
                  <a:pt x="16940" y="17108"/>
                </a:cubicBezTo>
                <a:cubicBezTo>
                  <a:pt x="15279" y="17476"/>
                  <a:pt x="13876" y="16156"/>
                  <a:pt x="14070" y="14564"/>
                </a:cubicBezTo>
                <a:cubicBezTo>
                  <a:pt x="13989" y="13625"/>
                  <a:pt x="14459" y="13703"/>
                  <a:pt x="15060" y="11428"/>
                </a:cubicBezTo>
                <a:cubicBezTo>
                  <a:pt x="14387" y="13215"/>
                  <a:pt x="13725" y="14093"/>
                  <a:pt x="12832" y="14811"/>
                </a:cubicBezTo>
                <a:cubicBezTo>
                  <a:pt x="11735" y="15839"/>
                  <a:pt x="11140" y="17544"/>
                  <a:pt x="10294" y="18910"/>
                </a:cubicBezTo>
                <a:cubicBezTo>
                  <a:pt x="9735" y="18947"/>
                  <a:pt x="9427" y="19002"/>
                  <a:pt x="8989" y="19057"/>
                </a:cubicBezTo>
                <a:cubicBezTo>
                  <a:pt x="9992" y="19167"/>
                  <a:pt x="9642" y="18938"/>
                  <a:pt x="12259" y="20313"/>
                </a:cubicBezTo>
                <a:lnTo>
                  <a:pt x="14302" y="21496"/>
                </a:lnTo>
                <a:lnTo>
                  <a:pt x="3361" y="21386"/>
                </a:lnTo>
                <a:cubicBezTo>
                  <a:pt x="3898" y="19900"/>
                  <a:pt x="3614" y="18305"/>
                  <a:pt x="4971" y="16929"/>
                </a:cubicBezTo>
                <a:cubicBezTo>
                  <a:pt x="6625" y="15583"/>
                  <a:pt x="6544" y="13168"/>
                  <a:pt x="8459" y="9951"/>
                </a:cubicBezTo>
                <a:lnTo>
                  <a:pt x="9830" y="6888"/>
                </a:lnTo>
                <a:cubicBezTo>
                  <a:pt x="10487" y="7714"/>
                  <a:pt x="12507" y="9610"/>
                  <a:pt x="13064" y="7549"/>
                </a:cubicBezTo>
                <a:cubicBezTo>
                  <a:pt x="11888" y="9880"/>
                  <a:pt x="9219" y="5992"/>
                  <a:pt x="8545" y="4385"/>
                </a:cubicBezTo>
                <a:lnTo>
                  <a:pt x="9180" y="3450"/>
                </a:lnTo>
                <a:cubicBezTo>
                  <a:pt x="7269" y="5582"/>
                  <a:pt x="5497" y="6058"/>
                  <a:pt x="3810" y="8704"/>
                </a:cubicBezTo>
                <a:cubicBezTo>
                  <a:pt x="3963" y="9890"/>
                  <a:pt x="3976" y="10347"/>
                  <a:pt x="3935" y="11001"/>
                </a:cubicBezTo>
                <a:cubicBezTo>
                  <a:pt x="3967" y="11821"/>
                  <a:pt x="4310" y="12741"/>
                  <a:pt x="4129" y="12703"/>
                </a:cubicBezTo>
                <a:cubicBezTo>
                  <a:pt x="3457" y="12863"/>
                  <a:pt x="3346" y="10484"/>
                  <a:pt x="2955" y="10798"/>
                </a:cubicBezTo>
                <a:cubicBezTo>
                  <a:pt x="2389" y="11058"/>
                  <a:pt x="2162" y="12895"/>
                  <a:pt x="1582" y="13463"/>
                </a:cubicBezTo>
                <a:cubicBezTo>
                  <a:pt x="915" y="14057"/>
                  <a:pt x="2231" y="11173"/>
                  <a:pt x="1967" y="11046"/>
                </a:cubicBezTo>
                <a:cubicBezTo>
                  <a:pt x="1797" y="10997"/>
                  <a:pt x="875" y="13582"/>
                  <a:pt x="560" y="13167"/>
                </a:cubicBezTo>
                <a:cubicBezTo>
                  <a:pt x="143" y="12649"/>
                  <a:pt x="1732" y="10792"/>
                  <a:pt x="1641" y="10400"/>
                </a:cubicBezTo>
                <a:cubicBezTo>
                  <a:pt x="1549" y="10008"/>
                  <a:pt x="27" y="11293"/>
                  <a:pt x="10" y="10814"/>
                </a:cubicBezTo>
                <a:cubicBezTo>
                  <a:pt x="-138" y="10284"/>
                  <a:pt x="1383" y="9765"/>
                  <a:pt x="1445" y="9224"/>
                </a:cubicBezTo>
                <a:cubicBezTo>
                  <a:pt x="1521" y="8798"/>
                  <a:pt x="213" y="9280"/>
                  <a:pt x="466" y="8876"/>
                </a:cubicBezTo>
                <a:cubicBezTo>
                  <a:pt x="654" y="8472"/>
                  <a:pt x="2400" y="8591"/>
                  <a:pt x="3095" y="7103"/>
                </a:cubicBezTo>
                <a:cubicBezTo>
                  <a:pt x="3602" y="6063"/>
                  <a:pt x="4826" y="3806"/>
                  <a:pt x="5652" y="2404"/>
                </a:cubicBezTo>
                <a:cubicBezTo>
                  <a:pt x="6410" y="1603"/>
                  <a:pt x="6937" y="712"/>
                  <a:pt x="7925" y="0"/>
                </a:cubicBezTo>
                <a:cubicBezTo>
                  <a:pt x="8786" y="80"/>
                  <a:pt x="10399" y="464"/>
                  <a:pt x="11501" y="2790"/>
                </a:cubicBezTo>
                <a:lnTo>
                  <a:pt x="10731" y="287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22859" tIns="22859" rIns="22859" bIns="22859" anchor="ctr"/>
          <a:lstStyle/>
          <a:p>
            <a:pPr defTabSz="914400">
              <a:defRPr sz="2700" b="0">
                <a:solidFill>
                  <a:srgbClr val="1C1F25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350"/>
          </a:p>
        </p:txBody>
      </p:sp>
      <p:sp>
        <p:nvSpPr>
          <p:cNvPr id="174" name="矩形 173"/>
          <p:cNvSpPr/>
          <p:nvPr/>
        </p:nvSpPr>
        <p:spPr>
          <a:xfrm>
            <a:off x="1215647" y="1031564"/>
            <a:ext cx="2878411" cy="1249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输入标题</a:t>
            </a:r>
            <a:endParaRPr lang="zh-CN" altLang="en-US" sz="2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+mj-ea"/>
                <a:ea typeface="+mj-ea"/>
                <a:sym typeface="Arial" panose="020B0704020202020204" pitchFamily="34" charset="0"/>
              </a:rPr>
              <a:t>单击此处可编辑内容，根据您的需要自由拉伸文本框大小。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5" name="矩形 174"/>
          <p:cNvSpPr/>
          <p:nvPr/>
        </p:nvSpPr>
        <p:spPr>
          <a:xfrm>
            <a:off x="4225457" y="1818700"/>
            <a:ext cx="2878411" cy="1249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输入标题</a:t>
            </a:r>
            <a:endParaRPr lang="zh-CN" altLang="en-US" sz="2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+mj-ea"/>
                <a:ea typeface="+mj-ea"/>
                <a:sym typeface="Arial" panose="020B0704020202020204" pitchFamily="34" charset="0"/>
              </a:rPr>
              <a:t>单击此处可编辑内容，根据您的需要自由拉伸文本框大小。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6576183" y="3103425"/>
            <a:ext cx="2878411" cy="1249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输入标题</a:t>
            </a:r>
            <a:endParaRPr lang="zh-CN" altLang="en-US" sz="2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+mj-ea"/>
                <a:ea typeface="+mj-ea"/>
                <a:sym typeface="Arial" panose="020B0704020202020204" pitchFamily="34" charset="0"/>
              </a:rPr>
              <a:t>单击此处可编辑内容，根据您的需要自由拉伸文本框大小。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0" name="矩形 179"/>
          <p:cNvSpPr/>
          <p:nvPr/>
        </p:nvSpPr>
        <p:spPr>
          <a:xfrm>
            <a:off x="8119789" y="4615039"/>
            <a:ext cx="2878411" cy="1249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输入标题</a:t>
            </a:r>
            <a:endParaRPr lang="zh-CN" altLang="en-US" sz="2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+mj-ea"/>
                <a:ea typeface="+mj-ea"/>
                <a:sym typeface="Arial" panose="020B0704020202020204" pitchFamily="34" charset="0"/>
              </a:rPr>
              <a:t>单击此处可编辑内容，根据您的需要自由拉伸文本框大小。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 hidden="1"/>
          <p:cNvSpPr/>
          <p:nvPr/>
        </p:nvSpPr>
        <p:spPr>
          <a:xfrm>
            <a:off x="0" y="1524000"/>
            <a:ext cx="12192000" cy="381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75" b="1687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矩形 4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2060">
                  <a:alpha val="36000"/>
                </a:srgbClr>
              </a:gs>
              <a:gs pos="100000">
                <a:srgbClr val="002060">
                  <a:lumMod val="93000"/>
                  <a:alpha val="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5172670" y="733640"/>
            <a:ext cx="1846659" cy="5539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锐字工房洪荒之力中黑简1.0" panose="02010604000000000000" pitchFamily="2" charset="-122"/>
                <a:ea typeface="锐字工房洪荒之力中黑简1.0" panose="02010604000000000000" pitchFamily="2" charset="-122"/>
              </a:rPr>
              <a:t>输入标题</a:t>
            </a:r>
            <a:endParaRPr lang="zh-CN" altLang="en-US" sz="3600" dirty="0">
              <a:solidFill>
                <a:schemeClr val="bg1"/>
              </a:solidFill>
              <a:latin typeface="锐字工房洪荒之力中黑简1.0" panose="02010604000000000000" pitchFamily="2" charset="-122"/>
              <a:ea typeface="锐字工房洪荒之力中黑简1.0" panose="02010604000000000000" pitchFamily="2" charset="-122"/>
            </a:endParaRPr>
          </a:p>
        </p:txBody>
      </p:sp>
      <p:sp>
        <p:nvSpPr>
          <p:cNvPr id="28" name="Rectangle 1"/>
          <p:cNvSpPr/>
          <p:nvPr/>
        </p:nvSpPr>
        <p:spPr>
          <a:xfrm>
            <a:off x="2099919" y="3119641"/>
            <a:ext cx="2785341" cy="596860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rgbClr val="D9D9D9"/>
              </a:gs>
            </a:gsLst>
            <a:lin ang="5400000"/>
          </a:gradFill>
          <a:ln w="12700">
            <a:miter lim="400000"/>
          </a:ln>
        </p:spPr>
        <p:txBody>
          <a:bodyPr lIns="22859" tIns="22859" rIns="22859" bIns="22859" anchor="ctr"/>
          <a:lstStyle/>
          <a:p>
            <a:pPr defTabSz="914400">
              <a:defRPr sz="3600" b="0">
                <a:solidFill>
                  <a:srgbClr val="1C1F25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9" name="Freeform 71"/>
          <p:cNvSpPr/>
          <p:nvPr/>
        </p:nvSpPr>
        <p:spPr>
          <a:xfrm flipH="1">
            <a:off x="2099919" y="2967403"/>
            <a:ext cx="2785341" cy="1119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224" y="0"/>
                </a:moveTo>
                <a:lnTo>
                  <a:pt x="2376" y="0"/>
                </a:ln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gradFill>
            <a:gsLst>
              <a:gs pos="0">
                <a:srgbClr val="D9D9D9"/>
              </a:gs>
              <a:gs pos="58000">
                <a:srgbClr val="F2F2F2"/>
              </a:gs>
            </a:gsLst>
            <a:lin ang="5400000"/>
          </a:gradFill>
          <a:ln w="12700">
            <a:miter lim="400000"/>
          </a:ln>
        </p:spPr>
        <p:txBody>
          <a:bodyPr lIns="22859" tIns="22859" rIns="22859" bIns="22859" anchor="ctr"/>
          <a:lstStyle/>
          <a:p>
            <a:pPr defTabSz="914400">
              <a:defRPr sz="3600" b="0">
                <a:solidFill>
                  <a:srgbClr val="1C1F25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0" name="Rounded Rectangle 2"/>
          <p:cNvSpPr/>
          <p:nvPr/>
        </p:nvSpPr>
        <p:spPr>
          <a:xfrm>
            <a:off x="2087129" y="3078903"/>
            <a:ext cx="2810921" cy="40738"/>
          </a:xfrm>
          <a:prstGeom prst="roundRect">
            <a:avLst>
              <a:gd name="adj" fmla="val 34783"/>
            </a:avLst>
          </a:prstGeom>
          <a:gradFill>
            <a:gsLst>
              <a:gs pos="14000">
                <a:srgbClr val="F2F2F2"/>
              </a:gs>
              <a:gs pos="24000">
                <a:srgbClr val="D9D9D9"/>
              </a:gs>
              <a:gs pos="64000">
                <a:srgbClr val="D9D9D9"/>
              </a:gs>
              <a:gs pos="81000">
                <a:srgbClr val="BFBFBF"/>
              </a:gs>
            </a:gsLst>
            <a:lin ang="5400000"/>
          </a:gradFill>
          <a:ln w="12700">
            <a:miter lim="400000"/>
          </a:ln>
        </p:spPr>
        <p:txBody>
          <a:bodyPr lIns="22859" tIns="22859" rIns="22859" bIns="22859" anchor="ctr"/>
          <a:lstStyle/>
          <a:p>
            <a:pPr defTabSz="914400">
              <a:defRPr sz="3600" b="0">
                <a:solidFill>
                  <a:srgbClr val="1C1F25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1" name="Freeform 78"/>
          <p:cNvSpPr/>
          <p:nvPr/>
        </p:nvSpPr>
        <p:spPr>
          <a:xfrm flipH="1">
            <a:off x="2383902" y="2967403"/>
            <a:ext cx="2219878" cy="1119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242" y="0"/>
                </a:moveTo>
                <a:lnTo>
                  <a:pt x="2358" y="0"/>
                </a:ln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22859" tIns="22859" rIns="22859" bIns="22859" anchor="ctr"/>
          <a:lstStyle/>
          <a:p>
            <a:pPr defTabSz="914400">
              <a:defRPr sz="3600" b="0">
                <a:solidFill>
                  <a:srgbClr val="1C1F25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2" name="Rectangle 81"/>
          <p:cNvSpPr/>
          <p:nvPr/>
        </p:nvSpPr>
        <p:spPr>
          <a:xfrm>
            <a:off x="2383902" y="3112234"/>
            <a:ext cx="2219877" cy="60292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2859" tIns="22859" rIns="22859" bIns="22859" anchor="ctr"/>
          <a:lstStyle/>
          <a:p>
            <a:pPr defTabSz="914400">
              <a:defRPr sz="2700" b="0">
                <a:solidFill>
                  <a:srgbClr val="1C1F25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350"/>
          </a:p>
        </p:txBody>
      </p:sp>
      <p:sp>
        <p:nvSpPr>
          <p:cNvPr id="33" name="Freeform 86"/>
          <p:cNvSpPr/>
          <p:nvPr/>
        </p:nvSpPr>
        <p:spPr>
          <a:xfrm flipH="1">
            <a:off x="2370468" y="3078903"/>
            <a:ext cx="2246746" cy="40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0" h="21600" extrusionOk="0">
                <a:moveTo>
                  <a:pt x="21441" y="0"/>
                </a:moveTo>
                <a:lnTo>
                  <a:pt x="109" y="0"/>
                </a:lnTo>
                <a:lnTo>
                  <a:pt x="109" y="412"/>
                </a:lnTo>
                <a:cubicBezTo>
                  <a:pt x="-8" y="4403"/>
                  <a:pt x="-25" y="12206"/>
                  <a:pt x="31" y="17714"/>
                </a:cubicBezTo>
                <a:lnTo>
                  <a:pt x="98" y="21600"/>
                </a:lnTo>
                <a:lnTo>
                  <a:pt x="21452" y="21600"/>
                </a:lnTo>
                <a:lnTo>
                  <a:pt x="21519" y="17714"/>
                </a:lnTo>
                <a:cubicBezTo>
                  <a:pt x="21575" y="12206"/>
                  <a:pt x="21558" y="4403"/>
                  <a:pt x="21441" y="41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22859" tIns="22859" rIns="22859" bIns="22859" anchor="ctr"/>
          <a:lstStyle/>
          <a:p>
            <a:pPr defTabSz="914400">
              <a:defRPr sz="3600" b="0">
                <a:solidFill>
                  <a:srgbClr val="1C1F25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" name="Rectangle 89"/>
          <p:cNvSpPr/>
          <p:nvPr/>
        </p:nvSpPr>
        <p:spPr>
          <a:xfrm>
            <a:off x="1744251" y="3882417"/>
            <a:ext cx="3530625" cy="774022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rgbClr val="D9D9D9"/>
              </a:gs>
            </a:gsLst>
            <a:lin ang="5400000"/>
          </a:gradFill>
          <a:ln w="12700">
            <a:miter lim="400000"/>
          </a:ln>
        </p:spPr>
        <p:txBody>
          <a:bodyPr lIns="22859" tIns="22859" rIns="22859" bIns="22859" anchor="ctr"/>
          <a:lstStyle/>
          <a:p>
            <a:pPr defTabSz="914400">
              <a:defRPr sz="3600" b="0">
                <a:solidFill>
                  <a:srgbClr val="1C1F25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35" name="Group 13"/>
          <p:cNvGrpSpPr/>
          <p:nvPr/>
        </p:nvGrpSpPr>
        <p:grpSpPr>
          <a:xfrm>
            <a:off x="1744251" y="3715156"/>
            <a:ext cx="3530625" cy="128056"/>
            <a:chOff x="0" y="0"/>
            <a:chExt cx="7061249" cy="256110"/>
          </a:xfrm>
        </p:grpSpPr>
        <p:sp>
          <p:nvSpPr>
            <p:cNvPr id="36" name="Freeform 90"/>
            <p:cNvSpPr/>
            <p:nvPr/>
          </p:nvSpPr>
          <p:spPr>
            <a:xfrm flipH="1">
              <a:off x="0" y="0"/>
              <a:ext cx="7061250" cy="256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39" y="0"/>
                  </a:moveTo>
                  <a:lnTo>
                    <a:pt x="2376" y="0"/>
                  </a:lnTo>
                  <a:lnTo>
                    <a:pt x="0" y="21600"/>
                  </a:lnTo>
                  <a:lnTo>
                    <a:pt x="21600" y="21600"/>
                  </a:lnTo>
                  <a:cubicBezTo>
                    <a:pt x="20808" y="14400"/>
                    <a:pt x="20231" y="7200"/>
                    <a:pt x="1943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9D9D9"/>
                </a:gs>
                <a:gs pos="58000">
                  <a:srgbClr val="F2F2F2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ctr">
              <a:noAutofit/>
            </a:bodyPr>
            <a:lstStyle/>
            <a:p>
              <a:pPr defTabSz="914400">
                <a:defRPr sz="3600" b="0">
                  <a:solidFill>
                    <a:srgbClr val="1C1F25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7" name="Freeform 92"/>
            <p:cNvSpPr/>
            <p:nvPr/>
          </p:nvSpPr>
          <p:spPr>
            <a:xfrm flipH="1">
              <a:off x="719939" y="0"/>
              <a:ext cx="5627717" cy="256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16" y="424"/>
                  </a:moveTo>
                  <a:lnTo>
                    <a:pt x="10812" y="0"/>
                  </a:lnTo>
                  <a:lnTo>
                    <a:pt x="2455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19416" y="424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ctr">
              <a:noAutofit/>
            </a:bodyPr>
            <a:lstStyle/>
            <a:p>
              <a:pPr defTabSz="914400">
                <a:defRPr sz="3600" b="0">
                  <a:solidFill>
                    <a:srgbClr val="1C1F25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38" name="Rectangle 93"/>
          <p:cNvSpPr/>
          <p:nvPr/>
        </p:nvSpPr>
        <p:spPr>
          <a:xfrm>
            <a:off x="2104221" y="3874208"/>
            <a:ext cx="2807322" cy="77402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22859" tIns="22859" rIns="22859" bIns="22859" anchor="ctr"/>
          <a:lstStyle/>
          <a:p>
            <a:pPr defTabSz="914400">
              <a:defRPr sz="2700" b="0">
                <a:solidFill>
                  <a:srgbClr val="1C1F25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350"/>
          </a:p>
        </p:txBody>
      </p:sp>
      <p:grpSp>
        <p:nvGrpSpPr>
          <p:cNvPr id="39" name="Group 14"/>
          <p:cNvGrpSpPr/>
          <p:nvPr/>
        </p:nvGrpSpPr>
        <p:grpSpPr>
          <a:xfrm>
            <a:off x="1731250" y="3841486"/>
            <a:ext cx="3553739" cy="40992"/>
            <a:chOff x="0" y="0"/>
            <a:chExt cx="7107477" cy="81983"/>
          </a:xfrm>
        </p:grpSpPr>
        <p:sp>
          <p:nvSpPr>
            <p:cNvPr id="40" name="Rounded Rectangle 91"/>
            <p:cNvSpPr/>
            <p:nvPr/>
          </p:nvSpPr>
          <p:spPr>
            <a:xfrm>
              <a:off x="0" y="0"/>
              <a:ext cx="7107478" cy="81984"/>
            </a:xfrm>
            <a:prstGeom prst="roundRect">
              <a:avLst>
                <a:gd name="adj" fmla="val 34783"/>
              </a:avLst>
            </a:prstGeom>
            <a:gradFill flip="none" rotWithShape="1">
              <a:gsLst>
                <a:gs pos="14000">
                  <a:srgbClr val="F2F2F2"/>
                </a:gs>
                <a:gs pos="24000">
                  <a:srgbClr val="D9D9D9"/>
                </a:gs>
                <a:gs pos="64000">
                  <a:srgbClr val="D9D9D9"/>
                </a:gs>
                <a:gs pos="81000">
                  <a:srgbClr val="BFBFBF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ctr">
              <a:noAutofit/>
            </a:bodyPr>
            <a:lstStyle/>
            <a:p>
              <a:pPr defTabSz="914400">
                <a:defRPr sz="3600" b="0">
                  <a:solidFill>
                    <a:srgbClr val="1C1F25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1" name="Freeform 94"/>
            <p:cNvSpPr/>
            <p:nvPr/>
          </p:nvSpPr>
          <p:spPr>
            <a:xfrm flipH="1">
              <a:off x="716429" y="-1"/>
              <a:ext cx="5680949" cy="81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0" h="21600" extrusionOk="0">
                  <a:moveTo>
                    <a:pt x="21441" y="0"/>
                  </a:moveTo>
                  <a:lnTo>
                    <a:pt x="109" y="0"/>
                  </a:lnTo>
                  <a:lnTo>
                    <a:pt x="109" y="412"/>
                  </a:lnTo>
                  <a:cubicBezTo>
                    <a:pt x="-8" y="4403"/>
                    <a:pt x="-25" y="12206"/>
                    <a:pt x="31" y="17714"/>
                  </a:cubicBezTo>
                  <a:lnTo>
                    <a:pt x="98" y="21600"/>
                  </a:lnTo>
                  <a:lnTo>
                    <a:pt x="21452" y="21600"/>
                  </a:lnTo>
                  <a:lnTo>
                    <a:pt x="21519" y="17714"/>
                  </a:lnTo>
                  <a:cubicBezTo>
                    <a:pt x="21575" y="12206"/>
                    <a:pt x="21558" y="4403"/>
                    <a:pt x="21441" y="41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ctr">
              <a:noAutofit/>
            </a:bodyPr>
            <a:lstStyle/>
            <a:p>
              <a:pPr defTabSz="914400">
                <a:defRPr sz="3600" b="0">
                  <a:solidFill>
                    <a:srgbClr val="1C1F25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42" name="Rectangle 97"/>
          <p:cNvSpPr/>
          <p:nvPr/>
        </p:nvSpPr>
        <p:spPr>
          <a:xfrm>
            <a:off x="1282659" y="4815490"/>
            <a:ext cx="4481252" cy="982429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rgbClr val="D9D9D9"/>
              </a:gs>
            </a:gsLst>
            <a:lin ang="5400000"/>
          </a:gradFill>
          <a:ln w="12700">
            <a:miter lim="400000"/>
          </a:ln>
        </p:spPr>
        <p:txBody>
          <a:bodyPr lIns="22859" tIns="22859" rIns="22859" bIns="22859" anchor="ctr"/>
          <a:lstStyle/>
          <a:p>
            <a:pPr defTabSz="914400">
              <a:defRPr sz="3600" b="0">
                <a:solidFill>
                  <a:srgbClr val="1C1F25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43" name="Group 103"/>
          <p:cNvGrpSpPr/>
          <p:nvPr/>
        </p:nvGrpSpPr>
        <p:grpSpPr>
          <a:xfrm>
            <a:off x="1282654" y="4648230"/>
            <a:ext cx="4481260" cy="153041"/>
            <a:chOff x="0" y="0"/>
            <a:chExt cx="8962518" cy="306079"/>
          </a:xfrm>
        </p:grpSpPr>
        <p:sp>
          <p:nvSpPr>
            <p:cNvPr id="44" name="Freeform 104"/>
            <p:cNvSpPr/>
            <p:nvPr/>
          </p:nvSpPr>
          <p:spPr>
            <a:xfrm flipH="1">
              <a:off x="0" y="-1"/>
              <a:ext cx="8962519" cy="306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39" y="0"/>
                  </a:moveTo>
                  <a:lnTo>
                    <a:pt x="2376" y="0"/>
                  </a:lnTo>
                  <a:lnTo>
                    <a:pt x="0" y="21600"/>
                  </a:lnTo>
                  <a:lnTo>
                    <a:pt x="21600" y="21600"/>
                  </a:lnTo>
                  <a:cubicBezTo>
                    <a:pt x="20808" y="14400"/>
                    <a:pt x="20231" y="7200"/>
                    <a:pt x="1943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9D9D9"/>
                </a:gs>
                <a:gs pos="58000">
                  <a:srgbClr val="F2F2F2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ctr">
              <a:noAutofit/>
            </a:bodyPr>
            <a:lstStyle/>
            <a:p>
              <a:pPr defTabSz="914400">
                <a:defRPr sz="3600" b="0">
                  <a:solidFill>
                    <a:srgbClr val="1C1F25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5" name="Freeform 105"/>
            <p:cNvSpPr/>
            <p:nvPr/>
          </p:nvSpPr>
          <p:spPr>
            <a:xfrm flipH="1">
              <a:off x="913786" y="-1"/>
              <a:ext cx="7143001" cy="306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16" y="424"/>
                  </a:moveTo>
                  <a:lnTo>
                    <a:pt x="10812" y="0"/>
                  </a:lnTo>
                  <a:lnTo>
                    <a:pt x="2455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19416" y="424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ctr">
              <a:noAutofit/>
            </a:bodyPr>
            <a:lstStyle/>
            <a:p>
              <a:pPr defTabSz="914400">
                <a:defRPr sz="3600" b="0">
                  <a:solidFill>
                    <a:srgbClr val="1C1F25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46" name="Rectangle 106"/>
          <p:cNvSpPr/>
          <p:nvPr/>
        </p:nvSpPr>
        <p:spPr>
          <a:xfrm>
            <a:off x="1738759" y="4818921"/>
            <a:ext cx="3563197" cy="982429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22859" tIns="22859" rIns="22859" bIns="22859" anchor="ctr"/>
          <a:lstStyle/>
          <a:p>
            <a:pPr defTabSz="914400">
              <a:defRPr sz="2700" b="0">
                <a:solidFill>
                  <a:srgbClr val="1C1F25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350"/>
          </a:p>
        </p:txBody>
      </p:sp>
      <p:sp>
        <p:nvSpPr>
          <p:cNvPr id="47" name="Freeform 206"/>
          <p:cNvSpPr/>
          <p:nvPr/>
        </p:nvSpPr>
        <p:spPr>
          <a:xfrm>
            <a:off x="1282659" y="4815489"/>
            <a:ext cx="4481253" cy="8225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8901"/>
                </a:lnTo>
                <a:lnTo>
                  <a:pt x="21257" y="9535"/>
                </a:lnTo>
                <a:cubicBezTo>
                  <a:pt x="16971" y="17072"/>
                  <a:pt x="11478" y="21600"/>
                  <a:pt x="5488" y="21600"/>
                </a:cubicBezTo>
                <a:cubicBezTo>
                  <a:pt x="3776" y="21600"/>
                  <a:pt x="2105" y="21230"/>
                  <a:pt x="492" y="20527"/>
                </a:cubicBezTo>
                <a:lnTo>
                  <a:pt x="0" y="20285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12700">
            <a:miter lim="400000"/>
          </a:ln>
        </p:spPr>
        <p:txBody>
          <a:bodyPr lIns="22859" tIns="22859" rIns="22859" bIns="22859" anchor="ctr"/>
          <a:lstStyle/>
          <a:p>
            <a:pPr defTabSz="914400">
              <a:defRPr sz="3600" b="0">
                <a:solidFill>
                  <a:srgbClr val="1C1F25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49" name="Group 107"/>
          <p:cNvGrpSpPr/>
          <p:nvPr/>
        </p:nvGrpSpPr>
        <p:grpSpPr>
          <a:xfrm>
            <a:off x="1268975" y="4797292"/>
            <a:ext cx="4510567" cy="52029"/>
            <a:chOff x="0" y="0"/>
            <a:chExt cx="9021132" cy="104056"/>
          </a:xfrm>
        </p:grpSpPr>
        <p:sp>
          <p:nvSpPr>
            <p:cNvPr id="50" name="Rounded Rectangle 108"/>
            <p:cNvSpPr/>
            <p:nvPr/>
          </p:nvSpPr>
          <p:spPr>
            <a:xfrm>
              <a:off x="0" y="0"/>
              <a:ext cx="9021133" cy="104057"/>
            </a:xfrm>
            <a:prstGeom prst="roundRect">
              <a:avLst>
                <a:gd name="adj" fmla="val 34783"/>
              </a:avLst>
            </a:prstGeom>
            <a:gradFill flip="none" rotWithShape="1">
              <a:gsLst>
                <a:gs pos="14000">
                  <a:srgbClr val="F2F2F2"/>
                </a:gs>
                <a:gs pos="24000">
                  <a:srgbClr val="D9D9D9"/>
                </a:gs>
                <a:gs pos="64000">
                  <a:srgbClr val="D9D9D9"/>
                </a:gs>
                <a:gs pos="81000">
                  <a:srgbClr val="BFBFBF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ctr">
              <a:noAutofit/>
            </a:bodyPr>
            <a:lstStyle/>
            <a:p>
              <a:pPr defTabSz="914400">
                <a:defRPr sz="3600" b="0">
                  <a:solidFill>
                    <a:srgbClr val="1C1F25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1" name="Freeform 109"/>
            <p:cNvSpPr/>
            <p:nvPr/>
          </p:nvSpPr>
          <p:spPr>
            <a:xfrm flipH="1">
              <a:off x="909324" y="-1"/>
              <a:ext cx="7210519" cy="1040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0" h="21600" extrusionOk="0">
                  <a:moveTo>
                    <a:pt x="21441" y="0"/>
                  </a:moveTo>
                  <a:lnTo>
                    <a:pt x="109" y="0"/>
                  </a:lnTo>
                  <a:lnTo>
                    <a:pt x="109" y="412"/>
                  </a:lnTo>
                  <a:cubicBezTo>
                    <a:pt x="-8" y="4403"/>
                    <a:pt x="-25" y="12206"/>
                    <a:pt x="31" y="17714"/>
                  </a:cubicBezTo>
                  <a:lnTo>
                    <a:pt x="98" y="21600"/>
                  </a:lnTo>
                  <a:lnTo>
                    <a:pt x="21452" y="21600"/>
                  </a:lnTo>
                  <a:lnTo>
                    <a:pt x="21519" y="17714"/>
                  </a:lnTo>
                  <a:cubicBezTo>
                    <a:pt x="21575" y="12206"/>
                    <a:pt x="21558" y="4403"/>
                    <a:pt x="21441" y="41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ctr">
              <a:noAutofit/>
            </a:bodyPr>
            <a:lstStyle/>
            <a:p>
              <a:pPr defTabSz="914400">
                <a:defRPr sz="3600" b="0">
                  <a:solidFill>
                    <a:srgbClr val="1C1F25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dirty="0"/>
            </a:p>
          </p:txBody>
        </p:sp>
      </p:grpSp>
      <p:sp>
        <p:nvSpPr>
          <p:cNvPr id="52" name="Oval 20"/>
          <p:cNvSpPr/>
          <p:nvPr/>
        </p:nvSpPr>
        <p:spPr>
          <a:xfrm>
            <a:off x="3056901" y="2960231"/>
            <a:ext cx="934358" cy="91423"/>
          </a:xfrm>
          <a:prstGeom prst="ellipse">
            <a:avLst/>
          </a:pr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59" tIns="22859" rIns="22859" bIns="22859" anchor="ctr"/>
          <a:lstStyle/>
          <a:p>
            <a:pPr defTabSz="914400">
              <a:defRPr sz="3600" b="0">
                <a:solidFill>
                  <a:srgbClr val="1C1F25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3" name="Oval 110"/>
          <p:cNvSpPr/>
          <p:nvPr/>
        </p:nvSpPr>
        <p:spPr>
          <a:xfrm rot="21432905">
            <a:off x="2698183" y="1275925"/>
            <a:ext cx="1540406" cy="1757158"/>
          </a:xfrm>
          <a:prstGeom prst="ellipse">
            <a:avLst/>
          </a:prstGeom>
          <a:gradFill>
            <a:gsLst>
              <a:gs pos="0">
                <a:schemeClr val="bg2"/>
              </a:gs>
              <a:gs pos="27000">
                <a:schemeClr val="bg2"/>
              </a:gs>
              <a:gs pos="100000">
                <a:schemeClr val="bg2">
                  <a:lumMod val="0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22859" tIns="22859" rIns="22859" bIns="22859" anchor="ctr"/>
          <a:lstStyle/>
          <a:p>
            <a:pPr defTabSz="914400">
              <a:defRPr sz="3600" b="0">
                <a:solidFill>
                  <a:srgbClr val="1C1F25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4" name="Oval 18"/>
          <p:cNvSpPr/>
          <p:nvPr/>
        </p:nvSpPr>
        <p:spPr>
          <a:xfrm rot="21432905">
            <a:off x="2789906" y="1271463"/>
            <a:ext cx="1540406" cy="1757159"/>
          </a:xfrm>
          <a:prstGeom prst="ellipse">
            <a:avLst/>
          </a:prstGeom>
          <a:solidFill>
            <a:schemeClr val="bg2">
              <a:lumMod val="90000"/>
            </a:schemeClr>
          </a:solidFill>
          <a:ln w="12700">
            <a:miter lim="400000"/>
          </a:ln>
        </p:spPr>
        <p:txBody>
          <a:bodyPr lIns="22859" tIns="22859" rIns="22859" bIns="22859" anchor="ctr"/>
          <a:lstStyle/>
          <a:p>
            <a:pPr defTabSz="914400">
              <a:defRPr sz="3600" b="0">
                <a:solidFill>
                  <a:srgbClr val="1C1F25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5" name="Oval 111"/>
          <p:cNvSpPr/>
          <p:nvPr/>
        </p:nvSpPr>
        <p:spPr>
          <a:xfrm rot="21432905">
            <a:off x="2957526" y="1462669"/>
            <a:ext cx="1205166" cy="1374747"/>
          </a:xfrm>
          <a:prstGeom prst="ellipse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22859" tIns="22859" rIns="22859" bIns="22859" anchor="ctr"/>
          <a:lstStyle/>
          <a:p>
            <a:pPr defTabSz="914400">
              <a:defRPr sz="3600" b="0">
                <a:solidFill>
                  <a:srgbClr val="1C1F25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6" name="Oval 112"/>
          <p:cNvSpPr/>
          <p:nvPr/>
        </p:nvSpPr>
        <p:spPr>
          <a:xfrm rot="21432905">
            <a:off x="3097562" y="1622410"/>
            <a:ext cx="925092" cy="1055265"/>
          </a:xfrm>
          <a:prstGeom prst="ellipse">
            <a:avLst/>
          </a:prstGeom>
          <a:solidFill>
            <a:schemeClr val="bg2">
              <a:lumMod val="90000"/>
            </a:schemeClr>
          </a:solidFill>
          <a:ln w="12700">
            <a:miter lim="400000"/>
          </a:ln>
        </p:spPr>
        <p:txBody>
          <a:bodyPr lIns="22859" tIns="22859" rIns="22859" bIns="22859" anchor="ctr"/>
          <a:lstStyle/>
          <a:p>
            <a:pPr defTabSz="914400">
              <a:defRPr sz="3600" b="0">
                <a:solidFill>
                  <a:srgbClr val="1C1F25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7" name="Oval 113"/>
          <p:cNvSpPr/>
          <p:nvPr/>
        </p:nvSpPr>
        <p:spPr>
          <a:xfrm rot="21432905">
            <a:off x="3239721" y="1784573"/>
            <a:ext cx="640775" cy="730941"/>
          </a:xfrm>
          <a:prstGeom prst="ellipse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22859" tIns="22859" rIns="22859" bIns="22859" anchor="ctr"/>
          <a:lstStyle/>
          <a:p>
            <a:pPr defTabSz="914400">
              <a:defRPr sz="3600" b="0">
                <a:solidFill>
                  <a:srgbClr val="1C1F25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8" name="Oval 114"/>
          <p:cNvSpPr/>
          <p:nvPr/>
        </p:nvSpPr>
        <p:spPr>
          <a:xfrm rot="21432905">
            <a:off x="3391427" y="1957626"/>
            <a:ext cx="337362" cy="384834"/>
          </a:xfrm>
          <a:prstGeom prst="ellipse">
            <a:avLst/>
          </a:prstGeom>
          <a:solidFill>
            <a:schemeClr val="bg2"/>
          </a:solidFill>
          <a:ln w="12700">
            <a:miter lim="400000"/>
          </a:ln>
        </p:spPr>
        <p:txBody>
          <a:bodyPr lIns="22859" tIns="22859" rIns="22859" bIns="22859" anchor="ctr"/>
          <a:lstStyle/>
          <a:p>
            <a:pPr defTabSz="914400">
              <a:defRPr sz="3600" b="0">
                <a:solidFill>
                  <a:srgbClr val="1C1F25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9" name="Freeform 152"/>
          <p:cNvSpPr/>
          <p:nvPr/>
        </p:nvSpPr>
        <p:spPr>
          <a:xfrm rot="21432905">
            <a:off x="2789428" y="1275721"/>
            <a:ext cx="1166731" cy="1728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600" extrusionOk="0">
                <a:moveTo>
                  <a:pt x="14182" y="0"/>
                </a:moveTo>
                <a:cubicBezTo>
                  <a:pt x="16140" y="0"/>
                  <a:pt x="18006" y="307"/>
                  <a:pt x="19702" y="863"/>
                </a:cubicBezTo>
                <a:lnTo>
                  <a:pt x="19901" y="937"/>
                </a:lnTo>
                <a:lnTo>
                  <a:pt x="20502" y="2213"/>
                </a:lnTo>
                <a:cubicBezTo>
                  <a:pt x="21255" y="4071"/>
                  <a:pt x="21600" y="6097"/>
                  <a:pt x="21449" y="8208"/>
                </a:cubicBezTo>
                <a:cubicBezTo>
                  <a:pt x="21033" y="14011"/>
                  <a:pt x="16973" y="18937"/>
                  <a:pt x="11339" y="21345"/>
                </a:cubicBezTo>
                <a:lnTo>
                  <a:pt x="10664" y="21600"/>
                </a:lnTo>
                <a:lnTo>
                  <a:pt x="9965" y="21461"/>
                </a:lnTo>
                <a:cubicBezTo>
                  <a:pt x="4192" y="20071"/>
                  <a:pt x="0" y="15903"/>
                  <a:pt x="0" y="10977"/>
                </a:cubicBezTo>
                <a:cubicBezTo>
                  <a:pt x="0" y="4915"/>
                  <a:pt x="6350" y="0"/>
                  <a:pt x="14182" y="0"/>
                </a:cubicBezTo>
                <a:close/>
              </a:path>
            </a:pathLst>
          </a:cu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22859" tIns="22859" rIns="22859" bIns="22859" anchor="ctr"/>
          <a:lstStyle/>
          <a:p>
            <a:pPr defTabSz="914400">
              <a:defRPr sz="3600" b="0">
                <a:solidFill>
                  <a:srgbClr val="1C1F25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  <p:sp>
        <p:nvSpPr>
          <p:cNvPr id="60" name="Freeform 213"/>
          <p:cNvSpPr/>
          <p:nvPr/>
        </p:nvSpPr>
        <p:spPr>
          <a:xfrm rot="21432905">
            <a:off x="3392252" y="1958908"/>
            <a:ext cx="336356" cy="3848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32" y="0"/>
                </a:moveTo>
                <a:cubicBezTo>
                  <a:pt x="11954" y="0"/>
                  <a:pt x="13036" y="170"/>
                  <a:pt x="14054" y="486"/>
                </a:cubicBezTo>
                <a:lnTo>
                  <a:pt x="16268" y="1547"/>
                </a:lnTo>
                <a:lnTo>
                  <a:pt x="11732" y="9352"/>
                </a:lnTo>
                <a:lnTo>
                  <a:pt x="10687" y="9833"/>
                </a:lnTo>
                <a:cubicBezTo>
                  <a:pt x="10277" y="10115"/>
                  <a:pt x="10068" y="10402"/>
                  <a:pt x="10104" y="10678"/>
                </a:cubicBezTo>
                <a:cubicBezTo>
                  <a:pt x="10247" y="11780"/>
                  <a:pt x="14259" y="12288"/>
                  <a:pt x="19064" y="11811"/>
                </a:cubicBezTo>
                <a:lnTo>
                  <a:pt x="21600" y="11440"/>
                </a:lnTo>
                <a:lnTo>
                  <a:pt x="21445" y="12977"/>
                </a:lnTo>
                <a:cubicBezTo>
                  <a:pt x="20435" y="17898"/>
                  <a:pt x="16067" y="21600"/>
                  <a:pt x="10832" y="21600"/>
                </a:cubicBezTo>
                <a:cubicBezTo>
                  <a:pt x="4850" y="21600"/>
                  <a:pt x="0" y="16765"/>
                  <a:pt x="0" y="10800"/>
                </a:cubicBezTo>
                <a:cubicBezTo>
                  <a:pt x="0" y="4835"/>
                  <a:pt x="4850" y="0"/>
                  <a:pt x="1083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12700">
            <a:miter lim="400000"/>
          </a:ln>
        </p:spPr>
        <p:txBody>
          <a:bodyPr lIns="22859" tIns="22859" rIns="22859" bIns="22859" anchor="ctr"/>
          <a:lstStyle/>
          <a:p>
            <a:pPr defTabSz="914400">
              <a:defRPr sz="3600" b="0">
                <a:solidFill>
                  <a:srgbClr val="1C1F25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1" name="Freeform 174"/>
          <p:cNvSpPr/>
          <p:nvPr/>
        </p:nvSpPr>
        <p:spPr>
          <a:xfrm rot="21432905">
            <a:off x="3565205" y="2137027"/>
            <a:ext cx="706643" cy="402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15" y="0"/>
                </a:moveTo>
                <a:lnTo>
                  <a:pt x="3766" y="2755"/>
                </a:lnTo>
                <a:lnTo>
                  <a:pt x="6263" y="5059"/>
                </a:lnTo>
                <a:lnTo>
                  <a:pt x="6542" y="4666"/>
                </a:lnTo>
                <a:cubicBezTo>
                  <a:pt x="6788" y="4540"/>
                  <a:pt x="7061" y="4580"/>
                  <a:pt x="7303" y="4814"/>
                </a:cubicBezTo>
                <a:lnTo>
                  <a:pt x="13348" y="10702"/>
                </a:lnTo>
                <a:lnTo>
                  <a:pt x="13125" y="10655"/>
                </a:lnTo>
                <a:lnTo>
                  <a:pt x="14455" y="11904"/>
                </a:lnTo>
                <a:lnTo>
                  <a:pt x="21600" y="19005"/>
                </a:lnTo>
                <a:lnTo>
                  <a:pt x="20976" y="21600"/>
                </a:lnTo>
                <a:lnTo>
                  <a:pt x="13627" y="14758"/>
                </a:lnTo>
                <a:lnTo>
                  <a:pt x="12332" y="13487"/>
                </a:lnTo>
                <a:lnTo>
                  <a:pt x="12386" y="13615"/>
                </a:lnTo>
                <a:lnTo>
                  <a:pt x="6339" y="7894"/>
                </a:lnTo>
                <a:cubicBezTo>
                  <a:pt x="5976" y="7543"/>
                  <a:pt x="5786" y="6854"/>
                  <a:pt x="5826" y="6173"/>
                </a:cubicBezTo>
                <a:lnTo>
                  <a:pt x="5830" y="6149"/>
                </a:lnTo>
                <a:lnTo>
                  <a:pt x="828" y="1100"/>
                </a:lnTo>
                <a:lnTo>
                  <a:pt x="0" y="244"/>
                </a:lnTo>
                <a:close/>
              </a:path>
            </a:pathLst>
          </a:custGeom>
          <a:solidFill>
            <a:srgbClr val="000000">
              <a:alpha val="8000"/>
            </a:srgbClr>
          </a:solidFill>
          <a:ln w="12700">
            <a:miter lim="400000"/>
          </a:ln>
        </p:spPr>
        <p:txBody>
          <a:bodyPr lIns="22859" tIns="22859" rIns="22859" bIns="22859" anchor="ctr"/>
          <a:lstStyle/>
          <a:p>
            <a:pPr defTabSz="914400">
              <a:defRPr sz="3600" b="0">
                <a:solidFill>
                  <a:srgbClr val="1C1F25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2" name="Freeform 208"/>
          <p:cNvSpPr/>
          <p:nvPr/>
        </p:nvSpPr>
        <p:spPr>
          <a:xfrm>
            <a:off x="1744251" y="3882417"/>
            <a:ext cx="3530627" cy="6156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9712"/>
                </a:lnTo>
                <a:lnTo>
                  <a:pt x="20607" y="11380"/>
                </a:lnTo>
                <a:cubicBezTo>
                  <a:pt x="16533" y="17865"/>
                  <a:pt x="11750" y="21600"/>
                  <a:pt x="6634" y="21600"/>
                </a:cubicBezTo>
                <a:cubicBezTo>
                  <a:pt x="4773" y="21600"/>
                  <a:pt x="2957" y="21106"/>
                  <a:pt x="1203" y="20166"/>
                </a:cubicBezTo>
                <a:lnTo>
                  <a:pt x="0" y="19439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12700">
            <a:miter lim="400000"/>
          </a:ln>
        </p:spPr>
        <p:txBody>
          <a:bodyPr lIns="22859" tIns="22859" rIns="22859" bIns="22859" anchor="ctr"/>
          <a:lstStyle/>
          <a:p>
            <a:pPr defTabSz="914400">
              <a:defRPr sz="3600" b="0">
                <a:solidFill>
                  <a:srgbClr val="1C1F25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3" name="Freeform 210"/>
          <p:cNvSpPr/>
          <p:nvPr/>
        </p:nvSpPr>
        <p:spPr>
          <a:xfrm>
            <a:off x="2099919" y="3119641"/>
            <a:ext cx="2785342" cy="5107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8961"/>
                </a:lnTo>
                <a:lnTo>
                  <a:pt x="21429" y="9283"/>
                </a:lnTo>
                <a:cubicBezTo>
                  <a:pt x="17046" y="17099"/>
                  <a:pt x="11901" y="21600"/>
                  <a:pt x="6397" y="21600"/>
                </a:cubicBezTo>
                <a:cubicBezTo>
                  <a:pt x="4396" y="21600"/>
                  <a:pt x="2442" y="21005"/>
                  <a:pt x="555" y="19871"/>
                </a:cubicBezTo>
                <a:lnTo>
                  <a:pt x="0" y="19496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12700">
            <a:miter lim="400000"/>
          </a:ln>
        </p:spPr>
        <p:txBody>
          <a:bodyPr lIns="22859" tIns="22859" rIns="22859" bIns="22859" anchor="ctr"/>
          <a:lstStyle/>
          <a:p>
            <a:pPr defTabSz="914400">
              <a:defRPr sz="3600" b="0">
                <a:solidFill>
                  <a:srgbClr val="1C1F25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4" name="STEP-1"/>
          <p:cNvSpPr txBox="1"/>
          <p:nvPr/>
        </p:nvSpPr>
        <p:spPr>
          <a:xfrm>
            <a:off x="2948803" y="5080111"/>
            <a:ext cx="1150912" cy="484778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/>
          <a:lstStyle>
            <a:lvl1pPr>
              <a:defRPr sz="4000" b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sz="2000"/>
              <a:t>STEP-1</a:t>
            </a:r>
            <a:endParaRPr sz="2000"/>
          </a:p>
        </p:txBody>
      </p:sp>
      <p:sp>
        <p:nvSpPr>
          <p:cNvPr id="65" name="STEP-2"/>
          <p:cNvSpPr txBox="1"/>
          <p:nvPr/>
        </p:nvSpPr>
        <p:spPr>
          <a:xfrm>
            <a:off x="3016264" y="4090689"/>
            <a:ext cx="1015989" cy="429148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/>
          <a:lstStyle>
            <a:lvl1pPr>
              <a:defRPr sz="3500" b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sz="1750"/>
              <a:t>STEP-2</a:t>
            </a:r>
            <a:endParaRPr sz="1750"/>
          </a:p>
        </p:txBody>
      </p:sp>
      <p:sp>
        <p:nvSpPr>
          <p:cNvPr id="67" name="STEP-3"/>
          <p:cNvSpPr txBox="1"/>
          <p:nvPr/>
        </p:nvSpPr>
        <p:spPr>
          <a:xfrm>
            <a:off x="3083726" y="3220474"/>
            <a:ext cx="881065" cy="373518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/>
          <a:lstStyle>
            <a:lvl1pPr>
              <a:defRPr b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sz="900" dirty="0"/>
              <a:t>STEP-3</a:t>
            </a:r>
            <a:endParaRPr sz="900" dirty="0"/>
          </a:p>
        </p:txBody>
      </p:sp>
      <p:grpSp>
        <p:nvGrpSpPr>
          <p:cNvPr id="68" name="Group 42"/>
          <p:cNvGrpSpPr/>
          <p:nvPr/>
        </p:nvGrpSpPr>
        <p:grpSpPr>
          <a:xfrm>
            <a:off x="3519211" y="1491361"/>
            <a:ext cx="1240012" cy="679754"/>
            <a:chOff x="0" y="0"/>
            <a:chExt cx="2480022" cy="1359507"/>
          </a:xfrm>
        </p:grpSpPr>
        <p:sp>
          <p:nvSpPr>
            <p:cNvPr id="69" name="Rectangle 27"/>
            <p:cNvSpPr/>
            <p:nvPr/>
          </p:nvSpPr>
          <p:spPr>
            <a:xfrm rot="9317291" flipH="1">
              <a:off x="1614845" y="413133"/>
              <a:ext cx="843458" cy="129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3" h="21189" extrusionOk="0">
                  <a:moveTo>
                    <a:pt x="17517" y="19"/>
                  </a:moveTo>
                  <a:cubicBezTo>
                    <a:pt x="21279" y="-411"/>
                    <a:pt x="21181" y="6239"/>
                    <a:pt x="19689" y="21189"/>
                  </a:cubicBezTo>
                  <a:lnTo>
                    <a:pt x="9" y="21189"/>
                  </a:lnTo>
                  <a:cubicBezTo>
                    <a:pt x="-321" y="17734"/>
                    <a:pt x="8399" y="1062"/>
                    <a:pt x="17517" y="19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ctr">
              <a:noAutofit/>
            </a:bodyPr>
            <a:lstStyle/>
            <a:p>
              <a:pPr defTabSz="914400">
                <a:defRPr sz="3600" b="0">
                  <a:solidFill>
                    <a:srgbClr val="1C1F25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0" name="Rectangle 27"/>
            <p:cNvSpPr/>
            <p:nvPr/>
          </p:nvSpPr>
          <p:spPr>
            <a:xfrm rot="9317291" flipH="1">
              <a:off x="1611745" y="424511"/>
              <a:ext cx="843458" cy="129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3" h="21189" extrusionOk="0">
                  <a:moveTo>
                    <a:pt x="17517" y="19"/>
                  </a:moveTo>
                  <a:cubicBezTo>
                    <a:pt x="21279" y="-411"/>
                    <a:pt x="21181" y="6239"/>
                    <a:pt x="19689" y="21189"/>
                  </a:cubicBezTo>
                  <a:lnTo>
                    <a:pt x="9" y="21189"/>
                  </a:lnTo>
                  <a:cubicBezTo>
                    <a:pt x="-321" y="17734"/>
                    <a:pt x="8399" y="1062"/>
                    <a:pt x="17517" y="1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ctr">
              <a:noAutofit/>
            </a:bodyPr>
            <a:lstStyle/>
            <a:p>
              <a:pPr defTabSz="914400">
                <a:defRPr sz="3600" b="0">
                  <a:solidFill>
                    <a:srgbClr val="1C1F25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grpSp>
          <p:nvGrpSpPr>
            <p:cNvPr id="71" name="Group 28"/>
            <p:cNvGrpSpPr/>
            <p:nvPr/>
          </p:nvGrpSpPr>
          <p:grpSpPr>
            <a:xfrm>
              <a:off x="1576704" y="44301"/>
              <a:ext cx="825484" cy="547758"/>
              <a:chOff x="0" y="0"/>
              <a:chExt cx="825483" cy="547757"/>
            </a:xfrm>
          </p:grpSpPr>
          <p:sp>
            <p:nvSpPr>
              <p:cNvPr id="82" name="Rectangle 27"/>
              <p:cNvSpPr/>
              <p:nvPr/>
            </p:nvSpPr>
            <p:spPr>
              <a:xfrm rot="20117292">
                <a:off x="26940" y="155805"/>
                <a:ext cx="784529" cy="2389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53" h="21189" extrusionOk="0">
                    <a:moveTo>
                      <a:pt x="17517" y="19"/>
                    </a:moveTo>
                    <a:cubicBezTo>
                      <a:pt x="21279" y="-411"/>
                      <a:pt x="21181" y="6239"/>
                      <a:pt x="19689" y="21189"/>
                    </a:cubicBezTo>
                    <a:lnTo>
                      <a:pt x="9" y="21189"/>
                    </a:lnTo>
                    <a:cubicBezTo>
                      <a:pt x="-321" y="17734"/>
                      <a:pt x="8399" y="1062"/>
                      <a:pt x="17517" y="19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2859" tIns="22859" rIns="22859" bIns="22859" numCol="1" anchor="ctr">
                <a:noAutofit/>
              </a:bodyPr>
              <a:lstStyle/>
              <a:p>
                <a:pPr defTabSz="914400">
                  <a:defRPr sz="3600" b="0">
                    <a:solidFill>
                      <a:srgbClr val="1C1F25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83" name="Rectangle 27"/>
              <p:cNvSpPr/>
              <p:nvPr/>
            </p:nvSpPr>
            <p:spPr>
              <a:xfrm rot="20117292">
                <a:off x="14014" y="153048"/>
                <a:ext cx="784529" cy="2389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53" h="21189" extrusionOk="0">
                    <a:moveTo>
                      <a:pt x="17517" y="19"/>
                    </a:moveTo>
                    <a:cubicBezTo>
                      <a:pt x="21279" y="-411"/>
                      <a:pt x="21181" y="6239"/>
                      <a:pt x="19689" y="21189"/>
                    </a:cubicBezTo>
                    <a:lnTo>
                      <a:pt x="9" y="21189"/>
                    </a:lnTo>
                    <a:cubicBezTo>
                      <a:pt x="-321" y="17734"/>
                      <a:pt x="8399" y="1062"/>
                      <a:pt x="17517" y="1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2859" tIns="22859" rIns="22859" bIns="22859" numCol="1" anchor="ctr">
                <a:noAutofit/>
              </a:bodyPr>
              <a:lstStyle/>
              <a:p>
                <a:pPr defTabSz="914400">
                  <a:defRPr sz="3600" b="0">
                    <a:solidFill>
                      <a:srgbClr val="1C1F25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sp>
          <p:nvSpPr>
            <p:cNvPr id="72" name="Rectangle 27"/>
            <p:cNvSpPr/>
            <p:nvPr/>
          </p:nvSpPr>
          <p:spPr>
            <a:xfrm rot="9317291" flipH="1">
              <a:off x="1682149" y="404546"/>
              <a:ext cx="776940" cy="270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2" h="20591" extrusionOk="0">
                  <a:moveTo>
                    <a:pt x="14207" y="222"/>
                  </a:moveTo>
                  <a:cubicBezTo>
                    <a:pt x="18216" y="-1009"/>
                    <a:pt x="20015" y="2499"/>
                    <a:pt x="21162" y="20278"/>
                  </a:cubicBezTo>
                  <a:lnTo>
                    <a:pt x="15" y="20591"/>
                  </a:lnTo>
                  <a:cubicBezTo>
                    <a:pt x="-438" y="8985"/>
                    <a:pt x="9726" y="1598"/>
                    <a:pt x="14207" y="22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ctr">
              <a:noAutofit/>
            </a:bodyPr>
            <a:lstStyle/>
            <a:p>
              <a:pPr defTabSz="914400">
                <a:defRPr sz="3600" b="0">
                  <a:solidFill>
                    <a:srgbClr val="1C1F25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3" name="Rectangle 27"/>
            <p:cNvSpPr/>
            <p:nvPr/>
          </p:nvSpPr>
          <p:spPr>
            <a:xfrm rot="9317291" flipH="1">
              <a:off x="1611745" y="424511"/>
              <a:ext cx="843458" cy="129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3" h="21189" extrusionOk="0">
                  <a:moveTo>
                    <a:pt x="17517" y="19"/>
                  </a:moveTo>
                  <a:cubicBezTo>
                    <a:pt x="21279" y="-411"/>
                    <a:pt x="21181" y="6239"/>
                    <a:pt x="19689" y="21189"/>
                  </a:cubicBezTo>
                  <a:lnTo>
                    <a:pt x="9" y="21189"/>
                  </a:lnTo>
                  <a:cubicBezTo>
                    <a:pt x="-321" y="17734"/>
                    <a:pt x="8399" y="1062"/>
                    <a:pt x="17517" y="19"/>
                  </a:cubicBezTo>
                  <a:close/>
                </a:path>
              </a:pathLst>
            </a:custGeom>
            <a:solidFill>
              <a:srgbClr val="045577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ctr">
              <a:noAutofit/>
            </a:bodyPr>
            <a:lstStyle/>
            <a:p>
              <a:pPr defTabSz="914400">
                <a:defRPr sz="3600" b="0">
                  <a:solidFill>
                    <a:srgbClr val="1C1F25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4" name="Rectangle 27"/>
            <p:cNvSpPr/>
            <p:nvPr/>
          </p:nvSpPr>
          <p:spPr>
            <a:xfrm rot="9317291" flipH="1">
              <a:off x="1669513" y="411452"/>
              <a:ext cx="776939" cy="270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2" h="20591" extrusionOk="0">
                  <a:moveTo>
                    <a:pt x="14207" y="222"/>
                  </a:moveTo>
                  <a:cubicBezTo>
                    <a:pt x="18216" y="-1009"/>
                    <a:pt x="20015" y="2499"/>
                    <a:pt x="21162" y="20278"/>
                  </a:cubicBezTo>
                  <a:lnTo>
                    <a:pt x="15" y="20591"/>
                  </a:lnTo>
                  <a:cubicBezTo>
                    <a:pt x="-438" y="8985"/>
                    <a:pt x="9726" y="1598"/>
                    <a:pt x="14207" y="22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ctr">
              <a:noAutofit/>
            </a:bodyPr>
            <a:lstStyle/>
            <a:p>
              <a:pPr defTabSz="914400">
                <a:defRPr sz="3600" b="0">
                  <a:solidFill>
                    <a:srgbClr val="1C1F25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5" name="Rectangle 27"/>
            <p:cNvSpPr/>
            <p:nvPr/>
          </p:nvSpPr>
          <p:spPr>
            <a:xfrm rot="9317291" flipH="1">
              <a:off x="1657597" y="442553"/>
              <a:ext cx="765819" cy="1164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2" h="21147" extrusionOk="0">
                  <a:moveTo>
                    <a:pt x="16458" y="20"/>
                  </a:moveTo>
                  <a:cubicBezTo>
                    <a:pt x="19981" y="493"/>
                    <a:pt x="20336" y="3004"/>
                    <a:pt x="21152" y="21147"/>
                  </a:cubicBezTo>
                  <a:cubicBezTo>
                    <a:pt x="14047" y="20509"/>
                    <a:pt x="7700" y="18104"/>
                    <a:pt x="11" y="18311"/>
                  </a:cubicBezTo>
                  <a:cubicBezTo>
                    <a:pt x="-448" y="7670"/>
                    <a:pt x="12934" y="-453"/>
                    <a:pt x="16458" y="20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ctr">
              <a:noAutofit/>
            </a:bodyPr>
            <a:lstStyle/>
            <a:p>
              <a:pPr defTabSz="914400">
                <a:defRPr sz="3600" b="0">
                  <a:solidFill>
                    <a:srgbClr val="1C1F25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grpSp>
          <p:nvGrpSpPr>
            <p:cNvPr id="76" name="Group 25"/>
            <p:cNvGrpSpPr/>
            <p:nvPr/>
          </p:nvGrpSpPr>
          <p:grpSpPr>
            <a:xfrm>
              <a:off x="0" y="190420"/>
              <a:ext cx="2420677" cy="1169088"/>
              <a:chOff x="0" y="0"/>
              <a:chExt cx="2420676" cy="1169086"/>
            </a:xfrm>
          </p:grpSpPr>
          <p:sp>
            <p:nvSpPr>
              <p:cNvPr id="79" name="Triangle 24"/>
              <p:cNvSpPr/>
              <p:nvPr/>
            </p:nvSpPr>
            <p:spPr>
              <a:xfrm rot="14717292">
                <a:off x="315767" y="635053"/>
                <a:ext cx="45263" cy="7241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3600" y="14400"/>
                      <a:pt x="1200" y="7370"/>
                      <a:pt x="10800" y="0"/>
                    </a:cubicBezTo>
                    <a:cubicBezTo>
                      <a:pt x="21600" y="7426"/>
                      <a:pt x="18000" y="1440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41000">
                    <a:srgbClr val="BFBFBF"/>
                  </a:gs>
                  <a:gs pos="77000">
                    <a:srgbClr val="808080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22859" tIns="22859" rIns="22859" bIns="22859" numCol="1" anchor="ctr">
                <a:noAutofit/>
              </a:bodyPr>
              <a:lstStyle/>
              <a:p>
                <a:pPr defTabSz="914400">
                  <a:defRPr sz="3600" b="0">
                    <a:solidFill>
                      <a:srgbClr val="1C1F25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80" name="Rounded Rectangle 21"/>
              <p:cNvSpPr/>
              <p:nvPr/>
            </p:nvSpPr>
            <p:spPr>
              <a:xfrm rot="20117292">
                <a:off x="577848" y="393737"/>
                <a:ext cx="1907463" cy="1086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7" h="18402" extrusionOk="0">
                    <a:moveTo>
                      <a:pt x="0" y="8671"/>
                    </a:moveTo>
                    <a:cubicBezTo>
                      <a:pt x="2" y="5838"/>
                      <a:pt x="673" y="894"/>
                      <a:pt x="1104" y="894"/>
                    </a:cubicBezTo>
                    <a:cubicBezTo>
                      <a:pt x="7613" y="-1753"/>
                      <a:pt x="14060" y="2262"/>
                      <a:pt x="20818" y="2848"/>
                    </a:cubicBezTo>
                    <a:cubicBezTo>
                      <a:pt x="21248" y="2848"/>
                      <a:pt x="21597" y="4633"/>
                      <a:pt x="21597" y="8671"/>
                    </a:cubicBezTo>
                    <a:cubicBezTo>
                      <a:pt x="21599" y="12480"/>
                      <a:pt x="21281" y="14538"/>
                      <a:pt x="20818" y="14494"/>
                    </a:cubicBezTo>
                    <a:cubicBezTo>
                      <a:pt x="14244" y="15627"/>
                      <a:pt x="7653" y="19847"/>
                      <a:pt x="1096" y="17891"/>
                    </a:cubicBezTo>
                    <a:cubicBezTo>
                      <a:pt x="667" y="13612"/>
                      <a:pt x="-1" y="11504"/>
                      <a:pt x="0" y="8671"/>
                    </a:cubicBezTo>
                    <a:close/>
                  </a:path>
                </a:pathLst>
              </a:custGeom>
              <a:gradFill flip="none" rotWithShape="1">
                <a:gsLst>
                  <a:gs pos="3400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22859" tIns="22859" rIns="22859" bIns="22859" numCol="1" anchor="ctr">
                <a:noAutofit/>
              </a:bodyPr>
              <a:lstStyle/>
              <a:p>
                <a:pPr defTabSz="914400">
                  <a:defRPr sz="3600" b="0">
                    <a:solidFill>
                      <a:srgbClr val="1C1F25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81" name="Freeform 119"/>
              <p:cNvSpPr/>
              <p:nvPr/>
            </p:nvSpPr>
            <p:spPr>
              <a:xfrm rot="20117292">
                <a:off x="626103" y="697103"/>
                <a:ext cx="470211" cy="1189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731" y="0"/>
                    </a:moveTo>
                    <a:lnTo>
                      <a:pt x="21600" y="228"/>
                    </a:lnTo>
                    <a:lnTo>
                      <a:pt x="21024" y="1149"/>
                    </a:lnTo>
                    <a:cubicBezTo>
                      <a:pt x="20195" y="3363"/>
                      <a:pt x="19871" y="7903"/>
                      <a:pt x="19852" y="11023"/>
                    </a:cubicBezTo>
                    <a:cubicBezTo>
                      <a:pt x="19833" y="14143"/>
                      <a:pt x="20079" y="17654"/>
                      <a:pt x="20908" y="19868"/>
                    </a:cubicBezTo>
                    <a:lnTo>
                      <a:pt x="21481" y="20915"/>
                    </a:lnTo>
                    <a:lnTo>
                      <a:pt x="2731" y="21600"/>
                    </a:lnTo>
                    <a:cubicBezTo>
                      <a:pt x="1223" y="21600"/>
                      <a:pt x="0" y="16765"/>
                      <a:pt x="0" y="10800"/>
                    </a:cubicBezTo>
                    <a:cubicBezTo>
                      <a:pt x="0" y="4835"/>
                      <a:pt x="1223" y="0"/>
                      <a:pt x="2731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22859" tIns="22859" rIns="22859" bIns="22859" numCol="1" anchor="ctr">
                <a:noAutofit/>
              </a:bodyPr>
              <a:lstStyle/>
              <a:p>
                <a:pPr defTabSz="914400">
                  <a:defRPr sz="3600" b="0">
                    <a:solidFill>
                      <a:srgbClr val="1C1F25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sp>
          <p:nvSpPr>
            <p:cNvPr id="77" name="Rectangle 27"/>
            <p:cNvSpPr/>
            <p:nvPr/>
          </p:nvSpPr>
          <p:spPr>
            <a:xfrm rot="20117292">
              <a:off x="1547427" y="149755"/>
              <a:ext cx="776940" cy="276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2" h="20612" extrusionOk="0">
                  <a:moveTo>
                    <a:pt x="14207" y="218"/>
                  </a:moveTo>
                  <a:cubicBezTo>
                    <a:pt x="18216" y="-988"/>
                    <a:pt x="20015" y="2449"/>
                    <a:pt x="21162" y="19870"/>
                  </a:cubicBezTo>
                  <a:lnTo>
                    <a:pt x="20955" y="20612"/>
                  </a:lnTo>
                  <a:lnTo>
                    <a:pt x="15" y="20177"/>
                  </a:lnTo>
                  <a:cubicBezTo>
                    <a:pt x="-438" y="8805"/>
                    <a:pt x="9726" y="1566"/>
                    <a:pt x="14207" y="21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ctr">
              <a:noAutofit/>
            </a:bodyPr>
            <a:lstStyle/>
            <a:p>
              <a:pPr defTabSz="914400">
                <a:defRPr sz="3600" b="0">
                  <a:solidFill>
                    <a:srgbClr val="1C1F25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8" name="Rectangle 27"/>
            <p:cNvSpPr/>
            <p:nvPr/>
          </p:nvSpPr>
          <p:spPr>
            <a:xfrm rot="20117292">
              <a:off x="1543567" y="162094"/>
              <a:ext cx="776940" cy="270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2" h="20591" extrusionOk="0">
                  <a:moveTo>
                    <a:pt x="14207" y="222"/>
                  </a:moveTo>
                  <a:cubicBezTo>
                    <a:pt x="18216" y="-1009"/>
                    <a:pt x="20015" y="2499"/>
                    <a:pt x="21162" y="20278"/>
                  </a:cubicBezTo>
                  <a:lnTo>
                    <a:pt x="15" y="20591"/>
                  </a:lnTo>
                  <a:cubicBezTo>
                    <a:pt x="-438" y="8985"/>
                    <a:pt x="9726" y="1598"/>
                    <a:pt x="14207" y="22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ctr">
              <a:noAutofit/>
            </a:bodyPr>
            <a:lstStyle/>
            <a:p>
              <a:pPr defTabSz="914400">
                <a:defRPr sz="3600" b="0">
                  <a:solidFill>
                    <a:srgbClr val="1C1F25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84" name="矩形 83"/>
          <p:cNvSpPr/>
          <p:nvPr/>
        </p:nvSpPr>
        <p:spPr>
          <a:xfrm>
            <a:off x="6515644" y="4764904"/>
            <a:ext cx="3820813" cy="1249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输入标题</a:t>
            </a:r>
            <a:endParaRPr lang="zh-CN" altLang="en-US" sz="2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+mj-ea"/>
                <a:ea typeface="+mj-ea"/>
                <a:sym typeface="Arial" panose="020B0704020202020204" pitchFamily="34" charset="0"/>
              </a:rPr>
              <a:t>单击此处可编辑内容，根据您的需要自由拉伸文本框大小。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6515644" y="3348142"/>
            <a:ext cx="3820813" cy="1249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输入标题</a:t>
            </a:r>
            <a:endParaRPr lang="zh-CN" altLang="en-US" sz="2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+mj-ea"/>
                <a:ea typeface="+mj-ea"/>
                <a:sym typeface="Arial" panose="020B0704020202020204" pitchFamily="34" charset="0"/>
              </a:rPr>
              <a:t>单击此处可编辑内容，根据您的需要自由拉伸文本框大小。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6515644" y="1931381"/>
            <a:ext cx="3820813" cy="1249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输入标题</a:t>
            </a:r>
            <a:endParaRPr lang="zh-CN" altLang="en-US" sz="2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+mj-ea"/>
                <a:ea typeface="+mj-ea"/>
                <a:sym typeface="Arial" panose="020B0704020202020204" pitchFamily="34" charset="0"/>
              </a:rPr>
              <a:t>单击此处可编辑内容，根据您的需要自由拉伸文本框大小。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 hidden="1"/>
          <p:cNvSpPr/>
          <p:nvPr/>
        </p:nvSpPr>
        <p:spPr>
          <a:xfrm>
            <a:off x="0" y="1524000"/>
            <a:ext cx="12192000" cy="381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75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任意多边形: 形状 5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5897942" y="2964547"/>
                </a:moveTo>
                <a:cubicBezTo>
                  <a:pt x="5904894" y="2981185"/>
                  <a:pt x="5913943" y="3005839"/>
                  <a:pt x="5925084" y="3038507"/>
                </a:cubicBezTo>
                <a:cubicBezTo>
                  <a:pt x="5936227" y="3071175"/>
                  <a:pt x="5947096" y="3103843"/>
                  <a:pt x="5957692" y="3136512"/>
                </a:cubicBezTo>
                <a:lnTo>
                  <a:pt x="5995583" y="3254555"/>
                </a:lnTo>
                <a:cubicBezTo>
                  <a:pt x="6001563" y="3272893"/>
                  <a:pt x="6002353" y="3284673"/>
                  <a:pt x="5997950" y="3289895"/>
                </a:cubicBezTo>
                <a:cubicBezTo>
                  <a:pt x="5993548" y="3295117"/>
                  <a:pt x="5983043" y="3297425"/>
                  <a:pt x="5966436" y="3296818"/>
                </a:cubicBezTo>
                <a:lnTo>
                  <a:pt x="5829447" y="3296818"/>
                </a:lnTo>
                <a:cubicBezTo>
                  <a:pt x="5811414" y="3297455"/>
                  <a:pt x="5800118" y="3295087"/>
                  <a:pt x="5795564" y="3289713"/>
                </a:cubicBezTo>
                <a:cubicBezTo>
                  <a:pt x="5791011" y="3284339"/>
                  <a:pt x="5792103" y="3272134"/>
                  <a:pt x="5798843" y="3253098"/>
                </a:cubicBezTo>
                <a:lnTo>
                  <a:pt x="5835277" y="3143798"/>
                </a:lnTo>
                <a:cubicBezTo>
                  <a:pt x="5846723" y="3109096"/>
                  <a:pt x="5858442" y="3075031"/>
                  <a:pt x="5870435" y="3041604"/>
                </a:cubicBezTo>
                <a:cubicBezTo>
                  <a:pt x="5882427" y="3008176"/>
                  <a:pt x="5891596" y="2982491"/>
                  <a:pt x="5897942" y="2964547"/>
                </a:cubicBezTo>
                <a:close/>
                <a:moveTo>
                  <a:pt x="4386992" y="2737341"/>
                </a:moveTo>
                <a:cubicBezTo>
                  <a:pt x="4381163" y="2742773"/>
                  <a:pt x="4378248" y="2751318"/>
                  <a:pt x="4378248" y="2762975"/>
                </a:cubicBezTo>
                <a:cubicBezTo>
                  <a:pt x="4378248" y="2774633"/>
                  <a:pt x="4381163" y="2783178"/>
                  <a:pt x="4386992" y="2788610"/>
                </a:cubicBezTo>
                <a:lnTo>
                  <a:pt x="4421968" y="2792991"/>
                </a:lnTo>
                <a:cubicBezTo>
                  <a:pt x="4454394" y="2794963"/>
                  <a:pt x="4475160" y="2805577"/>
                  <a:pt x="4484269" y="2824835"/>
                </a:cubicBezTo>
                <a:cubicBezTo>
                  <a:pt x="4493377" y="2844093"/>
                  <a:pt x="4497384" y="2886370"/>
                  <a:pt x="4496291" y="2951665"/>
                </a:cubicBezTo>
                <a:lnTo>
                  <a:pt x="4496291" y="3493124"/>
                </a:lnTo>
                <a:cubicBezTo>
                  <a:pt x="4497384" y="3558426"/>
                  <a:pt x="4493377" y="3600708"/>
                  <a:pt x="4484269" y="3619968"/>
                </a:cubicBezTo>
                <a:cubicBezTo>
                  <a:pt x="4475160" y="3639228"/>
                  <a:pt x="4454394" y="3649844"/>
                  <a:pt x="4421968" y="3651815"/>
                </a:cubicBezTo>
                <a:lnTo>
                  <a:pt x="4386992" y="3656196"/>
                </a:lnTo>
                <a:cubicBezTo>
                  <a:pt x="4381163" y="3661628"/>
                  <a:pt x="4378248" y="3670173"/>
                  <a:pt x="4378248" y="3681830"/>
                </a:cubicBezTo>
                <a:cubicBezTo>
                  <a:pt x="4378248" y="3693488"/>
                  <a:pt x="4381163" y="3702032"/>
                  <a:pt x="4386992" y="3707464"/>
                </a:cubicBezTo>
                <a:cubicBezTo>
                  <a:pt x="4461558" y="3704694"/>
                  <a:pt x="4533907" y="3703389"/>
                  <a:pt x="4604040" y="3703548"/>
                </a:cubicBezTo>
                <a:cubicBezTo>
                  <a:pt x="4636740" y="3703528"/>
                  <a:pt x="4671455" y="3703815"/>
                  <a:pt x="4708185" y="3704408"/>
                </a:cubicBezTo>
                <a:cubicBezTo>
                  <a:pt x="4744916" y="3705001"/>
                  <a:pt x="4784026" y="3706020"/>
                  <a:pt x="4825517" y="3707464"/>
                </a:cubicBezTo>
                <a:cubicBezTo>
                  <a:pt x="4831349" y="3702032"/>
                  <a:pt x="4834264" y="3693488"/>
                  <a:pt x="4834264" y="3681830"/>
                </a:cubicBezTo>
                <a:cubicBezTo>
                  <a:pt x="4834264" y="3670173"/>
                  <a:pt x="4831349" y="3661628"/>
                  <a:pt x="4825517" y="3656196"/>
                </a:cubicBezTo>
                <a:lnTo>
                  <a:pt x="4778862" y="3650359"/>
                </a:lnTo>
                <a:cubicBezTo>
                  <a:pt x="4757290" y="3648175"/>
                  <a:pt x="4741144" y="3643322"/>
                  <a:pt x="4730426" y="3635800"/>
                </a:cubicBezTo>
                <a:cubicBezTo>
                  <a:pt x="4719707" y="3628278"/>
                  <a:pt x="4712633" y="3613719"/>
                  <a:pt x="4709205" y="3592124"/>
                </a:cubicBezTo>
                <a:cubicBezTo>
                  <a:pt x="4705776" y="3570528"/>
                  <a:pt x="4704210" y="3537528"/>
                  <a:pt x="4704507" y="3493124"/>
                </a:cubicBezTo>
                <a:lnTo>
                  <a:pt x="4704507" y="3283477"/>
                </a:lnTo>
                <a:cubicBezTo>
                  <a:pt x="4703322" y="3263884"/>
                  <a:pt x="4706056" y="3251751"/>
                  <a:pt x="4712708" y="3247081"/>
                </a:cubicBezTo>
                <a:cubicBezTo>
                  <a:pt x="4719360" y="3242410"/>
                  <a:pt x="4737037" y="3240468"/>
                  <a:pt x="4765741" y="3241257"/>
                </a:cubicBezTo>
                <a:lnTo>
                  <a:pt x="5068994" y="3241257"/>
                </a:lnTo>
                <a:cubicBezTo>
                  <a:pt x="5098335" y="3240468"/>
                  <a:pt x="5116195" y="3242410"/>
                  <a:pt x="5122574" y="3247081"/>
                </a:cubicBezTo>
                <a:cubicBezTo>
                  <a:pt x="5128952" y="3251751"/>
                  <a:pt x="5131504" y="3263884"/>
                  <a:pt x="5130228" y="3283477"/>
                </a:cubicBezTo>
                <a:lnTo>
                  <a:pt x="5130228" y="3493124"/>
                </a:lnTo>
                <a:cubicBezTo>
                  <a:pt x="5131321" y="3558426"/>
                  <a:pt x="5127312" y="3600708"/>
                  <a:pt x="5118200" y="3619968"/>
                </a:cubicBezTo>
                <a:cubicBezTo>
                  <a:pt x="5109087" y="3639228"/>
                  <a:pt x="5088312" y="3649844"/>
                  <a:pt x="5055872" y="3651815"/>
                </a:cubicBezTo>
                <a:lnTo>
                  <a:pt x="5023797" y="3656196"/>
                </a:lnTo>
                <a:cubicBezTo>
                  <a:pt x="5017966" y="3661628"/>
                  <a:pt x="5015050" y="3670173"/>
                  <a:pt x="5015050" y="3681830"/>
                </a:cubicBezTo>
                <a:cubicBezTo>
                  <a:pt x="5015050" y="3693488"/>
                  <a:pt x="5017966" y="3702032"/>
                  <a:pt x="5023797" y="3707464"/>
                </a:cubicBezTo>
                <a:cubicBezTo>
                  <a:pt x="5093780" y="3704694"/>
                  <a:pt x="5165173" y="3703389"/>
                  <a:pt x="5237976" y="3703548"/>
                </a:cubicBezTo>
                <a:cubicBezTo>
                  <a:pt x="5271526" y="3703528"/>
                  <a:pt x="5305995" y="3703815"/>
                  <a:pt x="5341380" y="3704408"/>
                </a:cubicBezTo>
                <a:cubicBezTo>
                  <a:pt x="5376766" y="3705001"/>
                  <a:pt x="5412706" y="3706020"/>
                  <a:pt x="5449201" y="3707464"/>
                </a:cubicBezTo>
                <a:cubicBezTo>
                  <a:pt x="5455029" y="3702032"/>
                  <a:pt x="5457944" y="3693488"/>
                  <a:pt x="5457944" y="3681830"/>
                </a:cubicBezTo>
                <a:cubicBezTo>
                  <a:pt x="5457944" y="3670173"/>
                  <a:pt x="5455029" y="3661628"/>
                  <a:pt x="5449201" y="3656196"/>
                </a:cubicBezTo>
                <a:lnTo>
                  <a:pt x="5414224" y="3650359"/>
                </a:lnTo>
                <a:cubicBezTo>
                  <a:pt x="5392184" y="3647259"/>
                  <a:pt x="5375704" y="3641974"/>
                  <a:pt x="5364783" y="3634506"/>
                </a:cubicBezTo>
                <a:cubicBezTo>
                  <a:pt x="5353862" y="3627038"/>
                  <a:pt x="5346665" y="3612695"/>
                  <a:pt x="5343193" y="3591477"/>
                </a:cubicBezTo>
                <a:cubicBezTo>
                  <a:pt x="5339720" y="3570259"/>
                  <a:pt x="5338137" y="3537475"/>
                  <a:pt x="5338443" y="3493124"/>
                </a:cubicBezTo>
                <a:lnTo>
                  <a:pt x="5338443" y="2951665"/>
                </a:lnTo>
                <a:cubicBezTo>
                  <a:pt x="5338137" y="2907275"/>
                  <a:pt x="5339720" y="2874260"/>
                  <a:pt x="5343193" y="2852622"/>
                </a:cubicBezTo>
                <a:cubicBezTo>
                  <a:pt x="5346665" y="2830984"/>
                  <a:pt x="5353862" y="2816301"/>
                  <a:pt x="5364783" y="2808573"/>
                </a:cubicBezTo>
                <a:cubicBezTo>
                  <a:pt x="5375704" y="2800845"/>
                  <a:pt x="5392184" y="2795651"/>
                  <a:pt x="5414224" y="2792991"/>
                </a:cubicBezTo>
                <a:lnTo>
                  <a:pt x="5443371" y="2788610"/>
                </a:lnTo>
                <a:cubicBezTo>
                  <a:pt x="5449201" y="2783178"/>
                  <a:pt x="5452115" y="2774633"/>
                  <a:pt x="5452115" y="2762975"/>
                </a:cubicBezTo>
                <a:cubicBezTo>
                  <a:pt x="5452115" y="2751318"/>
                  <a:pt x="5449201" y="2742773"/>
                  <a:pt x="5443371" y="2737341"/>
                </a:cubicBezTo>
                <a:cubicBezTo>
                  <a:pt x="5409943" y="2738786"/>
                  <a:pt x="5376249" y="2739805"/>
                  <a:pt x="5342289" y="2740398"/>
                </a:cubicBezTo>
                <a:cubicBezTo>
                  <a:pt x="5308330" y="2740991"/>
                  <a:pt x="5273559" y="2741278"/>
                  <a:pt x="5237976" y="2741258"/>
                </a:cubicBezTo>
                <a:cubicBezTo>
                  <a:pt x="5203183" y="2741278"/>
                  <a:pt x="5167558" y="2740991"/>
                  <a:pt x="5131103" y="2740398"/>
                </a:cubicBezTo>
                <a:cubicBezTo>
                  <a:pt x="5094648" y="2739805"/>
                  <a:pt x="5056449" y="2738786"/>
                  <a:pt x="5016508" y="2737341"/>
                </a:cubicBezTo>
                <a:cubicBezTo>
                  <a:pt x="5010676" y="2742773"/>
                  <a:pt x="5007760" y="2751318"/>
                  <a:pt x="5007760" y="2762975"/>
                </a:cubicBezTo>
                <a:cubicBezTo>
                  <a:pt x="5007760" y="2774633"/>
                  <a:pt x="5010676" y="2783178"/>
                  <a:pt x="5016508" y="2788610"/>
                </a:cubicBezTo>
                <a:lnTo>
                  <a:pt x="5055872" y="2794447"/>
                </a:lnTo>
                <a:cubicBezTo>
                  <a:pt x="5077903" y="2797089"/>
                  <a:pt x="5094265" y="2802157"/>
                  <a:pt x="5104956" y="2809651"/>
                </a:cubicBezTo>
                <a:cubicBezTo>
                  <a:pt x="5115648" y="2817146"/>
                  <a:pt x="5122614" y="2831595"/>
                  <a:pt x="5125854" y="2853000"/>
                </a:cubicBezTo>
                <a:cubicBezTo>
                  <a:pt x="5129094" y="2874404"/>
                  <a:pt x="5130552" y="2907293"/>
                  <a:pt x="5130228" y="2951665"/>
                </a:cubicBezTo>
                <a:lnTo>
                  <a:pt x="5130228" y="3120529"/>
                </a:lnTo>
                <a:cubicBezTo>
                  <a:pt x="5131504" y="3140818"/>
                  <a:pt x="5128952" y="3153374"/>
                  <a:pt x="5122574" y="3158196"/>
                </a:cubicBezTo>
                <a:cubicBezTo>
                  <a:pt x="5116195" y="3163018"/>
                  <a:pt x="5098335" y="3165020"/>
                  <a:pt x="5068994" y="3164201"/>
                </a:cubicBezTo>
                <a:lnTo>
                  <a:pt x="4765741" y="3164201"/>
                </a:lnTo>
                <a:cubicBezTo>
                  <a:pt x="4737037" y="3165020"/>
                  <a:pt x="4719360" y="3163018"/>
                  <a:pt x="4712708" y="3158196"/>
                </a:cubicBezTo>
                <a:cubicBezTo>
                  <a:pt x="4706056" y="3153374"/>
                  <a:pt x="4703322" y="3140818"/>
                  <a:pt x="4704507" y="3120529"/>
                </a:cubicBezTo>
                <a:lnTo>
                  <a:pt x="4704507" y="2951665"/>
                </a:lnTo>
                <a:cubicBezTo>
                  <a:pt x="4703565" y="2886370"/>
                  <a:pt x="4707636" y="2844093"/>
                  <a:pt x="4716717" y="2824835"/>
                </a:cubicBezTo>
                <a:cubicBezTo>
                  <a:pt x="4725799" y="2805577"/>
                  <a:pt x="4745542" y="2794963"/>
                  <a:pt x="4775946" y="2792991"/>
                </a:cubicBezTo>
                <a:lnTo>
                  <a:pt x="4806564" y="2788610"/>
                </a:lnTo>
                <a:cubicBezTo>
                  <a:pt x="4812395" y="2783178"/>
                  <a:pt x="4815311" y="2774633"/>
                  <a:pt x="4815311" y="2762975"/>
                </a:cubicBezTo>
                <a:cubicBezTo>
                  <a:pt x="4815311" y="2751318"/>
                  <a:pt x="4812395" y="2742773"/>
                  <a:pt x="4806564" y="2737341"/>
                </a:cubicBezTo>
                <a:cubicBezTo>
                  <a:pt x="4774155" y="2738786"/>
                  <a:pt x="4740572" y="2739805"/>
                  <a:pt x="4705816" y="2740398"/>
                </a:cubicBezTo>
                <a:cubicBezTo>
                  <a:pt x="4671061" y="2740991"/>
                  <a:pt x="4637135" y="2741278"/>
                  <a:pt x="4604040" y="2741258"/>
                </a:cubicBezTo>
                <a:cubicBezTo>
                  <a:pt x="4568882" y="2741278"/>
                  <a:pt x="4532897" y="2740991"/>
                  <a:pt x="4496085" y="2740398"/>
                </a:cubicBezTo>
                <a:cubicBezTo>
                  <a:pt x="4459273" y="2739805"/>
                  <a:pt x="4422909" y="2738786"/>
                  <a:pt x="4386992" y="2737341"/>
                </a:cubicBezTo>
                <a:close/>
                <a:moveTo>
                  <a:pt x="7543463" y="2737205"/>
                </a:moveTo>
                <a:cubicBezTo>
                  <a:pt x="7535447" y="2742591"/>
                  <a:pt x="7531440" y="2751063"/>
                  <a:pt x="7531440" y="2762622"/>
                </a:cubicBezTo>
                <a:cubicBezTo>
                  <a:pt x="7531440" y="2774180"/>
                  <a:pt x="7535447" y="2782653"/>
                  <a:pt x="7543463" y="2788039"/>
                </a:cubicBezTo>
                <a:lnTo>
                  <a:pt x="7584268" y="2793862"/>
                </a:lnTo>
                <a:cubicBezTo>
                  <a:pt x="7605831" y="2796049"/>
                  <a:pt x="7621969" y="2800909"/>
                  <a:pt x="7632683" y="2808442"/>
                </a:cubicBezTo>
                <a:cubicBezTo>
                  <a:pt x="7643398" y="2815975"/>
                  <a:pt x="7650468" y="2830555"/>
                  <a:pt x="7653896" y="2852182"/>
                </a:cubicBezTo>
                <a:cubicBezTo>
                  <a:pt x="7657323" y="2873809"/>
                  <a:pt x="7658889" y="2906857"/>
                  <a:pt x="7658591" y="2951325"/>
                </a:cubicBezTo>
                <a:lnTo>
                  <a:pt x="7658591" y="3493486"/>
                </a:lnTo>
                <a:cubicBezTo>
                  <a:pt x="7658889" y="3537954"/>
                  <a:pt x="7657323" y="3571001"/>
                  <a:pt x="7653896" y="3592627"/>
                </a:cubicBezTo>
                <a:cubicBezTo>
                  <a:pt x="7650468" y="3614254"/>
                  <a:pt x="7643398" y="3628834"/>
                  <a:pt x="7632683" y="3636367"/>
                </a:cubicBezTo>
                <a:cubicBezTo>
                  <a:pt x="7621969" y="3643899"/>
                  <a:pt x="7605831" y="3648759"/>
                  <a:pt x="7584268" y="3650946"/>
                </a:cubicBezTo>
                <a:lnTo>
                  <a:pt x="7543463" y="3656767"/>
                </a:lnTo>
                <a:cubicBezTo>
                  <a:pt x="7537633" y="3662153"/>
                  <a:pt x="7534719" y="3670625"/>
                  <a:pt x="7534719" y="3682184"/>
                </a:cubicBezTo>
                <a:cubicBezTo>
                  <a:pt x="7534719" y="3693743"/>
                  <a:pt x="7537633" y="3702215"/>
                  <a:pt x="7543463" y="3707601"/>
                </a:cubicBezTo>
                <a:cubicBezTo>
                  <a:pt x="7582264" y="3706156"/>
                  <a:pt x="7620146" y="3705094"/>
                  <a:pt x="7657110" y="3704417"/>
                </a:cubicBezTo>
                <a:cubicBezTo>
                  <a:pt x="7694075" y="3703740"/>
                  <a:pt x="7729028" y="3703404"/>
                  <a:pt x="7761972" y="3703411"/>
                </a:cubicBezTo>
                <a:cubicBezTo>
                  <a:pt x="7796886" y="3703404"/>
                  <a:pt x="7832644" y="3703740"/>
                  <a:pt x="7869243" y="3704417"/>
                </a:cubicBezTo>
                <a:cubicBezTo>
                  <a:pt x="7905843" y="3705094"/>
                  <a:pt x="7943468" y="3706156"/>
                  <a:pt x="7982117" y="3707601"/>
                </a:cubicBezTo>
                <a:cubicBezTo>
                  <a:pt x="7987856" y="3702306"/>
                  <a:pt x="7990725" y="3694015"/>
                  <a:pt x="7990725" y="3682729"/>
                </a:cubicBezTo>
                <a:cubicBezTo>
                  <a:pt x="7990725" y="3671442"/>
                  <a:pt x="7987856" y="3662788"/>
                  <a:pt x="7982117" y="3656767"/>
                </a:cubicBezTo>
                <a:lnTo>
                  <a:pt x="7941248" y="3650946"/>
                </a:lnTo>
                <a:cubicBezTo>
                  <a:pt x="7919651" y="3648759"/>
                  <a:pt x="7903487" y="3643899"/>
                  <a:pt x="7892756" y="3636367"/>
                </a:cubicBezTo>
                <a:cubicBezTo>
                  <a:pt x="7882025" y="3628834"/>
                  <a:pt x="7874943" y="3614254"/>
                  <a:pt x="7871510" y="3592627"/>
                </a:cubicBezTo>
                <a:cubicBezTo>
                  <a:pt x="7868077" y="3571001"/>
                  <a:pt x="7866509" y="3537954"/>
                  <a:pt x="7866807" y="3493486"/>
                </a:cubicBezTo>
                <a:lnTo>
                  <a:pt x="7866807" y="3340399"/>
                </a:lnTo>
                <a:cubicBezTo>
                  <a:pt x="7866168" y="3301823"/>
                  <a:pt x="7867810" y="3275458"/>
                  <a:pt x="7871733" y="3261304"/>
                </a:cubicBezTo>
                <a:cubicBezTo>
                  <a:pt x="7875656" y="3247150"/>
                  <a:pt x="7885691" y="3240467"/>
                  <a:pt x="7901838" y="3241257"/>
                </a:cubicBezTo>
                <a:cubicBezTo>
                  <a:pt x="7917169" y="3241045"/>
                  <a:pt x="7932851" y="3250217"/>
                  <a:pt x="7948883" y="3268776"/>
                </a:cubicBezTo>
                <a:cubicBezTo>
                  <a:pt x="7964915" y="3287335"/>
                  <a:pt x="7985648" y="3316555"/>
                  <a:pt x="8011082" y="3356436"/>
                </a:cubicBezTo>
                <a:lnTo>
                  <a:pt x="8088320" y="3474532"/>
                </a:lnTo>
                <a:lnTo>
                  <a:pt x="8172845" y="3604291"/>
                </a:lnTo>
                <a:cubicBezTo>
                  <a:pt x="8177156" y="3610883"/>
                  <a:pt x="8180192" y="3616654"/>
                  <a:pt x="8181953" y="3621605"/>
                </a:cubicBezTo>
                <a:cubicBezTo>
                  <a:pt x="8183714" y="3626556"/>
                  <a:pt x="8184564" y="3630504"/>
                  <a:pt x="8184504" y="3633451"/>
                </a:cubicBezTo>
                <a:cubicBezTo>
                  <a:pt x="8184473" y="3636336"/>
                  <a:pt x="8182348" y="3638948"/>
                  <a:pt x="8178128" y="3641287"/>
                </a:cubicBezTo>
                <a:cubicBezTo>
                  <a:pt x="8173908" y="3643626"/>
                  <a:pt x="8167775" y="3645874"/>
                  <a:pt x="8159729" y="3648030"/>
                </a:cubicBezTo>
                <a:lnTo>
                  <a:pt x="8123296" y="3656767"/>
                </a:lnTo>
                <a:cubicBezTo>
                  <a:pt x="8115220" y="3662334"/>
                  <a:pt x="8111334" y="3671170"/>
                  <a:pt x="8111637" y="3683273"/>
                </a:cubicBezTo>
                <a:cubicBezTo>
                  <a:pt x="8111941" y="3695377"/>
                  <a:pt x="8116799" y="3703486"/>
                  <a:pt x="8126211" y="3707601"/>
                </a:cubicBezTo>
                <a:cubicBezTo>
                  <a:pt x="8166803" y="3706156"/>
                  <a:pt x="8205848" y="3705094"/>
                  <a:pt x="8243343" y="3704417"/>
                </a:cubicBezTo>
                <a:cubicBezTo>
                  <a:pt x="8280838" y="3703740"/>
                  <a:pt x="8318061" y="3703404"/>
                  <a:pt x="8355010" y="3703411"/>
                </a:cubicBezTo>
                <a:cubicBezTo>
                  <a:pt x="8422047" y="3703356"/>
                  <a:pt x="8491998" y="3704752"/>
                  <a:pt x="8564865" y="3707601"/>
                </a:cubicBezTo>
                <a:cubicBezTo>
                  <a:pt x="8571332" y="3703123"/>
                  <a:pt x="8574793" y="3695377"/>
                  <a:pt x="8575248" y="3684363"/>
                </a:cubicBezTo>
                <a:cubicBezTo>
                  <a:pt x="8575704" y="3673348"/>
                  <a:pt x="8573700" y="3664150"/>
                  <a:pt x="8569237" y="3656767"/>
                </a:cubicBezTo>
                <a:lnTo>
                  <a:pt x="8522602" y="3649488"/>
                </a:lnTo>
                <a:cubicBezTo>
                  <a:pt x="8502716" y="3647362"/>
                  <a:pt x="8484560" y="3641773"/>
                  <a:pt x="8468135" y="3632722"/>
                </a:cubicBezTo>
                <a:cubicBezTo>
                  <a:pt x="8451710" y="3623670"/>
                  <a:pt x="8433918" y="3606417"/>
                  <a:pt x="8414760" y="3580964"/>
                </a:cubicBezTo>
                <a:cubicBezTo>
                  <a:pt x="8365212" y="3514532"/>
                  <a:pt x="8318941" y="3448383"/>
                  <a:pt x="8275950" y="3382516"/>
                </a:cubicBezTo>
                <a:cubicBezTo>
                  <a:pt x="8232959" y="3316649"/>
                  <a:pt x="8193247" y="3256004"/>
                  <a:pt x="8156814" y="3200580"/>
                </a:cubicBezTo>
                <a:cubicBezTo>
                  <a:pt x="8135501" y="3168594"/>
                  <a:pt x="8121292" y="3146257"/>
                  <a:pt x="8114188" y="3133567"/>
                </a:cubicBezTo>
                <a:cubicBezTo>
                  <a:pt x="8107083" y="3120877"/>
                  <a:pt x="8103804" y="3113103"/>
                  <a:pt x="8104351" y="3110247"/>
                </a:cubicBezTo>
                <a:cubicBezTo>
                  <a:pt x="8104229" y="3107300"/>
                  <a:pt x="8105565" y="3102987"/>
                  <a:pt x="8108358" y="3097307"/>
                </a:cubicBezTo>
                <a:cubicBezTo>
                  <a:pt x="8111152" y="3091627"/>
                  <a:pt x="8116131" y="3084762"/>
                  <a:pt x="8123296" y="3076713"/>
                </a:cubicBezTo>
                <a:lnTo>
                  <a:pt x="8190333" y="3000897"/>
                </a:lnTo>
                <a:cubicBezTo>
                  <a:pt x="8237119" y="2947377"/>
                  <a:pt x="8277620" y="2905702"/>
                  <a:pt x="8311837" y="2875875"/>
                </a:cubicBezTo>
                <a:cubicBezTo>
                  <a:pt x="8346054" y="2846046"/>
                  <a:pt x="8377447" y="2825513"/>
                  <a:pt x="8406016" y="2814274"/>
                </a:cubicBezTo>
                <a:cubicBezTo>
                  <a:pt x="8421440" y="2807804"/>
                  <a:pt x="8439778" y="2802519"/>
                  <a:pt x="8461030" y="2798420"/>
                </a:cubicBezTo>
                <a:cubicBezTo>
                  <a:pt x="8482283" y="2794320"/>
                  <a:pt x="8505722" y="2790860"/>
                  <a:pt x="8531346" y="2788039"/>
                </a:cubicBezTo>
                <a:cubicBezTo>
                  <a:pt x="8537236" y="2781201"/>
                  <a:pt x="8539666" y="2772002"/>
                  <a:pt x="8538633" y="2760443"/>
                </a:cubicBezTo>
                <a:cubicBezTo>
                  <a:pt x="8537601" y="2748885"/>
                  <a:pt x="8532742" y="2741138"/>
                  <a:pt x="8524060" y="2737205"/>
                </a:cubicBezTo>
                <a:cubicBezTo>
                  <a:pt x="8494579" y="2738650"/>
                  <a:pt x="8464643" y="2739711"/>
                  <a:pt x="8434252" y="2740389"/>
                </a:cubicBezTo>
                <a:cubicBezTo>
                  <a:pt x="8403861" y="2741066"/>
                  <a:pt x="8375018" y="2741402"/>
                  <a:pt x="8347724" y="2741395"/>
                </a:cubicBezTo>
                <a:cubicBezTo>
                  <a:pt x="8321886" y="2741402"/>
                  <a:pt x="8294501" y="2741066"/>
                  <a:pt x="8265567" y="2740389"/>
                </a:cubicBezTo>
                <a:cubicBezTo>
                  <a:pt x="8236634" y="2739711"/>
                  <a:pt x="8203783" y="2738650"/>
                  <a:pt x="8167016" y="2737205"/>
                </a:cubicBezTo>
                <a:cubicBezTo>
                  <a:pt x="8157483" y="2741229"/>
                  <a:pt x="8152139" y="2749157"/>
                  <a:pt x="8150985" y="2760988"/>
                </a:cubicBezTo>
                <a:cubicBezTo>
                  <a:pt x="8149832" y="2772819"/>
                  <a:pt x="8153232" y="2781836"/>
                  <a:pt x="8161186" y="2788039"/>
                </a:cubicBezTo>
                <a:lnTo>
                  <a:pt x="8212193" y="2796778"/>
                </a:lnTo>
                <a:cubicBezTo>
                  <a:pt x="8221514" y="2798479"/>
                  <a:pt x="8228011" y="2801274"/>
                  <a:pt x="8231684" y="2805162"/>
                </a:cubicBezTo>
                <a:cubicBezTo>
                  <a:pt x="8235358" y="2809050"/>
                  <a:pt x="8237119" y="2812573"/>
                  <a:pt x="8236967" y="2815732"/>
                </a:cubicBezTo>
                <a:cubicBezTo>
                  <a:pt x="8236997" y="2818678"/>
                  <a:pt x="8235480" y="2823356"/>
                  <a:pt x="8232413" y="2829766"/>
                </a:cubicBezTo>
                <a:cubicBezTo>
                  <a:pt x="8229347" y="2836174"/>
                  <a:pt x="8224549" y="2844133"/>
                  <a:pt x="8218022" y="2853640"/>
                </a:cubicBezTo>
                <a:cubicBezTo>
                  <a:pt x="8193763" y="2888450"/>
                  <a:pt x="8162856" y="2927086"/>
                  <a:pt x="8125300" y="2969550"/>
                </a:cubicBezTo>
                <a:cubicBezTo>
                  <a:pt x="8087743" y="3012015"/>
                  <a:pt x="8049185" y="3055025"/>
                  <a:pt x="8009624" y="3098583"/>
                </a:cubicBezTo>
                <a:cubicBezTo>
                  <a:pt x="7995902" y="3114226"/>
                  <a:pt x="7977229" y="3131782"/>
                  <a:pt x="7953605" y="3151253"/>
                </a:cubicBezTo>
                <a:cubicBezTo>
                  <a:pt x="7929982" y="3170723"/>
                  <a:pt x="7909806" y="3181354"/>
                  <a:pt x="7893080" y="3183146"/>
                </a:cubicBezTo>
                <a:cubicBezTo>
                  <a:pt x="7884322" y="3183906"/>
                  <a:pt x="7877754" y="3180929"/>
                  <a:pt x="7873375" y="3174216"/>
                </a:cubicBezTo>
                <a:cubicBezTo>
                  <a:pt x="7868996" y="3167503"/>
                  <a:pt x="7866807" y="3152498"/>
                  <a:pt x="7866807" y="3129201"/>
                </a:cubicBezTo>
                <a:lnTo>
                  <a:pt x="7866807" y="2951325"/>
                </a:lnTo>
                <a:cubicBezTo>
                  <a:pt x="7866509" y="2906857"/>
                  <a:pt x="7868077" y="2873809"/>
                  <a:pt x="7871510" y="2852182"/>
                </a:cubicBezTo>
                <a:cubicBezTo>
                  <a:pt x="7874943" y="2830555"/>
                  <a:pt x="7882025" y="2815975"/>
                  <a:pt x="7892756" y="2808442"/>
                </a:cubicBezTo>
                <a:cubicBezTo>
                  <a:pt x="7903487" y="2800909"/>
                  <a:pt x="7919651" y="2796049"/>
                  <a:pt x="7941248" y="2793862"/>
                </a:cubicBezTo>
                <a:lnTo>
                  <a:pt x="7982117" y="2788039"/>
                </a:lnTo>
                <a:cubicBezTo>
                  <a:pt x="7988584" y="2782653"/>
                  <a:pt x="7991818" y="2774180"/>
                  <a:pt x="7991818" y="2762622"/>
                </a:cubicBezTo>
                <a:cubicBezTo>
                  <a:pt x="7991818" y="2751063"/>
                  <a:pt x="7988584" y="2742591"/>
                  <a:pt x="7982117" y="2737205"/>
                </a:cubicBezTo>
                <a:cubicBezTo>
                  <a:pt x="7943468" y="2738650"/>
                  <a:pt x="7905843" y="2739711"/>
                  <a:pt x="7869243" y="2740389"/>
                </a:cubicBezTo>
                <a:cubicBezTo>
                  <a:pt x="7832644" y="2741066"/>
                  <a:pt x="7796886" y="2741402"/>
                  <a:pt x="7761972" y="2741395"/>
                </a:cubicBezTo>
                <a:cubicBezTo>
                  <a:pt x="7689167" y="2741450"/>
                  <a:pt x="7616331" y="2740054"/>
                  <a:pt x="7543463" y="2737205"/>
                </a:cubicBezTo>
                <a:close/>
                <a:moveTo>
                  <a:pt x="8947415" y="2718260"/>
                </a:moveTo>
                <a:cubicBezTo>
                  <a:pt x="8840761" y="2719557"/>
                  <a:pt x="8757816" y="2745336"/>
                  <a:pt x="8698582" y="2795596"/>
                </a:cubicBezTo>
                <a:cubicBezTo>
                  <a:pt x="8639348" y="2845856"/>
                  <a:pt x="8609612" y="2912813"/>
                  <a:pt x="8609377" y="2996467"/>
                </a:cubicBezTo>
                <a:cubicBezTo>
                  <a:pt x="8610149" y="3044434"/>
                  <a:pt x="8621383" y="3086490"/>
                  <a:pt x="8643080" y="3122634"/>
                </a:cubicBezTo>
                <a:cubicBezTo>
                  <a:pt x="8664776" y="3158777"/>
                  <a:pt x="8692299" y="3189820"/>
                  <a:pt x="8725650" y="3215760"/>
                </a:cubicBezTo>
                <a:cubicBezTo>
                  <a:pt x="8759000" y="3241701"/>
                  <a:pt x="8793544" y="3263349"/>
                  <a:pt x="8829280" y="3280706"/>
                </a:cubicBezTo>
                <a:cubicBezTo>
                  <a:pt x="8859278" y="3295148"/>
                  <a:pt x="8889382" y="3312909"/>
                  <a:pt x="8919596" y="3333991"/>
                </a:cubicBezTo>
                <a:cubicBezTo>
                  <a:pt x="8949809" y="3355072"/>
                  <a:pt x="8975161" y="3380284"/>
                  <a:pt x="8995651" y="3409626"/>
                </a:cubicBezTo>
                <a:cubicBezTo>
                  <a:pt x="9016142" y="3438968"/>
                  <a:pt x="9026801" y="3473249"/>
                  <a:pt x="9027628" y="3512470"/>
                </a:cubicBezTo>
                <a:cubicBezTo>
                  <a:pt x="9027811" y="3550490"/>
                  <a:pt x="9015050" y="3584137"/>
                  <a:pt x="8989345" y="3613412"/>
                </a:cubicBezTo>
                <a:cubicBezTo>
                  <a:pt x="8963640" y="3642686"/>
                  <a:pt x="8923897" y="3658112"/>
                  <a:pt x="8870116" y="3659691"/>
                </a:cubicBezTo>
                <a:cubicBezTo>
                  <a:pt x="8828560" y="3658621"/>
                  <a:pt x="8790710" y="3645862"/>
                  <a:pt x="8756568" y="3621415"/>
                </a:cubicBezTo>
                <a:cubicBezTo>
                  <a:pt x="8722425" y="3596968"/>
                  <a:pt x="8693548" y="3567258"/>
                  <a:pt x="8669935" y="3532283"/>
                </a:cubicBezTo>
                <a:cubicBezTo>
                  <a:pt x="8646322" y="3497309"/>
                  <a:pt x="8629533" y="3463495"/>
                  <a:pt x="8619568" y="3430843"/>
                </a:cubicBezTo>
                <a:cubicBezTo>
                  <a:pt x="8612802" y="3422826"/>
                  <a:pt x="8603393" y="3419182"/>
                  <a:pt x="8591340" y="3419910"/>
                </a:cubicBezTo>
                <a:cubicBezTo>
                  <a:pt x="8579288" y="3420639"/>
                  <a:pt x="8570242" y="3425741"/>
                  <a:pt x="8564200" y="3435216"/>
                </a:cubicBezTo>
                <a:cubicBezTo>
                  <a:pt x="8564412" y="3486416"/>
                  <a:pt x="8568723" y="3534152"/>
                  <a:pt x="8577133" y="3578424"/>
                </a:cubicBezTo>
                <a:cubicBezTo>
                  <a:pt x="8585543" y="3622696"/>
                  <a:pt x="8596776" y="3653661"/>
                  <a:pt x="8610832" y="3671318"/>
                </a:cubicBezTo>
                <a:cubicBezTo>
                  <a:pt x="8626146" y="3681250"/>
                  <a:pt x="8654480" y="3692634"/>
                  <a:pt x="8695833" y="3705472"/>
                </a:cubicBezTo>
                <a:cubicBezTo>
                  <a:pt x="8737186" y="3718311"/>
                  <a:pt x="8791392" y="3725335"/>
                  <a:pt x="8858449" y="3726546"/>
                </a:cubicBezTo>
                <a:cubicBezTo>
                  <a:pt x="8970060" y="3725431"/>
                  <a:pt x="9058776" y="3698558"/>
                  <a:pt x="9124598" y="3645928"/>
                </a:cubicBezTo>
                <a:cubicBezTo>
                  <a:pt x="9190420" y="3593298"/>
                  <a:pt x="9224102" y="3521603"/>
                  <a:pt x="9225642" y="3430843"/>
                </a:cubicBezTo>
                <a:cubicBezTo>
                  <a:pt x="9224780" y="3377639"/>
                  <a:pt x="9213726" y="3332128"/>
                  <a:pt x="9192478" y="3294311"/>
                </a:cubicBezTo>
                <a:cubicBezTo>
                  <a:pt x="9171232" y="3256493"/>
                  <a:pt x="9144968" y="3224911"/>
                  <a:pt x="9113690" y="3199564"/>
                </a:cubicBezTo>
                <a:cubicBezTo>
                  <a:pt x="9082412" y="3174218"/>
                  <a:pt x="9051294" y="3153649"/>
                  <a:pt x="9020338" y="3137858"/>
                </a:cubicBezTo>
                <a:lnTo>
                  <a:pt x="8924080" y="3086841"/>
                </a:lnTo>
                <a:cubicBezTo>
                  <a:pt x="8886646" y="3067527"/>
                  <a:pt x="8855410" y="3043476"/>
                  <a:pt x="8830374" y="3014687"/>
                </a:cubicBezTo>
                <a:cubicBezTo>
                  <a:pt x="8805336" y="2985899"/>
                  <a:pt x="8792332" y="2954560"/>
                  <a:pt x="8791360" y="2920670"/>
                </a:cubicBezTo>
                <a:cubicBezTo>
                  <a:pt x="8791542" y="2883136"/>
                  <a:pt x="8804304" y="2851433"/>
                  <a:pt x="8829644" y="2825561"/>
                </a:cubicBezTo>
                <a:cubicBezTo>
                  <a:pt x="8854985" y="2799690"/>
                  <a:pt x="8891812" y="2786207"/>
                  <a:pt x="8940123" y="2785114"/>
                </a:cubicBezTo>
                <a:cubicBezTo>
                  <a:pt x="8975088" y="2785969"/>
                  <a:pt x="9005428" y="2796082"/>
                  <a:pt x="9031144" y="2815453"/>
                </a:cubicBezTo>
                <a:cubicBezTo>
                  <a:pt x="9056860" y="2834825"/>
                  <a:pt x="9078120" y="2858326"/>
                  <a:pt x="9094922" y="2885958"/>
                </a:cubicBezTo>
                <a:cubicBezTo>
                  <a:pt x="9111724" y="2913589"/>
                  <a:pt x="9124238" y="2940222"/>
                  <a:pt x="9132460" y="2965857"/>
                </a:cubicBezTo>
                <a:cubicBezTo>
                  <a:pt x="9140104" y="2973145"/>
                  <a:pt x="9150296" y="2976425"/>
                  <a:pt x="9163036" y="2975696"/>
                </a:cubicBezTo>
                <a:cubicBezTo>
                  <a:pt x="9175776" y="2974967"/>
                  <a:pt x="9184512" y="2970230"/>
                  <a:pt x="9189244" y="2961484"/>
                </a:cubicBezTo>
                <a:cubicBezTo>
                  <a:pt x="9188880" y="2912074"/>
                  <a:pt x="9185968" y="2869139"/>
                  <a:pt x="9180508" y="2832679"/>
                </a:cubicBezTo>
                <a:cubicBezTo>
                  <a:pt x="9175048" y="2796219"/>
                  <a:pt x="9169224" y="2769706"/>
                  <a:pt x="9163036" y="2753140"/>
                </a:cubicBezTo>
                <a:cubicBezTo>
                  <a:pt x="9154512" y="2751748"/>
                  <a:pt x="9146444" y="2750173"/>
                  <a:pt x="9138830" y="2748417"/>
                </a:cubicBezTo>
                <a:cubicBezTo>
                  <a:pt x="9131216" y="2746661"/>
                  <a:pt x="9122784" y="2744359"/>
                  <a:pt x="9113532" y="2741513"/>
                </a:cubicBezTo>
                <a:cubicBezTo>
                  <a:pt x="9084139" y="2732914"/>
                  <a:pt x="9055188" y="2726859"/>
                  <a:pt x="9026682" y="2723346"/>
                </a:cubicBezTo>
                <a:cubicBezTo>
                  <a:pt x="8998175" y="2719834"/>
                  <a:pt x="8971753" y="2718138"/>
                  <a:pt x="8947415" y="2718260"/>
                </a:cubicBezTo>
                <a:close/>
                <a:moveTo>
                  <a:pt x="6000037" y="2718260"/>
                </a:moveTo>
                <a:cubicBezTo>
                  <a:pt x="5998850" y="2719042"/>
                  <a:pt x="5992644" y="2725411"/>
                  <a:pt x="5981419" y="2737367"/>
                </a:cubicBezTo>
                <a:cubicBezTo>
                  <a:pt x="5970195" y="2749322"/>
                  <a:pt x="5955247" y="2762168"/>
                  <a:pt x="5936574" y="2775905"/>
                </a:cubicBezTo>
                <a:cubicBezTo>
                  <a:pt x="5917903" y="2789641"/>
                  <a:pt x="5896802" y="2799573"/>
                  <a:pt x="5873273" y="2805699"/>
                </a:cubicBezTo>
                <a:cubicBezTo>
                  <a:pt x="5875034" y="2826163"/>
                  <a:pt x="5870784" y="2850815"/>
                  <a:pt x="5860524" y="2879658"/>
                </a:cubicBezTo>
                <a:cubicBezTo>
                  <a:pt x="5850264" y="2908501"/>
                  <a:pt x="5836544" y="2945541"/>
                  <a:pt x="5819363" y="2990779"/>
                </a:cubicBezTo>
                <a:lnTo>
                  <a:pt x="5686771" y="3346250"/>
                </a:lnTo>
                <a:cubicBezTo>
                  <a:pt x="5667226" y="3398139"/>
                  <a:pt x="5650075" y="3442758"/>
                  <a:pt x="5635316" y="3480105"/>
                </a:cubicBezTo>
                <a:cubicBezTo>
                  <a:pt x="5620559" y="3517452"/>
                  <a:pt x="5607084" y="3550435"/>
                  <a:pt x="5594891" y="3579054"/>
                </a:cubicBezTo>
                <a:cubicBezTo>
                  <a:pt x="5582544" y="3606642"/>
                  <a:pt x="5569014" y="3625317"/>
                  <a:pt x="5554300" y="3635079"/>
                </a:cubicBezTo>
                <a:cubicBezTo>
                  <a:pt x="5539587" y="3644841"/>
                  <a:pt x="5523509" y="3650419"/>
                  <a:pt x="5506066" y="3651814"/>
                </a:cubicBezTo>
                <a:lnTo>
                  <a:pt x="5466750" y="3656203"/>
                </a:lnTo>
                <a:cubicBezTo>
                  <a:pt x="5461470" y="3662916"/>
                  <a:pt x="5458921" y="3671825"/>
                  <a:pt x="5459103" y="3682932"/>
                </a:cubicBezTo>
                <a:cubicBezTo>
                  <a:pt x="5459284" y="3694039"/>
                  <a:pt x="5463290" y="3702216"/>
                  <a:pt x="5471119" y="3707464"/>
                </a:cubicBezTo>
                <a:cubicBezTo>
                  <a:pt x="5503578" y="3707301"/>
                  <a:pt x="5530759" y="3706649"/>
                  <a:pt x="5552662" y="3705506"/>
                </a:cubicBezTo>
                <a:cubicBezTo>
                  <a:pt x="5574566" y="3704364"/>
                  <a:pt x="5597378" y="3703711"/>
                  <a:pt x="5621101" y="3703548"/>
                </a:cubicBezTo>
                <a:cubicBezTo>
                  <a:pt x="5651529" y="3704169"/>
                  <a:pt x="5680236" y="3704638"/>
                  <a:pt x="5707221" y="3704957"/>
                </a:cubicBezTo>
                <a:cubicBezTo>
                  <a:pt x="5734207" y="3705275"/>
                  <a:pt x="5760375" y="3706111"/>
                  <a:pt x="5785727" y="3707464"/>
                </a:cubicBezTo>
                <a:cubicBezTo>
                  <a:pt x="5792771" y="3702765"/>
                  <a:pt x="5796172" y="3694588"/>
                  <a:pt x="5795929" y="3682932"/>
                </a:cubicBezTo>
                <a:cubicBezTo>
                  <a:pt x="5795686" y="3671276"/>
                  <a:pt x="5793257" y="3662366"/>
                  <a:pt x="5788642" y="3656203"/>
                </a:cubicBezTo>
                <a:lnTo>
                  <a:pt x="5744922" y="3648903"/>
                </a:lnTo>
                <a:cubicBezTo>
                  <a:pt x="5724581" y="3645235"/>
                  <a:pt x="5709522" y="3641294"/>
                  <a:pt x="5699745" y="3637080"/>
                </a:cubicBezTo>
                <a:cubicBezTo>
                  <a:pt x="5689969" y="3632866"/>
                  <a:pt x="5685111" y="3628561"/>
                  <a:pt x="5685172" y="3624165"/>
                </a:cubicBezTo>
                <a:cubicBezTo>
                  <a:pt x="5685051" y="3618708"/>
                  <a:pt x="5685658" y="3612160"/>
                  <a:pt x="5686995" y="3604520"/>
                </a:cubicBezTo>
                <a:cubicBezTo>
                  <a:pt x="5688330" y="3596880"/>
                  <a:pt x="5691123" y="3585967"/>
                  <a:pt x="5695373" y="3571778"/>
                </a:cubicBezTo>
                <a:lnTo>
                  <a:pt x="5752209" y="3402976"/>
                </a:lnTo>
                <a:cubicBezTo>
                  <a:pt x="5755852" y="3389668"/>
                  <a:pt x="5760589" y="3381361"/>
                  <a:pt x="5766418" y="3378057"/>
                </a:cubicBezTo>
                <a:cubicBezTo>
                  <a:pt x="5772247" y="3374753"/>
                  <a:pt x="5783541" y="3373358"/>
                  <a:pt x="5800301" y="3373874"/>
                </a:cubicBezTo>
                <a:lnTo>
                  <a:pt x="5973810" y="3373874"/>
                </a:lnTo>
                <a:cubicBezTo>
                  <a:pt x="5998581" y="3373510"/>
                  <a:pt x="6015701" y="3374965"/>
                  <a:pt x="6025172" y="3378239"/>
                </a:cubicBezTo>
                <a:cubicBezTo>
                  <a:pt x="6034643" y="3381513"/>
                  <a:pt x="6040835" y="3388788"/>
                  <a:pt x="6043749" y="3400066"/>
                </a:cubicBezTo>
                <a:lnTo>
                  <a:pt x="6083090" y="3525212"/>
                </a:lnTo>
                <a:cubicBezTo>
                  <a:pt x="6091893" y="3552255"/>
                  <a:pt x="6098692" y="3574204"/>
                  <a:pt x="6103489" y="3591060"/>
                </a:cubicBezTo>
                <a:cubicBezTo>
                  <a:pt x="6108285" y="3607916"/>
                  <a:pt x="6110713" y="3618951"/>
                  <a:pt x="6110774" y="3624165"/>
                </a:cubicBezTo>
                <a:cubicBezTo>
                  <a:pt x="6111229" y="3628652"/>
                  <a:pt x="6108862" y="3633139"/>
                  <a:pt x="6103671" y="3637626"/>
                </a:cubicBezTo>
                <a:cubicBezTo>
                  <a:pt x="6098480" y="3642113"/>
                  <a:pt x="6087734" y="3645872"/>
                  <a:pt x="6071433" y="3648903"/>
                </a:cubicBezTo>
                <a:lnTo>
                  <a:pt x="6024807" y="3656203"/>
                </a:lnTo>
                <a:cubicBezTo>
                  <a:pt x="6016916" y="3662916"/>
                  <a:pt x="6013394" y="3671825"/>
                  <a:pt x="6014245" y="3682932"/>
                </a:cubicBezTo>
                <a:cubicBezTo>
                  <a:pt x="6015094" y="3694039"/>
                  <a:pt x="6019586" y="3702216"/>
                  <a:pt x="6027721" y="3707464"/>
                </a:cubicBezTo>
                <a:cubicBezTo>
                  <a:pt x="6060687" y="3706020"/>
                  <a:pt x="6092743" y="3705001"/>
                  <a:pt x="6123887" y="3704408"/>
                </a:cubicBezTo>
                <a:cubicBezTo>
                  <a:pt x="6155032" y="3703815"/>
                  <a:pt x="6188544" y="3703528"/>
                  <a:pt x="6224424" y="3703548"/>
                </a:cubicBezTo>
                <a:cubicBezTo>
                  <a:pt x="6262551" y="3703528"/>
                  <a:pt x="6300677" y="3703815"/>
                  <a:pt x="6338803" y="3704408"/>
                </a:cubicBezTo>
                <a:lnTo>
                  <a:pt x="6441399" y="3707258"/>
                </a:lnTo>
                <a:lnTo>
                  <a:pt x="6441582" y="3707601"/>
                </a:lnTo>
                <a:lnTo>
                  <a:pt x="6446653" y="3707405"/>
                </a:lnTo>
                <a:lnTo>
                  <a:pt x="6448811" y="3707464"/>
                </a:lnTo>
                <a:lnTo>
                  <a:pt x="6448908" y="3707317"/>
                </a:lnTo>
                <a:lnTo>
                  <a:pt x="6523729" y="3704417"/>
                </a:lnTo>
                <a:cubicBezTo>
                  <a:pt x="6550919" y="3703719"/>
                  <a:pt x="6577917" y="3703383"/>
                  <a:pt x="6604722" y="3703411"/>
                </a:cubicBezTo>
                <a:cubicBezTo>
                  <a:pt x="6633397" y="3703404"/>
                  <a:pt x="6663368" y="3703740"/>
                  <a:pt x="6694637" y="3704417"/>
                </a:cubicBezTo>
                <a:cubicBezTo>
                  <a:pt x="6725905" y="3705094"/>
                  <a:pt x="6761008" y="3706156"/>
                  <a:pt x="6799945" y="3707601"/>
                </a:cubicBezTo>
                <a:cubicBezTo>
                  <a:pt x="6804500" y="3702397"/>
                  <a:pt x="6807051" y="3694287"/>
                  <a:pt x="6807598" y="3683273"/>
                </a:cubicBezTo>
                <a:cubicBezTo>
                  <a:pt x="6808144" y="3672259"/>
                  <a:pt x="6805593" y="3663424"/>
                  <a:pt x="6799945" y="3656767"/>
                </a:cubicBezTo>
                <a:lnTo>
                  <a:pt x="6759127" y="3650947"/>
                </a:lnTo>
                <a:cubicBezTo>
                  <a:pt x="6739843" y="3648366"/>
                  <a:pt x="6722653" y="3643689"/>
                  <a:pt x="6707560" y="3636917"/>
                </a:cubicBezTo>
                <a:cubicBezTo>
                  <a:pt x="6692466" y="3630145"/>
                  <a:pt x="6681472" y="3619274"/>
                  <a:pt x="6674578" y="3604303"/>
                </a:cubicBezTo>
                <a:cubicBezTo>
                  <a:pt x="6666652" y="3583349"/>
                  <a:pt x="6661003" y="3548730"/>
                  <a:pt x="6657632" y="3500446"/>
                </a:cubicBezTo>
                <a:cubicBezTo>
                  <a:pt x="6654261" y="3452162"/>
                  <a:pt x="6652621" y="3397865"/>
                  <a:pt x="6652712" y="3337555"/>
                </a:cubicBezTo>
                <a:lnTo>
                  <a:pt x="6652712" y="3054774"/>
                </a:lnTo>
                <a:cubicBezTo>
                  <a:pt x="6652560" y="3028202"/>
                  <a:pt x="6652864" y="3007735"/>
                  <a:pt x="6653623" y="2993371"/>
                </a:cubicBezTo>
                <a:cubicBezTo>
                  <a:pt x="6654382" y="2979007"/>
                  <a:pt x="6656508" y="2968378"/>
                  <a:pt x="6660001" y="2961485"/>
                </a:cubicBezTo>
                <a:cubicBezTo>
                  <a:pt x="6672817" y="2972357"/>
                  <a:pt x="6692011" y="2993249"/>
                  <a:pt x="6717582" y="3024163"/>
                </a:cubicBezTo>
                <a:cubicBezTo>
                  <a:pt x="6743153" y="3055077"/>
                  <a:pt x="6776924" y="3096377"/>
                  <a:pt x="6818895" y="3148063"/>
                </a:cubicBezTo>
                <a:lnTo>
                  <a:pt x="7155635" y="3564946"/>
                </a:lnTo>
                <a:cubicBezTo>
                  <a:pt x="7190439" y="3608467"/>
                  <a:pt x="7218500" y="3645459"/>
                  <a:pt x="7239819" y="3675925"/>
                </a:cubicBezTo>
                <a:cubicBezTo>
                  <a:pt x="7261138" y="3706390"/>
                  <a:pt x="7272435" y="3722292"/>
                  <a:pt x="7273708" y="3723632"/>
                </a:cubicBezTo>
                <a:cubicBezTo>
                  <a:pt x="7291916" y="3723328"/>
                  <a:pt x="7309307" y="3719928"/>
                  <a:pt x="7325880" y="3713430"/>
                </a:cubicBezTo>
                <a:cubicBezTo>
                  <a:pt x="7342453" y="3706933"/>
                  <a:pt x="7353664" y="3699161"/>
                  <a:pt x="7359515" y="3690113"/>
                </a:cubicBezTo>
                <a:cubicBezTo>
                  <a:pt x="7358118" y="3665217"/>
                  <a:pt x="7357268" y="3631942"/>
                  <a:pt x="7356964" y="3590286"/>
                </a:cubicBezTo>
                <a:cubicBezTo>
                  <a:pt x="7356661" y="3548631"/>
                  <a:pt x="7356539" y="3503697"/>
                  <a:pt x="7356600" y="3455484"/>
                </a:cubicBezTo>
                <a:lnTo>
                  <a:pt x="7356600" y="3107249"/>
                </a:lnTo>
                <a:cubicBezTo>
                  <a:pt x="7356509" y="3046939"/>
                  <a:pt x="7358149" y="2992642"/>
                  <a:pt x="7361519" y="2944358"/>
                </a:cubicBezTo>
                <a:cubicBezTo>
                  <a:pt x="7364889" y="2896074"/>
                  <a:pt x="7370536" y="2861455"/>
                  <a:pt x="7378460" y="2840501"/>
                </a:cubicBezTo>
                <a:cubicBezTo>
                  <a:pt x="7385109" y="2825469"/>
                  <a:pt x="7395128" y="2814355"/>
                  <a:pt x="7408517" y="2807158"/>
                </a:cubicBezTo>
                <a:cubicBezTo>
                  <a:pt x="7421906" y="2799961"/>
                  <a:pt x="7438119" y="2795041"/>
                  <a:pt x="7457155" y="2792399"/>
                </a:cubicBezTo>
                <a:lnTo>
                  <a:pt x="7483388" y="2788039"/>
                </a:lnTo>
                <a:cubicBezTo>
                  <a:pt x="7489035" y="2781382"/>
                  <a:pt x="7491585" y="2772546"/>
                  <a:pt x="7491038" y="2761532"/>
                </a:cubicBezTo>
                <a:cubicBezTo>
                  <a:pt x="7490492" y="2750518"/>
                  <a:pt x="7487942" y="2742409"/>
                  <a:pt x="7483388" y="2737205"/>
                </a:cubicBezTo>
                <a:cubicBezTo>
                  <a:pt x="7455089" y="2738650"/>
                  <a:pt x="7427525" y="2739711"/>
                  <a:pt x="7400694" y="2740389"/>
                </a:cubicBezTo>
                <a:cubicBezTo>
                  <a:pt x="7373863" y="2741066"/>
                  <a:pt x="7347046" y="2741402"/>
                  <a:pt x="7320244" y="2741395"/>
                </a:cubicBezTo>
                <a:cubicBezTo>
                  <a:pt x="7290932" y="2741402"/>
                  <a:pt x="7260778" y="2741066"/>
                  <a:pt x="7229783" y="2740389"/>
                </a:cubicBezTo>
                <a:cubicBezTo>
                  <a:pt x="7198788" y="2739711"/>
                  <a:pt x="7163868" y="2738650"/>
                  <a:pt x="7125022" y="2737205"/>
                </a:cubicBezTo>
                <a:cubicBezTo>
                  <a:pt x="7120467" y="2742409"/>
                  <a:pt x="7117916" y="2750518"/>
                  <a:pt x="7117369" y="2761532"/>
                </a:cubicBezTo>
                <a:cubicBezTo>
                  <a:pt x="7116822" y="2772546"/>
                  <a:pt x="7119373" y="2781382"/>
                  <a:pt x="7125022" y="2788039"/>
                </a:cubicBezTo>
                <a:lnTo>
                  <a:pt x="7164381" y="2793857"/>
                </a:lnTo>
                <a:cubicBezTo>
                  <a:pt x="7184304" y="2796438"/>
                  <a:pt x="7201675" y="2801115"/>
                  <a:pt x="7216496" y="2807886"/>
                </a:cubicBezTo>
                <a:cubicBezTo>
                  <a:pt x="7231316" y="2814658"/>
                  <a:pt x="7242128" y="2825530"/>
                  <a:pt x="7248931" y="2840501"/>
                </a:cubicBezTo>
                <a:cubicBezTo>
                  <a:pt x="7256857" y="2861455"/>
                  <a:pt x="7262507" y="2896074"/>
                  <a:pt x="7265878" y="2944358"/>
                </a:cubicBezTo>
                <a:cubicBezTo>
                  <a:pt x="7269251" y="2992642"/>
                  <a:pt x="7270891" y="3046939"/>
                  <a:pt x="7270800" y="3107249"/>
                </a:cubicBezTo>
                <a:lnTo>
                  <a:pt x="7270800" y="3308402"/>
                </a:lnTo>
                <a:cubicBezTo>
                  <a:pt x="7270921" y="3321703"/>
                  <a:pt x="7270678" y="3334093"/>
                  <a:pt x="7270071" y="3345572"/>
                </a:cubicBezTo>
                <a:cubicBezTo>
                  <a:pt x="7269463" y="3357051"/>
                  <a:pt x="7267761" y="3366526"/>
                  <a:pt x="7264966" y="3373996"/>
                </a:cubicBezTo>
                <a:cubicBezTo>
                  <a:pt x="7248475" y="3357385"/>
                  <a:pt x="7228978" y="3335946"/>
                  <a:pt x="7206474" y="3309678"/>
                </a:cubicBezTo>
                <a:cubicBezTo>
                  <a:pt x="7183970" y="3283410"/>
                  <a:pt x="7156819" y="3251403"/>
                  <a:pt x="7125022" y="3213656"/>
                </a:cubicBezTo>
                <a:lnTo>
                  <a:pt x="7002572" y="3069350"/>
                </a:lnTo>
                <a:cubicBezTo>
                  <a:pt x="6936062" y="2991362"/>
                  <a:pt x="6881396" y="2924684"/>
                  <a:pt x="6838575" y="2869314"/>
                </a:cubicBezTo>
                <a:cubicBezTo>
                  <a:pt x="6795753" y="2813944"/>
                  <a:pt x="6770243" y="2769908"/>
                  <a:pt x="6762043" y="2737205"/>
                </a:cubicBezTo>
                <a:cubicBezTo>
                  <a:pt x="6746645" y="2738650"/>
                  <a:pt x="6728607" y="2739711"/>
                  <a:pt x="6707928" y="2740389"/>
                </a:cubicBezTo>
                <a:cubicBezTo>
                  <a:pt x="6687250" y="2741066"/>
                  <a:pt x="6664481" y="2741402"/>
                  <a:pt x="6639624" y="2741395"/>
                </a:cubicBezTo>
                <a:cubicBezTo>
                  <a:pt x="6609446" y="2741402"/>
                  <a:pt x="6577062" y="2741066"/>
                  <a:pt x="6542472" y="2740389"/>
                </a:cubicBezTo>
                <a:cubicBezTo>
                  <a:pt x="6507882" y="2739711"/>
                  <a:pt x="6473280" y="2738650"/>
                  <a:pt x="6438668" y="2737205"/>
                </a:cubicBezTo>
                <a:cubicBezTo>
                  <a:pt x="6431411" y="2740503"/>
                  <a:pt x="6427343" y="2748067"/>
                  <a:pt x="6426463" y="2759898"/>
                </a:cubicBezTo>
                <a:cubicBezTo>
                  <a:pt x="6425582" y="2771729"/>
                  <a:pt x="6427707" y="2781110"/>
                  <a:pt x="6432838" y="2788039"/>
                </a:cubicBezTo>
                <a:lnTo>
                  <a:pt x="6473643" y="2793857"/>
                </a:lnTo>
                <a:cubicBezTo>
                  <a:pt x="6498691" y="2797562"/>
                  <a:pt x="6517454" y="2803635"/>
                  <a:pt x="6529933" y="2812077"/>
                </a:cubicBezTo>
                <a:cubicBezTo>
                  <a:pt x="6542411" y="2820519"/>
                  <a:pt x="6551337" y="2830966"/>
                  <a:pt x="6556711" y="2843416"/>
                </a:cubicBezTo>
                <a:cubicBezTo>
                  <a:pt x="6560961" y="2852496"/>
                  <a:pt x="6563754" y="2865676"/>
                  <a:pt x="6565090" y="2882955"/>
                </a:cubicBezTo>
                <a:cubicBezTo>
                  <a:pt x="6566426" y="2900234"/>
                  <a:pt x="6567034" y="2928354"/>
                  <a:pt x="6566912" y="2967316"/>
                </a:cubicBezTo>
                <a:lnTo>
                  <a:pt x="6566912" y="3337555"/>
                </a:lnTo>
                <a:cubicBezTo>
                  <a:pt x="6567064" y="3397865"/>
                  <a:pt x="6565667" y="3452162"/>
                  <a:pt x="6562722" y="3500446"/>
                </a:cubicBezTo>
                <a:cubicBezTo>
                  <a:pt x="6559777" y="3548730"/>
                  <a:pt x="6554373" y="3583349"/>
                  <a:pt x="6546510" y="3604303"/>
                </a:cubicBezTo>
                <a:cubicBezTo>
                  <a:pt x="6540528" y="3619243"/>
                  <a:pt x="6530631" y="3630176"/>
                  <a:pt x="6516817" y="3637099"/>
                </a:cubicBezTo>
                <a:cubicBezTo>
                  <a:pt x="6503002" y="3644023"/>
                  <a:pt x="6486182" y="3649125"/>
                  <a:pt x="6466357" y="3652405"/>
                </a:cubicBezTo>
                <a:lnTo>
                  <a:pt x="6447379" y="3655746"/>
                </a:lnTo>
                <a:lnTo>
                  <a:pt x="6394900" y="3647448"/>
                </a:lnTo>
                <a:cubicBezTo>
                  <a:pt x="6369159" y="3643689"/>
                  <a:pt x="6349974" y="3631926"/>
                  <a:pt x="6337346" y="3612160"/>
                </a:cubicBezTo>
                <a:cubicBezTo>
                  <a:pt x="6324718" y="3592394"/>
                  <a:pt x="6311362" y="3560986"/>
                  <a:pt x="6297277" y="3517936"/>
                </a:cubicBezTo>
                <a:lnTo>
                  <a:pt x="6099117" y="2947060"/>
                </a:lnTo>
                <a:cubicBezTo>
                  <a:pt x="6081177" y="2896114"/>
                  <a:pt x="6067153" y="2855187"/>
                  <a:pt x="6057045" y="2824280"/>
                </a:cubicBezTo>
                <a:cubicBezTo>
                  <a:pt x="6046937" y="2793372"/>
                  <a:pt x="6039105" y="2767748"/>
                  <a:pt x="6033550" y="2747406"/>
                </a:cubicBezTo>
                <a:cubicBezTo>
                  <a:pt x="6030788" y="2736628"/>
                  <a:pt x="6026841" y="2729038"/>
                  <a:pt x="6021711" y="2724635"/>
                </a:cubicBezTo>
                <a:cubicBezTo>
                  <a:pt x="6016581" y="2720233"/>
                  <a:pt x="6009357" y="2718108"/>
                  <a:pt x="6000037" y="2718260"/>
                </a:cubicBezTo>
                <a:close/>
                <a:moveTo>
                  <a:pt x="3467334" y="2705144"/>
                </a:moveTo>
                <a:cubicBezTo>
                  <a:pt x="3459805" y="2705387"/>
                  <a:pt x="3453004" y="2707816"/>
                  <a:pt x="3446932" y="2712430"/>
                </a:cubicBezTo>
                <a:cubicBezTo>
                  <a:pt x="3442378" y="2741323"/>
                  <a:pt x="3436913" y="2777128"/>
                  <a:pt x="3430537" y="2819846"/>
                </a:cubicBezTo>
                <a:cubicBezTo>
                  <a:pt x="3424161" y="2862563"/>
                  <a:pt x="3413596" y="2909284"/>
                  <a:pt x="3398840" y="2960007"/>
                </a:cubicBezTo>
                <a:cubicBezTo>
                  <a:pt x="3403819" y="2969382"/>
                  <a:pt x="3411713" y="2975026"/>
                  <a:pt x="3422522" y="2976937"/>
                </a:cubicBezTo>
                <a:cubicBezTo>
                  <a:pt x="3433330" y="2978849"/>
                  <a:pt x="3443410" y="2977574"/>
                  <a:pt x="3452761" y="2973113"/>
                </a:cubicBezTo>
                <a:cubicBezTo>
                  <a:pt x="3472769" y="2919695"/>
                  <a:pt x="3495054" y="2878946"/>
                  <a:pt x="3519616" y="2850867"/>
                </a:cubicBezTo>
                <a:cubicBezTo>
                  <a:pt x="3544178" y="2822788"/>
                  <a:pt x="3582129" y="2808642"/>
                  <a:pt x="3633469" y="2808432"/>
                </a:cubicBezTo>
                <a:lnTo>
                  <a:pt x="3723824" y="2808432"/>
                </a:lnTo>
                <a:cubicBezTo>
                  <a:pt x="3740583" y="2808007"/>
                  <a:pt x="3750784" y="2810678"/>
                  <a:pt x="3754427" y="2816444"/>
                </a:cubicBezTo>
                <a:cubicBezTo>
                  <a:pt x="3758071" y="2822211"/>
                  <a:pt x="3759528" y="2833621"/>
                  <a:pt x="3758799" y="2850676"/>
                </a:cubicBezTo>
                <a:lnTo>
                  <a:pt x="3758799" y="3493042"/>
                </a:lnTo>
                <a:cubicBezTo>
                  <a:pt x="3759801" y="3558347"/>
                  <a:pt x="3755612" y="3600346"/>
                  <a:pt x="3746230" y="3619039"/>
                </a:cubicBezTo>
                <a:cubicBezTo>
                  <a:pt x="3736848" y="3637733"/>
                  <a:pt x="3716264" y="3647686"/>
                  <a:pt x="3684476" y="3648900"/>
                </a:cubicBezTo>
                <a:lnTo>
                  <a:pt x="3618896" y="3656203"/>
                </a:lnTo>
                <a:cubicBezTo>
                  <a:pt x="3613067" y="3661634"/>
                  <a:pt x="3610152" y="3670178"/>
                  <a:pt x="3610152" y="3681834"/>
                </a:cubicBezTo>
                <a:cubicBezTo>
                  <a:pt x="3610152" y="3693490"/>
                  <a:pt x="3613067" y="3702033"/>
                  <a:pt x="3618896" y="3707464"/>
                </a:cubicBezTo>
                <a:cubicBezTo>
                  <a:pt x="3669477" y="3706020"/>
                  <a:pt x="3714768" y="3705001"/>
                  <a:pt x="3754767" y="3704408"/>
                </a:cubicBezTo>
                <a:cubicBezTo>
                  <a:pt x="3794767" y="3703815"/>
                  <a:pt x="3832027" y="3703528"/>
                  <a:pt x="3866548" y="3703548"/>
                </a:cubicBezTo>
                <a:cubicBezTo>
                  <a:pt x="3899005" y="3703528"/>
                  <a:pt x="3934202" y="3703815"/>
                  <a:pt x="3972138" y="3704408"/>
                </a:cubicBezTo>
                <a:cubicBezTo>
                  <a:pt x="4010074" y="3705001"/>
                  <a:pt x="4052572" y="3706020"/>
                  <a:pt x="4099631" y="3707464"/>
                </a:cubicBezTo>
                <a:cubicBezTo>
                  <a:pt x="4104732" y="3702033"/>
                  <a:pt x="4107282" y="3693490"/>
                  <a:pt x="4107282" y="3681834"/>
                </a:cubicBezTo>
                <a:cubicBezTo>
                  <a:pt x="4107282" y="3670178"/>
                  <a:pt x="4104732" y="3661634"/>
                  <a:pt x="4099631" y="3656203"/>
                </a:cubicBezTo>
                <a:lnTo>
                  <a:pt x="4041338" y="3648900"/>
                </a:lnTo>
                <a:cubicBezTo>
                  <a:pt x="4019775" y="3646733"/>
                  <a:pt x="4003637" y="3642004"/>
                  <a:pt x="3992923" y="3634711"/>
                </a:cubicBezTo>
                <a:cubicBezTo>
                  <a:pt x="3982209" y="3627419"/>
                  <a:pt x="3975138" y="3613087"/>
                  <a:pt x="3971711" y="3591714"/>
                </a:cubicBezTo>
                <a:cubicBezTo>
                  <a:pt x="3968283" y="3570342"/>
                  <a:pt x="3966718" y="3537451"/>
                  <a:pt x="3967015" y="3493042"/>
                </a:cubicBezTo>
                <a:lnTo>
                  <a:pt x="3967015" y="2850676"/>
                </a:lnTo>
                <a:cubicBezTo>
                  <a:pt x="3966468" y="2832347"/>
                  <a:pt x="3968654" y="2820572"/>
                  <a:pt x="3973573" y="2815352"/>
                </a:cubicBezTo>
                <a:cubicBezTo>
                  <a:pt x="3978491" y="2810131"/>
                  <a:pt x="3989421" y="2807825"/>
                  <a:pt x="4006362" y="2808432"/>
                </a:cubicBezTo>
                <a:lnTo>
                  <a:pt x="4093802" y="2808432"/>
                </a:lnTo>
                <a:cubicBezTo>
                  <a:pt x="4146508" y="2809342"/>
                  <a:pt x="4182820" y="2824637"/>
                  <a:pt x="4202737" y="2854316"/>
                </a:cubicBezTo>
                <a:cubicBezTo>
                  <a:pt x="4222654" y="2883995"/>
                  <a:pt x="4237834" y="2922596"/>
                  <a:pt x="4248278" y="2970118"/>
                </a:cubicBezTo>
                <a:cubicBezTo>
                  <a:pt x="4253257" y="2975893"/>
                  <a:pt x="4262244" y="2978284"/>
                  <a:pt x="4275239" y="2977291"/>
                </a:cubicBezTo>
                <a:cubicBezTo>
                  <a:pt x="4288233" y="2976299"/>
                  <a:pt x="4297221" y="2972479"/>
                  <a:pt x="4302199" y="2965832"/>
                </a:cubicBezTo>
                <a:cubicBezTo>
                  <a:pt x="4300924" y="2922131"/>
                  <a:pt x="4302381" y="2876172"/>
                  <a:pt x="4306572" y="2827956"/>
                </a:cubicBezTo>
                <a:cubicBezTo>
                  <a:pt x="4310761" y="2779741"/>
                  <a:pt x="4316591" y="2742143"/>
                  <a:pt x="4324059" y="2715163"/>
                </a:cubicBezTo>
                <a:cubicBezTo>
                  <a:pt x="4322420" y="2712867"/>
                  <a:pt x="4319505" y="2710660"/>
                  <a:pt x="4315316" y="2708543"/>
                </a:cubicBezTo>
                <a:cubicBezTo>
                  <a:pt x="4311125" y="2706426"/>
                  <a:pt x="4306753" y="2705293"/>
                  <a:pt x="4302199" y="2705144"/>
                </a:cubicBezTo>
                <a:cubicBezTo>
                  <a:pt x="4297949" y="2705144"/>
                  <a:pt x="4294427" y="2705501"/>
                  <a:pt x="4291634" y="2706217"/>
                </a:cubicBezTo>
                <a:cubicBezTo>
                  <a:pt x="4288840" y="2706933"/>
                  <a:pt x="4286048" y="2708006"/>
                  <a:pt x="4283254" y="2709438"/>
                </a:cubicBezTo>
                <a:cubicBezTo>
                  <a:pt x="4278062" y="2724200"/>
                  <a:pt x="4266586" y="2733392"/>
                  <a:pt x="4248825" y="2737013"/>
                </a:cubicBezTo>
                <a:cubicBezTo>
                  <a:pt x="4231064" y="2740634"/>
                  <a:pt x="4198820" y="2742155"/>
                  <a:pt x="4152095" y="2741577"/>
                </a:cubicBezTo>
                <a:lnTo>
                  <a:pt x="3610152" y="2741577"/>
                </a:lnTo>
                <a:cubicBezTo>
                  <a:pt x="3557051" y="2741850"/>
                  <a:pt x="3523715" y="2739846"/>
                  <a:pt x="3510143" y="2735565"/>
                </a:cubicBezTo>
                <a:cubicBezTo>
                  <a:pt x="3496572" y="2731284"/>
                  <a:pt x="3489103" y="2723087"/>
                  <a:pt x="3487737" y="2710973"/>
                </a:cubicBezTo>
                <a:cubicBezTo>
                  <a:pt x="3481665" y="2706844"/>
                  <a:pt x="3474864" y="2704901"/>
                  <a:pt x="3467334" y="2705144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002060">
                  <a:alpha val="66000"/>
                </a:srgbClr>
              </a:gs>
              <a:gs pos="100000">
                <a:srgbClr val="002060">
                  <a:lumMod val="93000"/>
                  <a:alpha val="0"/>
                </a:srgbClr>
              </a:gs>
            </a:gsLst>
            <a:lin ang="5400000" scaled="1"/>
          </a:gradFill>
          <a:ln w="25400" cap="flat" cmpd="sng" algn="ctr"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74000">
                  <a:schemeClr val="accent6">
                    <a:lumMod val="45000"/>
                    <a:lumOff val="55000"/>
                  </a:schemeClr>
                </a:gs>
                <a:gs pos="83000">
                  <a:schemeClr val="accent6">
                    <a:lumMod val="45000"/>
                    <a:lumOff val="55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prstDash val="solid"/>
            <a:miter lim="8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" t="21657" r="-46" b="22093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gradFill>
            <a:gsLst>
              <a:gs pos="0">
                <a:srgbClr val="002060">
                  <a:alpha val="36000"/>
                </a:srgbClr>
              </a:gs>
              <a:gs pos="100000">
                <a:srgbClr val="002060">
                  <a:lumMod val="93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: 圆角 5"/>
          <p:cNvSpPr/>
          <p:nvPr/>
        </p:nvSpPr>
        <p:spPr>
          <a:xfrm>
            <a:off x="1921864" y="1201419"/>
            <a:ext cx="8475272" cy="5238188"/>
          </a:xfrm>
          <a:prstGeom prst="roundRect">
            <a:avLst>
              <a:gd name="adj" fmla="val 11576"/>
            </a:avLst>
          </a:prstGeom>
          <a:gradFill>
            <a:gsLst>
              <a:gs pos="0">
                <a:srgbClr val="0070C0">
                  <a:lumMod val="81000"/>
                  <a:alpha val="29000"/>
                </a:srgbClr>
              </a:gs>
              <a:gs pos="100000">
                <a:srgbClr val="002060">
                  <a:lumMod val="93000"/>
                </a:srgbClr>
              </a:gs>
            </a:gsLst>
            <a:lin ang="54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 flipH="1">
            <a:off x="4622800" y="2832100"/>
            <a:ext cx="7569199" cy="4025900"/>
          </a:xfrm>
          <a:custGeom>
            <a:avLst/>
            <a:gdLst>
              <a:gd name="connsiteX0" fmla="*/ 0 w 6337300"/>
              <a:gd name="connsiteY0" fmla="*/ 4025900 h 4025900"/>
              <a:gd name="connsiteX1" fmla="*/ 0 w 6337300"/>
              <a:gd name="connsiteY1" fmla="*/ 0 h 4025900"/>
              <a:gd name="connsiteX2" fmla="*/ 6337300 w 6337300"/>
              <a:gd name="connsiteY2" fmla="*/ 4025900 h 4025900"/>
              <a:gd name="connsiteX3" fmla="*/ 0 w 6337300"/>
              <a:gd name="connsiteY3" fmla="*/ 4025900 h 4025900"/>
              <a:gd name="connsiteX0-1" fmla="*/ 0 w 6337300"/>
              <a:gd name="connsiteY0-2" fmla="*/ 4025900 h 4025900"/>
              <a:gd name="connsiteX1-3" fmla="*/ 0 w 6337300"/>
              <a:gd name="connsiteY1-4" fmla="*/ 0 h 4025900"/>
              <a:gd name="connsiteX2-5" fmla="*/ 6337300 w 6337300"/>
              <a:gd name="connsiteY2-6" fmla="*/ 4025900 h 4025900"/>
              <a:gd name="connsiteX3-7" fmla="*/ 0 w 6337300"/>
              <a:gd name="connsiteY3-8" fmla="*/ 4025900 h 4025900"/>
              <a:gd name="connsiteX0-9" fmla="*/ 0 w 6337300"/>
              <a:gd name="connsiteY0-10" fmla="*/ 4025900 h 4025900"/>
              <a:gd name="connsiteX1-11" fmla="*/ 0 w 6337300"/>
              <a:gd name="connsiteY1-12" fmla="*/ 0 h 4025900"/>
              <a:gd name="connsiteX2-13" fmla="*/ 6337300 w 6337300"/>
              <a:gd name="connsiteY2-14" fmla="*/ 4025900 h 4025900"/>
              <a:gd name="connsiteX3-15" fmla="*/ 0 w 6337300"/>
              <a:gd name="connsiteY3-16" fmla="*/ 4025900 h 40259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337300" h="4025900">
                <a:moveTo>
                  <a:pt x="0" y="4025900"/>
                </a:moveTo>
                <a:lnTo>
                  <a:pt x="0" y="0"/>
                </a:lnTo>
                <a:cubicBezTo>
                  <a:pt x="1121833" y="2307167"/>
                  <a:pt x="6307667" y="1261533"/>
                  <a:pt x="6337300" y="4025900"/>
                </a:cubicBezTo>
                <a:lnTo>
                  <a:pt x="0" y="4025900"/>
                </a:lnTo>
                <a:close/>
              </a:path>
            </a:pathLst>
          </a:custGeom>
          <a:gradFill>
            <a:gsLst>
              <a:gs pos="0">
                <a:srgbClr val="0070C0">
                  <a:lumMod val="81000"/>
                </a:srgbClr>
              </a:gs>
              <a:gs pos="100000">
                <a:srgbClr val="002060">
                  <a:lumMod val="93000"/>
                </a:srgbClr>
              </a:gs>
            </a:gsLst>
            <a:lin ang="5400000" scaled="1"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等腰三角形 1"/>
          <p:cNvSpPr/>
          <p:nvPr/>
        </p:nvSpPr>
        <p:spPr>
          <a:xfrm flipV="1">
            <a:off x="2360645" y="1229792"/>
            <a:ext cx="7592106" cy="2530444"/>
          </a:xfrm>
          <a:prstGeom prst="triangle">
            <a:avLst/>
          </a:prstGeom>
          <a:gradFill>
            <a:gsLst>
              <a:gs pos="0">
                <a:srgbClr val="0070C0">
                  <a:lumMod val="81000"/>
                  <a:alpha val="29000"/>
                </a:srgbClr>
              </a:gs>
              <a:gs pos="100000">
                <a:srgbClr val="002060">
                  <a:lumMod val="93000"/>
                </a:srgbClr>
              </a:gs>
            </a:gsLst>
            <a:lin ang="54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434012" y="2213537"/>
            <a:ext cx="1397002" cy="917008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numCol="1">
            <a:prstTxWarp prst="textPlain">
              <a:avLst/>
            </a:prstTxWarp>
            <a:spAutoFit/>
          </a:bodyPr>
          <a:lstStyle/>
          <a:p>
            <a:r>
              <a:rPr lang="en-US" altLang="zh-CN" sz="4800" dirty="0">
                <a:ln>
                  <a:gradFill flip="none" rotWithShape="1">
                    <a:gsLst>
                      <a:gs pos="0">
                        <a:schemeClr val="accent5">
                          <a:lumMod val="5000"/>
                          <a:lumOff val="95000"/>
                        </a:schemeClr>
                      </a:gs>
                      <a:gs pos="74000">
                        <a:schemeClr val="accent5">
                          <a:lumMod val="45000"/>
                          <a:lumOff val="55000"/>
                        </a:schemeClr>
                      </a:gs>
                      <a:gs pos="83000">
                        <a:schemeClr val="accent5">
                          <a:lumMod val="45000"/>
                          <a:lumOff val="55000"/>
                        </a:schemeClr>
                      </a:gs>
                      <a:gs pos="100000">
                        <a:schemeClr val="accent5">
                          <a:lumMod val="30000"/>
                          <a:lumOff val="70000"/>
                        </a:schemeClr>
                      </a:gs>
                    </a:gsLst>
                    <a:lin ang="5400000" scaled="1"/>
                    <a:tileRect/>
                  </a:gra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01</a:t>
            </a:r>
            <a:endParaRPr lang="zh-CN" altLang="en-US" sz="3200" dirty="0">
              <a:ln>
                <a:gradFill flip="none" rotWithShape="1">
                  <a:gsLst>
                    <a:gs pos="0">
                      <a:schemeClr val="accent5">
                        <a:lumMod val="5000"/>
                        <a:lumOff val="95000"/>
                      </a:schemeClr>
                    </a:gs>
                    <a:gs pos="74000">
                      <a:schemeClr val="accent5">
                        <a:lumMod val="45000"/>
                        <a:lumOff val="55000"/>
                      </a:schemeClr>
                    </a:gs>
                    <a:gs pos="83000">
                      <a:schemeClr val="accent5">
                        <a:lumMod val="45000"/>
                        <a:lumOff val="55000"/>
                      </a:schemeClr>
                    </a:gs>
                    <a:gs pos="100000">
                      <a:schemeClr val="accent5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</a:ln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735759" y="3548938"/>
            <a:ext cx="4847482" cy="83099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上半年重点工作</a:t>
            </a:r>
            <a:endParaRPr lang="zh-CN" altLang="en-US" sz="5400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87" b="35263"/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gradFill>
            <a:gsLst>
              <a:gs pos="0">
                <a:srgbClr val="002060">
                  <a:alpha val="36000"/>
                </a:srgbClr>
              </a:gs>
              <a:gs pos="100000">
                <a:srgbClr val="002060">
                  <a:lumMod val="93000"/>
                  <a:alpha val="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 hidden="1"/>
          <p:cNvSpPr/>
          <p:nvPr/>
        </p:nvSpPr>
        <p:spPr>
          <a:xfrm>
            <a:off x="0" y="1524000"/>
            <a:ext cx="12192000" cy="381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504351" y="686015"/>
            <a:ext cx="3231654" cy="5539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锐字工房洪荒之力中黑简1.0" panose="02010604000000000000" pitchFamily="2" charset="-122"/>
                <a:ea typeface="锐字工房洪荒之力中黑简1.0" panose="02010604000000000000" pitchFamily="2" charset="-122"/>
              </a:rPr>
              <a:t>上半年重点工作</a:t>
            </a:r>
            <a:endParaRPr lang="zh-CN" altLang="en-US" sz="3600" dirty="0">
              <a:solidFill>
                <a:schemeClr val="bg1"/>
              </a:solidFill>
              <a:latin typeface="锐字工房洪荒之力中黑简1.0" panose="02010604000000000000" pitchFamily="2" charset="-122"/>
              <a:ea typeface="锐字工房洪荒之力中黑简1.0" panose="02010604000000000000" pitchFamily="2" charset="-122"/>
            </a:endParaRPr>
          </a:p>
        </p:txBody>
      </p:sp>
      <p:sp>
        <p:nvSpPr>
          <p:cNvPr id="65" name="任意多边形: 形状 64"/>
          <p:cNvSpPr/>
          <p:nvPr/>
        </p:nvSpPr>
        <p:spPr>
          <a:xfrm>
            <a:off x="0" y="1601564"/>
            <a:ext cx="12196837" cy="3799912"/>
          </a:xfrm>
          <a:custGeom>
            <a:avLst/>
            <a:gdLst>
              <a:gd name="connsiteX0" fmla="*/ 0 w 3048000"/>
              <a:gd name="connsiteY0" fmla="*/ 0 h 3810000"/>
              <a:gd name="connsiteX1" fmla="*/ 3048000 w 3048000"/>
              <a:gd name="connsiteY1" fmla="*/ 0 h 3810000"/>
              <a:gd name="connsiteX2" fmla="*/ 3048000 w 3048000"/>
              <a:gd name="connsiteY2" fmla="*/ 3810000 h 3810000"/>
              <a:gd name="connsiteX3" fmla="*/ 0 w 3048000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3810000">
                <a:moveTo>
                  <a:pt x="0" y="0"/>
                </a:moveTo>
                <a:lnTo>
                  <a:pt x="3048000" y="0"/>
                </a:lnTo>
                <a:lnTo>
                  <a:pt x="3048000" y="3810000"/>
                </a:lnTo>
                <a:lnTo>
                  <a:pt x="0" y="3810000"/>
                </a:lnTo>
                <a:close/>
              </a:path>
            </a:pathLst>
          </a:custGeom>
          <a:gradFill>
            <a:gsLst>
              <a:gs pos="98995">
                <a:srgbClr val="0070C0">
                  <a:alpha val="76000"/>
                </a:srgbClr>
              </a:gs>
              <a:gs pos="50000">
                <a:srgbClr val="002060">
                  <a:alpha val="98000"/>
                </a:srgbClr>
              </a:gs>
              <a:gs pos="0">
                <a:srgbClr val="0070C0">
                  <a:alpha val="76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7" name="直接连接符 86"/>
          <p:cNvCxnSpPr/>
          <p:nvPr/>
        </p:nvCxnSpPr>
        <p:spPr>
          <a:xfrm>
            <a:off x="3060966" y="2705100"/>
            <a:ext cx="0" cy="2032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6108966" y="2705100"/>
            <a:ext cx="0" cy="2032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>
            <a:off x="9130344" y="2705100"/>
            <a:ext cx="0" cy="2032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701667" y="2093192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输入标题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651801" y="2093192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输入标题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661789" y="2106572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输入标题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552069" y="2093192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输入标题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41250" y="2917032"/>
            <a:ext cx="2359097" cy="1023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  <a:sym typeface="Arial" panose="020B0704020202020204" pitchFamily="34" charset="0"/>
              </a:rPr>
              <a:t>单击此处可编辑内容，根据您的需要自由拉伸文本框大小。</a:t>
            </a:r>
            <a:endParaRPr lang="zh-CN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355891" y="2917032"/>
            <a:ext cx="2359097" cy="1023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  <a:sym typeface="Arial" panose="020B0704020202020204" pitchFamily="34" charset="0"/>
              </a:rPr>
              <a:t>单击此处可编辑内容，根据您的需要自由拉伸文本框大小。</a:t>
            </a:r>
            <a:endParaRPr lang="zh-CN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440107" y="2917032"/>
            <a:ext cx="2359097" cy="1023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  <a:sym typeface="Arial" panose="020B0704020202020204" pitchFamily="34" charset="0"/>
              </a:rPr>
              <a:t>单击此处可编辑内容，根据您的需要自由拉伸文本框大小。</a:t>
            </a:r>
            <a:endParaRPr lang="zh-CN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481624" y="2917032"/>
            <a:ext cx="2359097" cy="1023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  <a:sym typeface="Arial" panose="020B0704020202020204" pitchFamily="34" charset="0"/>
              </a:rPr>
              <a:t>单击此处可编辑内容，根据您的需要自由拉伸文本框大小。</a:t>
            </a:r>
            <a:endParaRPr lang="zh-CN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441250" y="4077213"/>
            <a:ext cx="842216" cy="37764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523840" y="3993435"/>
            <a:ext cx="812807" cy="459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Arial" panose="020B0704020202020204" pitchFamily="34" charset="0"/>
              </a:rPr>
              <a:t>99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Arial" panose="020B0704020202020204" pitchFamily="34" charset="0"/>
              </a:rPr>
              <a:t>家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4" name="矩形: 圆角 23"/>
          <p:cNvSpPr/>
          <p:nvPr/>
        </p:nvSpPr>
        <p:spPr>
          <a:xfrm>
            <a:off x="1533636" y="4077213"/>
            <a:ext cx="1133351" cy="37764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/>
          <p:cNvSpPr/>
          <p:nvPr/>
        </p:nvSpPr>
        <p:spPr>
          <a:xfrm>
            <a:off x="3877654" y="4077213"/>
            <a:ext cx="1255371" cy="37764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/>
          <p:cNvSpPr/>
          <p:nvPr/>
        </p:nvSpPr>
        <p:spPr>
          <a:xfrm>
            <a:off x="6587413" y="4077213"/>
            <a:ext cx="2118047" cy="37764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/>
          <p:cNvSpPr/>
          <p:nvPr/>
        </p:nvSpPr>
        <p:spPr>
          <a:xfrm>
            <a:off x="9793048" y="4077213"/>
            <a:ext cx="1664770" cy="37764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531345" y="4005420"/>
            <a:ext cx="1135644" cy="459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Arial" panose="020B0704020202020204" pitchFamily="34" charset="0"/>
              </a:rPr>
              <a:t>2.4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Arial" panose="020B0704020202020204" pitchFamily="34" charset="0"/>
              </a:rPr>
              <a:t>万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Arial" panose="020B0704020202020204" pitchFamily="34" charset="0"/>
              </a:rPr>
              <a:t>m²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923664" y="3993435"/>
            <a:ext cx="1349228" cy="459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Arial" panose="020B0704020202020204" pitchFamily="34" charset="0"/>
              </a:rPr>
              <a:t>增长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Arial" panose="020B0704020202020204" pitchFamily="34" charset="0"/>
              </a:rPr>
              <a:t>90%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758820" y="4005420"/>
            <a:ext cx="1761948" cy="459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sym typeface="Arial" panose="020B0704020202020204" pitchFamily="34" charset="0"/>
              </a:rPr>
              <a:t>13345678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Arial" panose="020B0704020202020204" pitchFamily="34" charset="0"/>
              </a:rPr>
              <a:t>万元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106280" y="4005420"/>
            <a:ext cx="1431029" cy="459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下降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30%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 hidden="1"/>
          <p:cNvSpPr/>
          <p:nvPr/>
        </p:nvSpPr>
        <p:spPr>
          <a:xfrm>
            <a:off x="0" y="1524000"/>
            <a:ext cx="12192000" cy="381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75" b="1687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矩形 4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2060">
                  <a:alpha val="36000"/>
                </a:srgbClr>
              </a:gs>
              <a:gs pos="100000">
                <a:srgbClr val="002060">
                  <a:lumMod val="93000"/>
                  <a:alpha val="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9" name="437a276a-acd5-4442-b2b9-56243090dba1" descr="MBUAAB+LCAAAAAAABADVVk2P2jAQ/S/u9kZRnJCEcCNLqXrYLtKiXioOaWLA23wgx5FAK/57HWPKZIFAoqSwF4THnuTNe56XeUMPNEADhFEHPfDNioj/L5HH+Ih6C+ZFT0lAQrE3YcmKME5Jiga/3lSSDpJ+emFG1KmNiD/RmEZZJMNooHU1EfLWIIQ1GRwRn0ZeOKILysWzReR7OiHMJzFXBznLSAepRc/Ik76xJFtJ1NvOHowBwDwmYcIAGJW8P9oDR5/nc+qT6ZJERGaJrSmN+TAOXpZesIfuMrpY8pikqQo8/34lPgdpA1MkykfK41m6FA//NB7rI90Z5jhPgjYh7ZzReHGMGmmf0elsC2S7SRISLz5O39F3Kt3+//LZuItNo9+z1G/POkDTAbT+9WI6bYhpnxZzPHZdTYNiQtBYq6xmIR1Xl7OQf4N2NHHX0Q3Ntna/fQcfsBkQW4XuxK20p3WuPW139AgVLcCu3p+F9BoNKvJnAiGNA/EyaLYYtusweM1SHglV1MmDRW8kk4zM1fVAE0/4OOGEpXLn6AlgX6gdB2SNBnpHlCu+AgriF0ey+jUOVEC3ZUBosCI/RHYOdFePDGE02x5/Mw6YrlvMAJPQEKZkDcp+J8uheBNtq5IiwacFQk6UmL+/+Qqd9x1Sqqxxvohde8EadhcfjWmYf8qHft7NorFSwlU77LvnXzAXF/ZZYaOO6gasvHQBONG1j8yJ6/l/mqcEt05Jfr2bpyRnQ92SznVtVI8fvbpL2jdySb2keBuWWLqAxRvVXRJrZ2yyhJXrbbL5EnuV7n//vizhoux9WHnpAnJifmROcmNonhKrdUpatkkd2mTz/NQYJvGtpkmjpHpcGKkurSADNSZKfG6kLKPmerNsp85qcyW+syHq8gUoDAOXVoAYo9pweW/E5EbRDi/VJsxavLTsnQb0ziZJmm3/Auv7CK0wFQAA"/>
          <p:cNvGrpSpPr>
            <a:grpSpLocks noChangeAspect="1"/>
          </p:cNvGrpSpPr>
          <p:nvPr/>
        </p:nvGrpSpPr>
        <p:grpSpPr>
          <a:xfrm>
            <a:off x="2031998" y="2021278"/>
            <a:ext cx="8128002" cy="2405962"/>
            <a:chOff x="1708655" y="2602416"/>
            <a:chExt cx="8774691" cy="2597389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50" name="ValueBack1"/>
            <p:cNvSpPr/>
            <p:nvPr/>
          </p:nvSpPr>
          <p:spPr>
            <a:xfrm>
              <a:off x="1986109" y="2879870"/>
              <a:ext cx="2042482" cy="204248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51" name="ValueBack2"/>
            <p:cNvSpPr/>
            <p:nvPr/>
          </p:nvSpPr>
          <p:spPr>
            <a:xfrm>
              <a:off x="5074761" y="2879870"/>
              <a:ext cx="2042482" cy="2042482"/>
            </a:xfrm>
            <a:prstGeom prst="ellipse">
              <a:avLst/>
            </a:prstGeom>
            <a:solidFill>
              <a:schemeClr val="accent3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52" name="ValueBack3"/>
            <p:cNvSpPr/>
            <p:nvPr/>
          </p:nvSpPr>
          <p:spPr>
            <a:xfrm>
              <a:off x="8163411" y="2879870"/>
              <a:ext cx="2042482" cy="2042482"/>
            </a:xfrm>
            <a:prstGeom prst="ellipse">
              <a:avLst/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53" name="ExtraShape1"/>
            <p:cNvSpPr/>
            <p:nvPr/>
          </p:nvSpPr>
          <p:spPr>
            <a:xfrm>
              <a:off x="2175030" y="3068791"/>
              <a:ext cx="1664641" cy="166464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54" name="ExtraShape1"/>
            <p:cNvSpPr/>
            <p:nvPr/>
          </p:nvSpPr>
          <p:spPr>
            <a:xfrm>
              <a:off x="1788615" y="2682376"/>
              <a:ext cx="2437470" cy="2437470"/>
            </a:xfrm>
            <a:prstGeom prst="donut">
              <a:avLst>
                <a:gd name="adj" fmla="val 59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55" name="ExtraShape2"/>
            <p:cNvSpPr/>
            <p:nvPr/>
          </p:nvSpPr>
          <p:spPr>
            <a:xfrm>
              <a:off x="5263682" y="3068791"/>
              <a:ext cx="1664641" cy="1664641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0"/>
                    <a:lumOff val="100000"/>
                  </a:schemeClr>
                </a:gs>
                <a:gs pos="35000">
                  <a:schemeClr val="accent2">
                    <a:lumMod val="0"/>
                    <a:lumOff val="100000"/>
                  </a:schemeClr>
                </a:gs>
                <a:gs pos="100000">
                  <a:schemeClr val="accent2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56" name="ExtraShape2"/>
            <p:cNvSpPr/>
            <p:nvPr/>
          </p:nvSpPr>
          <p:spPr>
            <a:xfrm>
              <a:off x="4877266" y="2682375"/>
              <a:ext cx="2437470" cy="2437470"/>
            </a:xfrm>
            <a:prstGeom prst="donut">
              <a:avLst>
                <a:gd name="adj" fmla="val 59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57" name="ExtraShape3"/>
            <p:cNvSpPr/>
            <p:nvPr/>
          </p:nvSpPr>
          <p:spPr>
            <a:xfrm>
              <a:off x="8352332" y="3068791"/>
              <a:ext cx="1664641" cy="1664641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58" name="ExtraShape3"/>
            <p:cNvSpPr/>
            <p:nvPr/>
          </p:nvSpPr>
          <p:spPr>
            <a:xfrm>
              <a:off x="7965916" y="2682375"/>
              <a:ext cx="2437470" cy="2437470"/>
            </a:xfrm>
            <a:prstGeom prst="donut">
              <a:avLst>
                <a:gd name="adj" fmla="val 59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59" name="ValueShape1"/>
            <p:cNvSpPr/>
            <p:nvPr/>
          </p:nvSpPr>
          <p:spPr>
            <a:xfrm>
              <a:off x="1708655" y="2602416"/>
              <a:ext cx="2597389" cy="2597389"/>
            </a:xfrm>
            <a:prstGeom prst="blockArc">
              <a:avLst>
                <a:gd name="adj1" fmla="val 16200000"/>
                <a:gd name="adj2" fmla="val 3888000"/>
                <a:gd name="adj3" fmla="val 5894"/>
              </a:avLst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60" name="ValueShape2"/>
            <p:cNvSpPr/>
            <p:nvPr/>
          </p:nvSpPr>
          <p:spPr>
            <a:xfrm>
              <a:off x="4797306" y="2602416"/>
              <a:ext cx="2597389" cy="2597389"/>
            </a:xfrm>
            <a:prstGeom prst="blockArc">
              <a:avLst>
                <a:gd name="adj1" fmla="val 16200000"/>
                <a:gd name="adj2" fmla="val 9969230"/>
                <a:gd name="adj3" fmla="val 5894"/>
              </a:avLst>
            </a:prstGeom>
            <a:solidFill>
              <a:schemeClr val="accent3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61" name="ValueShape3"/>
            <p:cNvSpPr/>
            <p:nvPr/>
          </p:nvSpPr>
          <p:spPr>
            <a:xfrm>
              <a:off x="7885957" y="2602416"/>
              <a:ext cx="2597389" cy="2597389"/>
            </a:xfrm>
            <a:prstGeom prst="blockArc">
              <a:avLst>
                <a:gd name="adj1" fmla="val 16200000"/>
                <a:gd name="adj2" fmla="val 5815385"/>
                <a:gd name="adj3" fmla="val 5894"/>
              </a:avLst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62" name="ValueText1"/>
            <p:cNvSpPr txBox="1"/>
            <p:nvPr/>
          </p:nvSpPr>
          <p:spPr>
            <a:xfrm>
              <a:off x="2759545" y="3761050"/>
              <a:ext cx="495608" cy="2801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 anchorCtr="0">
              <a:prstTxWarp prst="textPlain">
                <a:avLst/>
              </a:prstTxWarp>
              <a:normAutofit fontScale="25000" lnSpcReduction="20000"/>
            </a:bodyPr>
            <a:lstStyle/>
            <a:p>
              <a:pPr algn="ctr"/>
              <a:r>
                <a:rPr lang="en-US" sz="600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43%</a:t>
              </a:r>
              <a:endParaRPr lang="en-US" sz="6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63" name="ValueText2"/>
            <p:cNvSpPr txBox="1"/>
            <p:nvPr/>
          </p:nvSpPr>
          <p:spPr>
            <a:xfrm>
              <a:off x="5848197" y="3761049"/>
              <a:ext cx="495608" cy="2801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 anchorCtr="0">
              <a:prstTxWarp prst="textPlain">
                <a:avLst/>
              </a:prstTxWarp>
              <a:normAutofit fontScale="25000" lnSpcReduction="20000"/>
            </a:bodyPr>
            <a:lstStyle/>
            <a:p>
              <a:pPr algn="ctr"/>
              <a:r>
                <a:rPr lang="en-US" sz="6000" dirty="0">
                  <a:solidFill>
                    <a:schemeClr val="accent3">
                      <a:lumMod val="100000"/>
                    </a:schemeClr>
                  </a:solidFill>
                  <a:latin typeface="Impact" panose="020B0806030902050204" pitchFamily="34" charset="0"/>
                </a:rPr>
                <a:t>71%</a:t>
              </a:r>
              <a:endParaRPr lang="en-US" sz="6000" dirty="0">
                <a:solidFill>
                  <a:schemeClr val="accent3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64" name="ValueText3"/>
            <p:cNvSpPr txBox="1"/>
            <p:nvPr/>
          </p:nvSpPr>
          <p:spPr>
            <a:xfrm>
              <a:off x="8936846" y="3761049"/>
              <a:ext cx="495608" cy="2801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 anchorCtr="0">
              <a:prstTxWarp prst="textPlain">
                <a:avLst/>
              </a:prstTxWarp>
              <a:normAutofit fontScale="25000" lnSpcReduction="20000"/>
            </a:bodyPr>
            <a:lstStyle/>
            <a:p>
              <a:pPr algn="ctr"/>
              <a:r>
                <a:rPr lang="en-US" sz="6000" dirty="0">
                  <a:solidFill>
                    <a:schemeClr val="accent2">
                      <a:lumMod val="100000"/>
                    </a:schemeClr>
                  </a:solidFill>
                  <a:latin typeface="Impact" panose="020B0806030902050204" pitchFamily="34" charset="0"/>
                </a:rPr>
                <a:t>52%</a:t>
              </a:r>
              <a:endParaRPr lang="en-US" sz="6000" dirty="0">
                <a:solidFill>
                  <a:schemeClr val="accent2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66" name="矩形 65"/>
          <p:cNvSpPr/>
          <p:nvPr/>
        </p:nvSpPr>
        <p:spPr>
          <a:xfrm>
            <a:off x="5172670" y="733640"/>
            <a:ext cx="1846659" cy="5539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锐字工房洪荒之力中黑简1.0" panose="02010604000000000000" pitchFamily="2" charset="-122"/>
                <a:ea typeface="锐字工房洪荒之力中黑简1.0" panose="02010604000000000000" pitchFamily="2" charset="-122"/>
              </a:rPr>
              <a:t>输入标题</a:t>
            </a:r>
            <a:endParaRPr lang="zh-CN" altLang="en-US" sz="3600" dirty="0">
              <a:solidFill>
                <a:schemeClr val="bg1"/>
              </a:solidFill>
              <a:latin typeface="锐字工房洪荒之力中黑简1.0" panose="02010604000000000000" pitchFamily="2" charset="-122"/>
              <a:ea typeface="锐字工房洪荒之力中黑简1.0" panose="02010604000000000000" pitchFamily="2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2311881" y="4735884"/>
            <a:ext cx="1846196" cy="1439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输入标题</a:t>
            </a:r>
            <a:endParaRPr lang="zh-CN" altLang="en-US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  <a:sym typeface="Arial" panose="020B0704020202020204" pitchFamily="34" charset="0"/>
              </a:rPr>
              <a:t>单击此处可编辑内容，根据您的需要自由拉伸文本框大小。</a:t>
            </a:r>
            <a:endParaRPr lang="zh-CN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195780" y="4735884"/>
            <a:ext cx="1846196" cy="1439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输入标题</a:t>
            </a:r>
            <a:endParaRPr lang="zh-CN" altLang="en-US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  <a:sym typeface="Arial" panose="020B0704020202020204" pitchFamily="34" charset="0"/>
              </a:rPr>
              <a:t>单击此处可编辑内容，根据您的需要自由拉伸文本框大小。</a:t>
            </a:r>
            <a:endParaRPr lang="zh-CN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8079679" y="4735884"/>
            <a:ext cx="1846196" cy="1439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输入标题</a:t>
            </a:r>
            <a:endParaRPr lang="zh-CN" altLang="en-US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  <a:sym typeface="Arial" panose="020B0704020202020204" pitchFamily="34" charset="0"/>
              </a:rPr>
              <a:t>单击此处可编辑内容，根据您的需要自由拉伸文本框大小。</a:t>
            </a:r>
            <a:endParaRPr lang="zh-CN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 hidden="1"/>
          <p:cNvSpPr/>
          <p:nvPr/>
        </p:nvSpPr>
        <p:spPr>
          <a:xfrm>
            <a:off x="0" y="1524000"/>
            <a:ext cx="12192000" cy="381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75" b="1687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矩形 4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2060">
                  <a:alpha val="36000"/>
                </a:srgbClr>
              </a:gs>
              <a:gs pos="100000">
                <a:srgbClr val="002060">
                  <a:lumMod val="93000"/>
                  <a:alpha val="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5172670" y="733640"/>
            <a:ext cx="1846659" cy="5539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锐字工房洪荒之力中黑简1.0" panose="02010604000000000000" pitchFamily="2" charset="-122"/>
                <a:ea typeface="锐字工房洪荒之力中黑简1.0" panose="02010604000000000000" pitchFamily="2" charset="-122"/>
              </a:rPr>
              <a:t>输入标题</a:t>
            </a:r>
            <a:endParaRPr lang="zh-CN" altLang="en-US" sz="3600" dirty="0">
              <a:solidFill>
                <a:schemeClr val="bg1"/>
              </a:solidFill>
              <a:latin typeface="锐字工房洪荒之力中黑简1.0" panose="02010604000000000000" pitchFamily="2" charset="-122"/>
              <a:ea typeface="锐字工房洪荒之力中黑简1.0" panose="02010604000000000000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45028" y="1901372"/>
            <a:ext cx="3048000" cy="3860800"/>
          </a:xfrm>
          <a:prstGeom prst="rect">
            <a:avLst/>
          </a:prstGeom>
          <a:blipFill dpi="0" rotWithShape="1">
            <a:blip r:embed="rId2"/>
            <a:srcRect/>
            <a:stretch>
              <a:fillRect t="-21000" b="-28000"/>
            </a:stretch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572000" y="1901372"/>
            <a:ext cx="3048000" cy="3860800"/>
          </a:xfrm>
          <a:prstGeom prst="rect">
            <a:avLst/>
          </a:prstGeom>
          <a:blipFill dpi="0" rotWithShape="1">
            <a:blip r:embed="rId3"/>
            <a:srcRect/>
            <a:stretch>
              <a:fillRect t="-29000"/>
            </a:stretch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8098972" y="1901372"/>
            <a:ext cx="3048000" cy="3860800"/>
          </a:xfrm>
          <a:prstGeom prst="rect">
            <a:avLst/>
          </a:prstGeom>
          <a:blipFill dpi="0" rotWithShape="1">
            <a:blip r:embed="rId4"/>
            <a:srcRect/>
            <a:stretch>
              <a:fillRect l="-31000" r="-23000"/>
            </a:stretch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45028" y="4513943"/>
            <a:ext cx="3048000" cy="1248229"/>
          </a:xfrm>
          <a:prstGeom prst="rect">
            <a:avLst/>
          </a:prstGeom>
          <a:solidFill>
            <a:schemeClr val="accent1">
              <a:alpha val="46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4572000" y="4513943"/>
            <a:ext cx="3048000" cy="1248229"/>
          </a:xfrm>
          <a:prstGeom prst="rect">
            <a:avLst/>
          </a:prstGeom>
          <a:solidFill>
            <a:schemeClr val="accent1">
              <a:alpha val="46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8098972" y="4513943"/>
            <a:ext cx="3048000" cy="1248229"/>
          </a:xfrm>
          <a:prstGeom prst="rect">
            <a:avLst/>
          </a:prstGeom>
          <a:solidFill>
            <a:schemeClr val="accent1">
              <a:alpha val="46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134168" y="4513943"/>
            <a:ext cx="2869719" cy="1116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输入标题</a:t>
            </a:r>
            <a:endParaRPr lang="zh-CN" altLang="en-US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  <a:sym typeface="Arial" panose="020B0704020202020204" pitchFamily="34" charset="0"/>
              </a:rPr>
              <a:t>单击此处可编辑内容，根据您的需要自由拉伸文本框大小。</a:t>
            </a:r>
            <a:endParaRPr lang="zh-CN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661140" y="4513943"/>
            <a:ext cx="2869719" cy="1116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输入标题</a:t>
            </a:r>
            <a:endParaRPr lang="zh-CN" altLang="en-US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  <a:sym typeface="Arial" panose="020B0704020202020204" pitchFamily="34" charset="0"/>
              </a:rPr>
              <a:t>单击此处可编辑内容，根据您的需要自由拉伸文本框大小。</a:t>
            </a:r>
            <a:endParaRPr lang="zh-CN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188112" y="4513943"/>
            <a:ext cx="2869719" cy="1116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输入标题</a:t>
            </a:r>
            <a:endParaRPr lang="zh-CN" altLang="en-US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  <a:sym typeface="Arial" panose="020B0704020202020204" pitchFamily="34" charset="0"/>
              </a:rPr>
              <a:t>单击此处可编辑内容，根据您的需要自由拉伸文本框大小。</a:t>
            </a:r>
            <a:endParaRPr lang="zh-CN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 hidden="1"/>
          <p:cNvSpPr/>
          <p:nvPr/>
        </p:nvSpPr>
        <p:spPr>
          <a:xfrm>
            <a:off x="0" y="1524000"/>
            <a:ext cx="12192000" cy="381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75" b="1687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矩形 4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2060">
                  <a:alpha val="36000"/>
                </a:srgbClr>
              </a:gs>
              <a:gs pos="100000">
                <a:srgbClr val="002060">
                  <a:lumMod val="93000"/>
                  <a:alpha val="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5172670" y="733640"/>
            <a:ext cx="1846659" cy="5539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锐字工房洪荒之力中黑简1.0" panose="02010604000000000000" pitchFamily="2" charset="-122"/>
                <a:ea typeface="锐字工房洪荒之力中黑简1.0" panose="02010604000000000000" pitchFamily="2" charset="-122"/>
              </a:rPr>
              <a:t>输入标题</a:t>
            </a:r>
            <a:endParaRPr lang="zh-CN" altLang="en-US" sz="3600" dirty="0">
              <a:solidFill>
                <a:schemeClr val="bg1"/>
              </a:solidFill>
              <a:latin typeface="锐字工房洪荒之力中黑简1.0" panose="02010604000000000000" pitchFamily="2" charset="-122"/>
              <a:ea typeface="锐字工房洪荒之力中黑简1.0" panose="02010604000000000000" pitchFamily="2" charset="-122"/>
            </a:endParaRPr>
          </a:p>
        </p:txBody>
      </p:sp>
      <p:grpSp>
        <p:nvGrpSpPr>
          <p:cNvPr id="15" name="Group 73"/>
          <p:cNvGrpSpPr/>
          <p:nvPr/>
        </p:nvGrpSpPr>
        <p:grpSpPr>
          <a:xfrm>
            <a:off x="3710180" y="1793765"/>
            <a:ext cx="4998585" cy="3657477"/>
            <a:chOff x="0" y="0"/>
            <a:chExt cx="9997168" cy="7314952"/>
          </a:xfrm>
        </p:grpSpPr>
        <p:sp>
          <p:nvSpPr>
            <p:cNvPr id="16" name="Freeform 53"/>
            <p:cNvSpPr/>
            <p:nvPr/>
          </p:nvSpPr>
          <p:spPr>
            <a:xfrm rot="13500000">
              <a:off x="1087294" y="2554318"/>
              <a:ext cx="3010423" cy="4322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7522"/>
                  </a:lnTo>
                  <a:lnTo>
                    <a:pt x="17359" y="7522"/>
                  </a:lnTo>
                  <a:lnTo>
                    <a:pt x="17110" y="17735"/>
                  </a:lnTo>
                  <a:lnTo>
                    <a:pt x="11561" y="21600"/>
                  </a:lnTo>
                  <a:lnTo>
                    <a:pt x="4317" y="16555"/>
                  </a:lnTo>
                  <a:lnTo>
                    <a:pt x="4537" y="7522"/>
                  </a:lnTo>
                  <a:lnTo>
                    <a:pt x="0" y="7522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ctr">
              <a:noAutofit/>
            </a:bodyPr>
            <a:lstStyle/>
            <a:p>
              <a:pPr defTabSz="914400">
                <a:defRPr sz="3600" b="0">
                  <a:solidFill>
                    <a:srgbClr val="1C1F25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" name="Freeform 55"/>
            <p:cNvSpPr/>
            <p:nvPr/>
          </p:nvSpPr>
          <p:spPr>
            <a:xfrm rot="2700000">
              <a:off x="5899452" y="431360"/>
              <a:ext cx="3010423" cy="4322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7522"/>
                  </a:lnTo>
                  <a:lnTo>
                    <a:pt x="17359" y="7522"/>
                  </a:lnTo>
                  <a:lnTo>
                    <a:pt x="17110" y="17735"/>
                  </a:lnTo>
                  <a:lnTo>
                    <a:pt x="11561" y="21600"/>
                  </a:lnTo>
                  <a:lnTo>
                    <a:pt x="4317" y="16555"/>
                  </a:lnTo>
                  <a:lnTo>
                    <a:pt x="4537" y="7522"/>
                  </a:lnTo>
                  <a:lnTo>
                    <a:pt x="0" y="7522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ctr">
              <a:noAutofit/>
            </a:bodyPr>
            <a:lstStyle/>
            <a:p>
              <a:pPr defTabSz="914400">
                <a:defRPr sz="3600" b="0">
                  <a:solidFill>
                    <a:srgbClr val="1C1F25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" name="Freeform 64"/>
            <p:cNvSpPr/>
            <p:nvPr/>
          </p:nvSpPr>
          <p:spPr>
            <a:xfrm rot="18877874">
              <a:off x="1176646" y="3564656"/>
              <a:ext cx="3722545" cy="2343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302" y="0"/>
                  </a:moveTo>
                  <a:lnTo>
                    <a:pt x="21600" y="6916"/>
                  </a:lnTo>
                  <a:lnTo>
                    <a:pt x="15704" y="16162"/>
                  </a:lnTo>
                  <a:lnTo>
                    <a:pt x="5218" y="15772"/>
                  </a:lnTo>
                  <a:lnTo>
                    <a:pt x="5194" y="21600"/>
                  </a:lnTo>
                  <a:lnTo>
                    <a:pt x="0" y="13242"/>
                  </a:lnTo>
                  <a:lnTo>
                    <a:pt x="615" y="12217"/>
                  </a:lnTo>
                  <a:cubicBezTo>
                    <a:pt x="4460" y="6121"/>
                    <a:pt x="10115" y="1723"/>
                    <a:pt x="16634" y="141"/>
                  </a:cubicBezTo>
                  <a:close/>
                </a:path>
              </a:pathLst>
            </a:custGeom>
            <a:solidFill>
              <a:srgbClr val="F7F9FF">
                <a:alpha val="1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ctr">
              <a:noAutofit/>
            </a:bodyPr>
            <a:lstStyle/>
            <a:p>
              <a:pPr defTabSz="914400">
                <a:defRPr sz="3600" b="0">
                  <a:solidFill>
                    <a:srgbClr val="1C1F25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" name="Freeform 46"/>
            <p:cNvSpPr/>
            <p:nvPr/>
          </p:nvSpPr>
          <p:spPr>
            <a:xfrm rot="2700000">
              <a:off x="3882481" y="1411173"/>
              <a:ext cx="1823159" cy="2503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5613"/>
                  </a:moveTo>
                  <a:lnTo>
                    <a:pt x="21439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1446B"/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ctr">
              <a:noAutofit/>
            </a:bodyPr>
            <a:lstStyle/>
            <a:p>
              <a:pPr defTabSz="914400">
                <a:defRPr sz="3600" b="0">
                  <a:solidFill>
                    <a:srgbClr val="1C1F25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" name="Freeform 63"/>
            <p:cNvSpPr/>
            <p:nvPr/>
          </p:nvSpPr>
          <p:spPr>
            <a:xfrm rot="18877874">
              <a:off x="5096193" y="1424371"/>
              <a:ext cx="3682357" cy="23216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8057"/>
                  </a:moveTo>
                  <a:lnTo>
                    <a:pt x="21595" y="8067"/>
                  </a:lnTo>
                  <a:cubicBezTo>
                    <a:pt x="17713" y="14869"/>
                    <a:pt x="11678" y="19806"/>
                    <a:pt x="4648" y="21509"/>
                  </a:cubicBezTo>
                  <a:lnTo>
                    <a:pt x="4219" y="21600"/>
                  </a:lnTo>
                  <a:lnTo>
                    <a:pt x="0" y="14822"/>
                  </a:lnTo>
                  <a:lnTo>
                    <a:pt x="5960" y="5489"/>
                  </a:lnTo>
                  <a:lnTo>
                    <a:pt x="16561" y="5883"/>
                  </a:lnTo>
                  <a:lnTo>
                    <a:pt x="16585" y="0"/>
                  </a:lnTo>
                  <a:close/>
                </a:path>
              </a:pathLst>
            </a:custGeom>
            <a:solidFill>
              <a:srgbClr val="F7F9FF">
                <a:alpha val="1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ctr">
              <a:noAutofit/>
            </a:bodyPr>
            <a:lstStyle/>
            <a:p>
              <a:pPr defTabSz="914400">
                <a:defRPr sz="3600" b="0">
                  <a:solidFill>
                    <a:srgbClr val="1C1F25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" name="Freeform 50"/>
            <p:cNvSpPr/>
            <p:nvPr/>
          </p:nvSpPr>
          <p:spPr>
            <a:xfrm rot="2700000">
              <a:off x="4796340" y="2893226"/>
              <a:ext cx="1823159" cy="2503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2226"/>
                  </a:lnTo>
                  <a:lnTo>
                    <a:pt x="21440" y="12109"/>
                  </a:lnTo>
                  <a:lnTo>
                    <a:pt x="840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45577"/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ctr">
              <a:noAutofit/>
            </a:bodyPr>
            <a:lstStyle/>
            <a:p>
              <a:pPr defTabSz="914400">
                <a:defRPr sz="3600" b="0">
                  <a:solidFill>
                    <a:srgbClr val="1C1F25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" name="Freeform 70"/>
            <p:cNvSpPr/>
            <p:nvPr/>
          </p:nvSpPr>
          <p:spPr>
            <a:xfrm rot="13500000">
              <a:off x="2628894" y="2952962"/>
              <a:ext cx="1797629" cy="1670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7" extrusionOk="0">
                  <a:moveTo>
                    <a:pt x="21425" y="11508"/>
                  </a:moveTo>
                  <a:lnTo>
                    <a:pt x="12131" y="21427"/>
                  </a:lnTo>
                  <a:lnTo>
                    <a:pt x="0" y="8479"/>
                  </a:lnTo>
                  <a:lnTo>
                    <a:pt x="98" y="2301"/>
                  </a:lnTo>
                  <a:lnTo>
                    <a:pt x="2602" y="1559"/>
                  </a:lnTo>
                  <a:cubicBezTo>
                    <a:pt x="4003" y="1207"/>
                    <a:pt x="5434" y="910"/>
                    <a:pt x="6890" y="673"/>
                  </a:cubicBezTo>
                  <a:cubicBezTo>
                    <a:pt x="11258" y="-40"/>
                    <a:pt x="15552" y="-173"/>
                    <a:pt x="19662" y="211"/>
                  </a:cubicBezTo>
                  <a:lnTo>
                    <a:pt x="21600" y="476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ctr">
              <a:noAutofit/>
            </a:bodyPr>
            <a:lstStyle/>
            <a:p>
              <a:pPr defTabSz="914400">
                <a:defRPr sz="3600" b="0">
                  <a:solidFill>
                    <a:srgbClr val="1C1F25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" name="Freeform 42"/>
            <p:cNvSpPr/>
            <p:nvPr/>
          </p:nvSpPr>
          <p:spPr>
            <a:xfrm rot="18900000" flipH="1">
              <a:off x="1814020" y="130341"/>
              <a:ext cx="3010424" cy="6377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944" y="21600"/>
                  </a:moveTo>
                  <a:lnTo>
                    <a:pt x="16987" y="15443"/>
                  </a:lnTo>
                  <a:lnTo>
                    <a:pt x="17359" y="5098"/>
                  </a:lnTo>
                  <a:lnTo>
                    <a:pt x="21600" y="5098"/>
                  </a:lnTo>
                  <a:lnTo>
                    <a:pt x="10800" y="0"/>
                  </a:lnTo>
                  <a:lnTo>
                    <a:pt x="0" y="5098"/>
                  </a:lnTo>
                  <a:lnTo>
                    <a:pt x="4537" y="5098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ctr">
              <a:noAutofit/>
            </a:bodyPr>
            <a:lstStyle/>
            <a:p>
              <a:pPr defTabSz="914400">
                <a:defRPr sz="3600" b="0">
                  <a:solidFill>
                    <a:srgbClr val="1C1F25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4" name="Freeform 72"/>
            <p:cNvSpPr/>
            <p:nvPr/>
          </p:nvSpPr>
          <p:spPr>
            <a:xfrm rot="2784690">
              <a:off x="5564008" y="2661740"/>
              <a:ext cx="1798379" cy="1705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0" extrusionOk="0">
                  <a:moveTo>
                    <a:pt x="101" y="2511"/>
                  </a:moveTo>
                  <a:lnTo>
                    <a:pt x="3491" y="1527"/>
                  </a:lnTo>
                  <a:cubicBezTo>
                    <a:pt x="4892" y="1182"/>
                    <a:pt x="6321" y="891"/>
                    <a:pt x="7777" y="659"/>
                  </a:cubicBezTo>
                  <a:cubicBezTo>
                    <a:pt x="12144" y="-40"/>
                    <a:pt x="16435" y="-170"/>
                    <a:pt x="20544" y="206"/>
                  </a:cubicBezTo>
                  <a:lnTo>
                    <a:pt x="21600" y="348"/>
                  </a:lnTo>
                  <a:lnTo>
                    <a:pt x="21416" y="11712"/>
                  </a:lnTo>
                  <a:lnTo>
                    <a:pt x="12126" y="21430"/>
                  </a:lnTo>
                  <a:lnTo>
                    <a:pt x="0" y="8745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ctr">
              <a:noAutofit/>
            </a:bodyPr>
            <a:lstStyle/>
            <a:p>
              <a:pPr defTabSz="914400">
                <a:defRPr sz="3600" b="0">
                  <a:solidFill>
                    <a:srgbClr val="1C1F25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" name="Freeform 36"/>
            <p:cNvSpPr/>
            <p:nvPr/>
          </p:nvSpPr>
          <p:spPr>
            <a:xfrm rot="8100000" flipH="1">
              <a:off x="5172728" y="806834"/>
              <a:ext cx="3010423" cy="6377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944" y="21600"/>
                  </a:moveTo>
                  <a:lnTo>
                    <a:pt x="16987" y="15443"/>
                  </a:lnTo>
                  <a:lnTo>
                    <a:pt x="17359" y="5098"/>
                  </a:lnTo>
                  <a:lnTo>
                    <a:pt x="21600" y="5098"/>
                  </a:lnTo>
                  <a:lnTo>
                    <a:pt x="10800" y="0"/>
                  </a:lnTo>
                  <a:lnTo>
                    <a:pt x="0" y="5098"/>
                  </a:lnTo>
                  <a:lnTo>
                    <a:pt x="4537" y="5098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ctr">
              <a:noAutofit/>
            </a:bodyPr>
            <a:lstStyle/>
            <a:p>
              <a:pPr defTabSz="914400">
                <a:defRPr sz="3600" b="0">
                  <a:solidFill>
                    <a:srgbClr val="1C1F25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" name="Freeform 61"/>
            <p:cNvSpPr/>
            <p:nvPr/>
          </p:nvSpPr>
          <p:spPr>
            <a:xfrm rot="2109650">
              <a:off x="1038807" y="1869671"/>
              <a:ext cx="5707908" cy="2831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79"/>
                  </a:moveTo>
                  <a:lnTo>
                    <a:pt x="3788" y="0"/>
                  </a:lnTo>
                  <a:lnTo>
                    <a:pt x="3379" y="4753"/>
                  </a:lnTo>
                  <a:lnTo>
                    <a:pt x="21600" y="10484"/>
                  </a:lnTo>
                  <a:lnTo>
                    <a:pt x="13773" y="21600"/>
                  </a:lnTo>
                  <a:lnTo>
                    <a:pt x="13519" y="21551"/>
                  </a:lnTo>
                  <a:cubicBezTo>
                    <a:pt x="7464" y="20159"/>
                    <a:pt x="2436" y="14077"/>
                    <a:pt x="122" y="5846"/>
                  </a:cubicBezTo>
                  <a:close/>
                </a:path>
              </a:pathLst>
            </a:custGeom>
            <a:solidFill>
              <a:srgbClr val="F7F9FF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ctr">
              <a:noAutofit/>
            </a:bodyPr>
            <a:lstStyle/>
            <a:p>
              <a:pPr defTabSz="914400">
                <a:defRPr sz="3600" b="0">
                  <a:solidFill>
                    <a:srgbClr val="1C1F25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4" name="Freeform 60"/>
            <p:cNvSpPr/>
            <p:nvPr/>
          </p:nvSpPr>
          <p:spPr>
            <a:xfrm rot="2109650">
              <a:off x="3263795" y="2565049"/>
              <a:ext cx="5636009" cy="2854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202"/>
                  </a:moveTo>
                  <a:lnTo>
                    <a:pt x="8055" y="0"/>
                  </a:lnTo>
                  <a:lnTo>
                    <a:pt x="10010" y="602"/>
                  </a:lnTo>
                  <a:lnTo>
                    <a:pt x="10264" y="708"/>
                  </a:lnTo>
                  <a:cubicBezTo>
                    <a:pt x="15511" y="3113"/>
                    <a:pt x="19708" y="9031"/>
                    <a:pt x="21588" y="16595"/>
                  </a:cubicBezTo>
                  <a:lnTo>
                    <a:pt x="21600" y="16648"/>
                  </a:lnTo>
                  <a:lnTo>
                    <a:pt x="18039" y="21600"/>
                  </a:lnTo>
                  <a:lnTo>
                    <a:pt x="18454" y="16886"/>
                  </a:lnTo>
                  <a:close/>
                </a:path>
              </a:pathLst>
            </a:custGeom>
            <a:solidFill>
              <a:srgbClr val="F7F9FF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ctr">
              <a:noAutofit/>
            </a:bodyPr>
            <a:lstStyle/>
            <a:p>
              <a:pPr defTabSz="914400">
                <a:defRPr sz="3600" b="0">
                  <a:solidFill>
                    <a:srgbClr val="1C1F25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35" name="矩形 34"/>
          <p:cNvSpPr/>
          <p:nvPr/>
        </p:nvSpPr>
        <p:spPr>
          <a:xfrm>
            <a:off x="8461901" y="2023468"/>
            <a:ext cx="1846196" cy="1439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输入标题</a:t>
            </a:r>
            <a:endParaRPr lang="zh-CN" altLang="en-US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  <a:sym typeface="Arial" panose="020B0704020202020204" pitchFamily="34" charset="0"/>
              </a:rPr>
              <a:t>单击此处可编辑内容，根据您的需要自由拉伸文本框大小。</a:t>
            </a:r>
            <a:endParaRPr lang="zh-CN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461901" y="3775098"/>
            <a:ext cx="1846196" cy="1439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输入标题</a:t>
            </a:r>
            <a:endParaRPr lang="zh-CN" altLang="en-US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  <a:sym typeface="Arial" panose="020B0704020202020204" pitchFamily="34" charset="0"/>
              </a:rPr>
              <a:t>单击此处可编辑内容，根据您的需要自由拉伸文本框大小。</a:t>
            </a:r>
            <a:endParaRPr lang="zh-CN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148568" y="3775098"/>
            <a:ext cx="1846196" cy="1439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输入标题</a:t>
            </a:r>
            <a:endParaRPr lang="zh-CN" altLang="en-US" b="1" dirty="0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  <a:sym typeface="Arial" panose="020B0704020202020204" pitchFamily="34" charset="0"/>
              </a:rPr>
              <a:t>单击此处可编辑内容，根据您的需要自由拉伸文本框大小。</a:t>
            </a:r>
            <a:endParaRPr lang="zh-CN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148568" y="2015683"/>
            <a:ext cx="1846196" cy="1439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输入标题</a:t>
            </a:r>
            <a:endParaRPr lang="zh-CN" altLang="en-US" b="1" dirty="0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  <a:sym typeface="Arial" panose="020B0704020202020204" pitchFamily="34" charset="0"/>
              </a:rPr>
              <a:t>单击此处可编辑内容，根据您的需要自由拉伸文本框大小。</a:t>
            </a:r>
            <a:endParaRPr lang="zh-CN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" t="21657" r="-46" b="22093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gradFill>
            <a:gsLst>
              <a:gs pos="0">
                <a:srgbClr val="002060">
                  <a:alpha val="36000"/>
                </a:srgbClr>
              </a:gs>
              <a:gs pos="100000">
                <a:srgbClr val="002060">
                  <a:lumMod val="93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: 圆角 5"/>
          <p:cNvSpPr/>
          <p:nvPr/>
        </p:nvSpPr>
        <p:spPr>
          <a:xfrm>
            <a:off x="1921864" y="1201419"/>
            <a:ext cx="8475272" cy="5238188"/>
          </a:xfrm>
          <a:prstGeom prst="roundRect">
            <a:avLst>
              <a:gd name="adj" fmla="val 11576"/>
            </a:avLst>
          </a:prstGeom>
          <a:gradFill>
            <a:gsLst>
              <a:gs pos="0">
                <a:srgbClr val="0070C0">
                  <a:lumMod val="81000"/>
                  <a:alpha val="29000"/>
                </a:srgbClr>
              </a:gs>
              <a:gs pos="100000">
                <a:srgbClr val="002060">
                  <a:lumMod val="93000"/>
                </a:srgbClr>
              </a:gs>
            </a:gsLst>
            <a:lin ang="54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 flipH="1">
            <a:off x="4622800" y="2832100"/>
            <a:ext cx="7569199" cy="4025900"/>
          </a:xfrm>
          <a:custGeom>
            <a:avLst/>
            <a:gdLst>
              <a:gd name="connsiteX0" fmla="*/ 0 w 6337300"/>
              <a:gd name="connsiteY0" fmla="*/ 4025900 h 4025900"/>
              <a:gd name="connsiteX1" fmla="*/ 0 w 6337300"/>
              <a:gd name="connsiteY1" fmla="*/ 0 h 4025900"/>
              <a:gd name="connsiteX2" fmla="*/ 6337300 w 6337300"/>
              <a:gd name="connsiteY2" fmla="*/ 4025900 h 4025900"/>
              <a:gd name="connsiteX3" fmla="*/ 0 w 6337300"/>
              <a:gd name="connsiteY3" fmla="*/ 4025900 h 4025900"/>
              <a:gd name="connsiteX0-1" fmla="*/ 0 w 6337300"/>
              <a:gd name="connsiteY0-2" fmla="*/ 4025900 h 4025900"/>
              <a:gd name="connsiteX1-3" fmla="*/ 0 w 6337300"/>
              <a:gd name="connsiteY1-4" fmla="*/ 0 h 4025900"/>
              <a:gd name="connsiteX2-5" fmla="*/ 6337300 w 6337300"/>
              <a:gd name="connsiteY2-6" fmla="*/ 4025900 h 4025900"/>
              <a:gd name="connsiteX3-7" fmla="*/ 0 w 6337300"/>
              <a:gd name="connsiteY3-8" fmla="*/ 4025900 h 4025900"/>
              <a:gd name="connsiteX0-9" fmla="*/ 0 w 6337300"/>
              <a:gd name="connsiteY0-10" fmla="*/ 4025900 h 4025900"/>
              <a:gd name="connsiteX1-11" fmla="*/ 0 w 6337300"/>
              <a:gd name="connsiteY1-12" fmla="*/ 0 h 4025900"/>
              <a:gd name="connsiteX2-13" fmla="*/ 6337300 w 6337300"/>
              <a:gd name="connsiteY2-14" fmla="*/ 4025900 h 4025900"/>
              <a:gd name="connsiteX3-15" fmla="*/ 0 w 6337300"/>
              <a:gd name="connsiteY3-16" fmla="*/ 4025900 h 40259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337300" h="4025900">
                <a:moveTo>
                  <a:pt x="0" y="4025900"/>
                </a:moveTo>
                <a:lnTo>
                  <a:pt x="0" y="0"/>
                </a:lnTo>
                <a:cubicBezTo>
                  <a:pt x="1121833" y="2307167"/>
                  <a:pt x="6307667" y="1261533"/>
                  <a:pt x="6337300" y="4025900"/>
                </a:cubicBezTo>
                <a:lnTo>
                  <a:pt x="0" y="4025900"/>
                </a:lnTo>
                <a:close/>
              </a:path>
            </a:pathLst>
          </a:custGeom>
          <a:gradFill>
            <a:gsLst>
              <a:gs pos="0">
                <a:srgbClr val="0070C0">
                  <a:lumMod val="81000"/>
                </a:srgbClr>
              </a:gs>
              <a:gs pos="100000">
                <a:srgbClr val="002060">
                  <a:lumMod val="93000"/>
                </a:srgbClr>
              </a:gs>
            </a:gsLst>
            <a:lin ang="5400000" scaled="1"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等腰三角形 1"/>
          <p:cNvSpPr/>
          <p:nvPr/>
        </p:nvSpPr>
        <p:spPr>
          <a:xfrm flipV="1">
            <a:off x="2360645" y="1229792"/>
            <a:ext cx="7592106" cy="2530444"/>
          </a:xfrm>
          <a:prstGeom prst="triangle">
            <a:avLst/>
          </a:prstGeom>
          <a:gradFill>
            <a:gsLst>
              <a:gs pos="0">
                <a:srgbClr val="0070C0">
                  <a:lumMod val="81000"/>
                  <a:alpha val="29000"/>
                </a:srgbClr>
              </a:gs>
              <a:gs pos="100000">
                <a:srgbClr val="002060">
                  <a:lumMod val="93000"/>
                </a:srgbClr>
              </a:gs>
            </a:gsLst>
            <a:lin ang="54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434012" y="2213537"/>
            <a:ext cx="1397002" cy="917008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numCol="1">
            <a:prstTxWarp prst="textPlain">
              <a:avLst/>
            </a:prstTxWarp>
            <a:spAutoFit/>
          </a:bodyPr>
          <a:lstStyle/>
          <a:p>
            <a:r>
              <a:rPr lang="en-US" altLang="zh-CN" sz="4800" dirty="0">
                <a:ln>
                  <a:gradFill flip="none" rotWithShape="1">
                    <a:gsLst>
                      <a:gs pos="0">
                        <a:schemeClr val="accent5">
                          <a:lumMod val="5000"/>
                          <a:lumOff val="95000"/>
                        </a:schemeClr>
                      </a:gs>
                      <a:gs pos="74000">
                        <a:schemeClr val="accent5">
                          <a:lumMod val="45000"/>
                          <a:lumOff val="55000"/>
                        </a:schemeClr>
                      </a:gs>
                      <a:gs pos="83000">
                        <a:schemeClr val="accent5">
                          <a:lumMod val="45000"/>
                          <a:lumOff val="55000"/>
                        </a:schemeClr>
                      </a:gs>
                      <a:gs pos="100000">
                        <a:schemeClr val="accent5">
                          <a:lumMod val="30000"/>
                          <a:lumOff val="70000"/>
                        </a:schemeClr>
                      </a:gs>
                    </a:gsLst>
                    <a:lin ang="5400000" scaled="1"/>
                    <a:tileRect/>
                  </a:gra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02</a:t>
            </a:r>
            <a:endParaRPr lang="zh-CN" altLang="en-US" sz="3200" dirty="0">
              <a:ln>
                <a:gradFill flip="none" rotWithShape="1">
                  <a:gsLst>
                    <a:gs pos="0">
                      <a:schemeClr val="accent5">
                        <a:lumMod val="5000"/>
                        <a:lumOff val="95000"/>
                      </a:schemeClr>
                    </a:gs>
                    <a:gs pos="74000">
                      <a:schemeClr val="accent5">
                        <a:lumMod val="45000"/>
                        <a:lumOff val="55000"/>
                      </a:schemeClr>
                    </a:gs>
                    <a:gs pos="83000">
                      <a:schemeClr val="accent5">
                        <a:lumMod val="45000"/>
                        <a:lumOff val="55000"/>
                      </a:schemeClr>
                    </a:gs>
                    <a:gs pos="100000">
                      <a:schemeClr val="accent5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</a:ln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735759" y="3548938"/>
            <a:ext cx="4847482" cy="83099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上半年业务情况</a:t>
            </a:r>
            <a:endParaRPr lang="zh-CN" altLang="en-US" sz="5400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 hidden="1"/>
          <p:cNvSpPr/>
          <p:nvPr/>
        </p:nvSpPr>
        <p:spPr>
          <a:xfrm>
            <a:off x="0" y="1524000"/>
            <a:ext cx="12192000" cy="381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75" b="1687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矩形 4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2060">
                  <a:alpha val="36000"/>
                </a:srgbClr>
              </a:gs>
              <a:gs pos="100000">
                <a:srgbClr val="002060">
                  <a:lumMod val="93000"/>
                  <a:alpha val="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5172670" y="733640"/>
            <a:ext cx="1846659" cy="5539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锐字工房洪荒之力中黑简1.0" panose="02010604000000000000" pitchFamily="2" charset="-122"/>
                <a:ea typeface="锐字工房洪荒之力中黑简1.0" panose="02010604000000000000" pitchFamily="2" charset="-122"/>
              </a:rPr>
              <a:t>输入标题</a:t>
            </a:r>
            <a:endParaRPr lang="zh-CN" altLang="en-US" sz="3600" dirty="0">
              <a:solidFill>
                <a:schemeClr val="bg1"/>
              </a:solidFill>
              <a:latin typeface="锐字工房洪荒之力中黑简1.0" panose="02010604000000000000" pitchFamily="2" charset="-122"/>
              <a:ea typeface="锐字工房洪荒之力中黑简1.0" panose="02010604000000000000" pitchFamily="2" charset="-122"/>
            </a:endParaRPr>
          </a:p>
        </p:txBody>
      </p:sp>
      <p:sp>
        <p:nvSpPr>
          <p:cNvPr id="29" name="išḷiḍè"/>
          <p:cNvSpPr/>
          <p:nvPr/>
        </p:nvSpPr>
        <p:spPr bwMode="auto">
          <a:xfrm>
            <a:off x="666749" y="1508125"/>
            <a:ext cx="10858500" cy="1920875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t="-70000" b="-60000"/>
            </a:stretch>
          </a:blipFill>
          <a:ln w="317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1640114" y="2845707"/>
            <a:ext cx="1306286" cy="130628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4127641" y="2845707"/>
            <a:ext cx="1306286" cy="1306286"/>
          </a:xfrm>
          <a:prstGeom prst="ellipse">
            <a:avLst/>
          </a:prstGeom>
          <a:gradFill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6615168" y="2845707"/>
            <a:ext cx="1306286" cy="130628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9102695" y="2845707"/>
            <a:ext cx="1306286" cy="130628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5838" y="3200216"/>
            <a:ext cx="540000" cy="54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743" y="3196764"/>
            <a:ext cx="540000" cy="54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149" y="3175900"/>
            <a:ext cx="540000" cy="540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257" y="3159000"/>
            <a:ext cx="540000" cy="540000"/>
          </a:xfrm>
          <a:prstGeom prst="rect">
            <a:avLst/>
          </a:prstGeom>
        </p:spPr>
      </p:pic>
      <p:sp>
        <p:nvSpPr>
          <p:cNvPr id="46" name="矩形 45"/>
          <p:cNvSpPr/>
          <p:nvPr/>
        </p:nvSpPr>
        <p:spPr>
          <a:xfrm>
            <a:off x="1370159" y="4423783"/>
            <a:ext cx="1846196" cy="1439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输入标题</a:t>
            </a:r>
            <a:endParaRPr lang="zh-CN" altLang="en-US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  <a:sym typeface="Arial" panose="020B0704020202020204" pitchFamily="34" charset="0"/>
              </a:rPr>
              <a:t>单击此处可编辑内容，根据您的需要自由拉伸文本框大小。</a:t>
            </a:r>
            <a:endParaRPr lang="zh-CN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857686" y="4423783"/>
            <a:ext cx="1846196" cy="1439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输入标题</a:t>
            </a:r>
            <a:endParaRPr lang="zh-CN" altLang="en-US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  <a:sym typeface="Arial" panose="020B0704020202020204" pitchFamily="34" charset="0"/>
              </a:rPr>
              <a:t>单击此处可编辑内容，根据您的需要自由拉伸文本框大小。</a:t>
            </a:r>
            <a:endParaRPr lang="zh-CN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345213" y="4423783"/>
            <a:ext cx="1846196" cy="1439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输入标题</a:t>
            </a:r>
            <a:endParaRPr lang="zh-CN" altLang="en-US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  <a:sym typeface="Arial" panose="020B0704020202020204" pitchFamily="34" charset="0"/>
              </a:rPr>
              <a:t>单击此处可编辑内容，根据您的需要自由拉伸文本框大小。</a:t>
            </a:r>
            <a:endParaRPr lang="zh-CN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832740" y="4423783"/>
            <a:ext cx="1846196" cy="1439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输入标题</a:t>
            </a:r>
            <a:endParaRPr lang="zh-CN" altLang="en-US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  <a:sym typeface="Arial" panose="020B0704020202020204" pitchFamily="34" charset="0"/>
              </a:rPr>
              <a:t>单击此处可编辑内容，根据您的需要自由拉伸文本框大小。</a:t>
            </a:r>
            <a:endParaRPr lang="zh-CN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自定义 15">
      <a:majorFont>
        <a:latin typeface="Roboto Bold"/>
        <a:ea typeface="思源黑体 CN Bold"/>
        <a:cs typeface=""/>
      </a:majorFont>
      <a:minorFont>
        <a:latin typeface="Roboto Regular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2184</Words>
  <Application>WPS 表格</Application>
  <PresentationFormat>宽屏</PresentationFormat>
  <Paragraphs>374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52" baseType="lpstr">
      <vt:lpstr>Arial</vt:lpstr>
      <vt:lpstr>方正书宋_GBK</vt:lpstr>
      <vt:lpstr>Wingdings</vt:lpstr>
      <vt:lpstr>李旭科书法 v1.4</vt:lpstr>
      <vt:lpstr>华文宋体</vt:lpstr>
      <vt:lpstr>锐字工房洪荒之力中黑简1.0</vt:lpstr>
      <vt:lpstr>阿里巴巴普惠体 Medium</vt:lpstr>
      <vt:lpstr>Adobe Garamond Pro Bold</vt:lpstr>
      <vt:lpstr>Arial Black</vt:lpstr>
      <vt:lpstr>Impact</vt:lpstr>
      <vt:lpstr>Calibri</vt:lpstr>
      <vt:lpstr>Roboto Bold</vt:lpstr>
      <vt:lpstr>Helvetica Neue Medium</vt:lpstr>
      <vt:lpstr>Roboto Regular</vt:lpstr>
      <vt:lpstr>苹方-简</vt:lpstr>
      <vt:lpstr>思源黑体 CN Bold</vt:lpstr>
      <vt:lpstr>微软雅黑</vt:lpstr>
      <vt:lpstr>汉仪旗黑</vt:lpstr>
      <vt:lpstr>宋体</vt:lpstr>
      <vt:lpstr>Arial Unicode MS</vt:lpstr>
      <vt:lpstr>思源黑体 CN Regular</vt:lpstr>
      <vt:lpstr>Thonburi</vt:lpstr>
      <vt:lpstr>等线</vt:lpstr>
      <vt:lpstr>汉仪中等线KW</vt:lpstr>
      <vt:lpstr>Helvetica Neue</vt:lpstr>
      <vt:lpstr>汉仪书宋二KW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雪贤 宋</dc:creator>
  <cp:lastModifiedBy>yugong</cp:lastModifiedBy>
  <cp:revision>517</cp:revision>
  <dcterms:created xsi:type="dcterms:W3CDTF">2023-06-15T15:37:12Z</dcterms:created>
  <dcterms:modified xsi:type="dcterms:W3CDTF">2023-06-15T15:37:12Z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2052-3.9.0.6159</vt:lpwstr>
  </property>
  <property fmtid="{D5CDD505-2E9C-101B-9397-08002B2CF9AE}" pid="3" name="KSOTemplateUUID">
    <vt:lpwstr>v1.0_mb_qPwMnHB3fwFZfIkKtZvjlQ==</vt:lpwstr>
  </property>
</Properties>
</file>