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56" autoAdjust="0"/>
  </p:normalViewPr>
  <p:slideViewPr>
    <p:cSldViewPr snapToGrid="0">
      <p:cViewPr varScale="1">
        <p:scale>
          <a:sx n="79" d="100"/>
          <a:sy n="79" d="100"/>
        </p:scale>
        <p:origin x="-283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52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18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97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10" y="213044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2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5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8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67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02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98" y="4406921"/>
            <a:ext cx="10363200" cy="1362074"/>
          </a:xfrm>
        </p:spPr>
        <p:txBody>
          <a:bodyPr anchor="t"/>
          <a:lstStyle>
            <a:lvl1pPr algn="l">
              <a:defRPr sz="457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98" y="2906714"/>
            <a:ext cx="10363200" cy="1500187"/>
          </a:xfrm>
        </p:spPr>
        <p:txBody>
          <a:bodyPr anchor="b"/>
          <a:lstStyle>
            <a:lvl1pPr marL="0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1pPr>
            <a:lvl2pPr marL="522508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2pPr>
            <a:lvl3pPr marL="1045015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3pPr>
            <a:lvl4pPr marL="1567523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4pPr>
            <a:lvl5pPr marL="209003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5pPr>
            <a:lvl6pPr marL="2612538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6pPr>
            <a:lvl7pPr marL="3135046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7pPr>
            <a:lvl8pPr marL="3657553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8pPr>
            <a:lvl9pPr marL="4180061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21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12"/>
            <a:ext cx="5384801" cy="4525964"/>
          </a:xfrm>
        </p:spPr>
        <p:txBody>
          <a:bodyPr/>
          <a:lstStyle>
            <a:lvl1pPr>
              <a:defRPr sz="3217"/>
            </a:lvl1pPr>
            <a:lvl2pPr>
              <a:defRPr sz="2709"/>
            </a:lvl2pPr>
            <a:lvl3pPr>
              <a:defRPr sz="2370"/>
            </a:lvl3pPr>
            <a:lvl4pPr>
              <a:defRPr sz="2032"/>
            </a:lvl4pPr>
            <a:lvl5pPr>
              <a:defRPr sz="2032"/>
            </a:lvl5pPr>
            <a:lvl6pPr>
              <a:defRPr sz="2032"/>
            </a:lvl6pPr>
            <a:lvl7pPr>
              <a:defRPr sz="2032"/>
            </a:lvl7pPr>
            <a:lvl8pPr>
              <a:defRPr sz="2032"/>
            </a:lvl8pPr>
            <a:lvl9pPr>
              <a:defRPr sz="20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599" y="1600212"/>
            <a:ext cx="5384801" cy="4525964"/>
          </a:xfrm>
        </p:spPr>
        <p:txBody>
          <a:bodyPr/>
          <a:lstStyle>
            <a:lvl1pPr>
              <a:defRPr sz="3217"/>
            </a:lvl1pPr>
            <a:lvl2pPr>
              <a:defRPr sz="2709"/>
            </a:lvl2pPr>
            <a:lvl3pPr>
              <a:defRPr sz="2370"/>
            </a:lvl3pPr>
            <a:lvl4pPr>
              <a:defRPr sz="2032"/>
            </a:lvl4pPr>
            <a:lvl5pPr>
              <a:defRPr sz="2032"/>
            </a:lvl5pPr>
            <a:lvl6pPr>
              <a:defRPr sz="2032"/>
            </a:lvl6pPr>
            <a:lvl7pPr>
              <a:defRPr sz="2032"/>
            </a:lvl7pPr>
            <a:lvl8pPr>
              <a:defRPr sz="2032"/>
            </a:lvl8pPr>
            <a:lvl9pPr>
              <a:defRPr sz="20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82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2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22508" indent="0">
              <a:buNone/>
              <a:defRPr sz="2370" b="1"/>
            </a:lvl2pPr>
            <a:lvl3pPr marL="1045015" indent="0">
              <a:buNone/>
              <a:defRPr sz="2032" b="1"/>
            </a:lvl3pPr>
            <a:lvl4pPr marL="1567523" indent="0">
              <a:buNone/>
              <a:defRPr sz="1862" b="1"/>
            </a:lvl4pPr>
            <a:lvl5pPr marL="2090030" indent="0">
              <a:buNone/>
              <a:defRPr sz="1862" b="1"/>
            </a:lvl5pPr>
            <a:lvl6pPr marL="2612538" indent="0">
              <a:buNone/>
              <a:defRPr sz="1862" b="1"/>
            </a:lvl6pPr>
            <a:lvl7pPr marL="3135046" indent="0">
              <a:buNone/>
              <a:defRPr sz="1862" b="1"/>
            </a:lvl7pPr>
            <a:lvl8pPr marL="3657553" indent="0">
              <a:buNone/>
              <a:defRPr sz="1862" b="1"/>
            </a:lvl8pPr>
            <a:lvl9pPr marL="4180061" indent="0">
              <a:buNone/>
              <a:defRPr sz="18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862"/>
            </a:lvl4pPr>
            <a:lvl5pPr>
              <a:defRPr sz="1862"/>
            </a:lvl5pPr>
            <a:lvl6pPr>
              <a:defRPr sz="1862"/>
            </a:lvl6pPr>
            <a:lvl7pPr>
              <a:defRPr sz="1862"/>
            </a:lvl7pPr>
            <a:lvl8pPr>
              <a:defRPr sz="1862"/>
            </a:lvl8pPr>
            <a:lvl9pPr>
              <a:defRPr sz="18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6" y="1535117"/>
            <a:ext cx="5389034" cy="639762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22508" indent="0">
              <a:buNone/>
              <a:defRPr sz="2370" b="1"/>
            </a:lvl2pPr>
            <a:lvl3pPr marL="1045015" indent="0">
              <a:buNone/>
              <a:defRPr sz="2032" b="1"/>
            </a:lvl3pPr>
            <a:lvl4pPr marL="1567523" indent="0">
              <a:buNone/>
              <a:defRPr sz="1862" b="1"/>
            </a:lvl4pPr>
            <a:lvl5pPr marL="2090030" indent="0">
              <a:buNone/>
              <a:defRPr sz="1862" b="1"/>
            </a:lvl5pPr>
            <a:lvl6pPr marL="2612538" indent="0">
              <a:buNone/>
              <a:defRPr sz="1862" b="1"/>
            </a:lvl6pPr>
            <a:lvl7pPr marL="3135046" indent="0">
              <a:buNone/>
              <a:defRPr sz="1862" b="1"/>
            </a:lvl7pPr>
            <a:lvl8pPr marL="3657553" indent="0">
              <a:buNone/>
              <a:defRPr sz="1862" b="1"/>
            </a:lvl8pPr>
            <a:lvl9pPr marL="4180061" indent="0">
              <a:buNone/>
              <a:defRPr sz="18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6" y="2174874"/>
            <a:ext cx="5389034" cy="3951288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862"/>
            </a:lvl4pPr>
            <a:lvl5pPr>
              <a:defRPr sz="1862"/>
            </a:lvl5pPr>
            <a:lvl6pPr>
              <a:defRPr sz="1862"/>
            </a:lvl6pPr>
            <a:lvl7pPr>
              <a:defRPr sz="1862"/>
            </a:lvl7pPr>
            <a:lvl8pPr>
              <a:defRPr sz="1862"/>
            </a:lvl8pPr>
            <a:lvl9pPr>
              <a:defRPr sz="18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80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43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18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3" cy="1162050"/>
          </a:xfrm>
        </p:spPr>
        <p:txBody>
          <a:bodyPr anchor="b"/>
          <a:lstStyle>
            <a:lvl1pPr algn="l">
              <a:defRPr sz="237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2" y="273052"/>
            <a:ext cx="6815666" cy="5853112"/>
          </a:xfrm>
        </p:spPr>
        <p:txBody>
          <a:bodyPr/>
          <a:lstStyle>
            <a:lvl1pPr>
              <a:defRPr sz="3725"/>
            </a:lvl1pPr>
            <a:lvl2pPr>
              <a:defRPr sz="3217"/>
            </a:lvl2pPr>
            <a:lvl3pPr>
              <a:defRPr sz="2709"/>
            </a:lvl3pPr>
            <a:lvl4pPr>
              <a:defRPr sz="2370"/>
            </a:lvl4pPr>
            <a:lvl5pPr>
              <a:defRPr sz="2370"/>
            </a:lvl5pPr>
            <a:lvl6pPr>
              <a:defRPr sz="2370"/>
            </a:lvl6pPr>
            <a:lvl7pPr>
              <a:defRPr sz="2370"/>
            </a:lvl7pPr>
            <a:lvl8pPr>
              <a:defRPr sz="2370"/>
            </a:lvl8pPr>
            <a:lvl9pPr>
              <a:defRPr sz="23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3" cy="4691063"/>
          </a:xfrm>
        </p:spPr>
        <p:txBody>
          <a:bodyPr/>
          <a:lstStyle>
            <a:lvl1pPr marL="0" indent="0">
              <a:buNone/>
              <a:defRPr sz="1524"/>
            </a:lvl1pPr>
            <a:lvl2pPr marL="522508" indent="0">
              <a:buNone/>
              <a:defRPr sz="1354"/>
            </a:lvl2pPr>
            <a:lvl3pPr marL="1045015" indent="0">
              <a:buNone/>
              <a:defRPr sz="1185"/>
            </a:lvl3pPr>
            <a:lvl4pPr marL="1567523" indent="0">
              <a:buNone/>
              <a:defRPr sz="1016"/>
            </a:lvl4pPr>
            <a:lvl5pPr marL="2090030" indent="0">
              <a:buNone/>
              <a:defRPr sz="1016"/>
            </a:lvl5pPr>
            <a:lvl6pPr marL="2612538" indent="0">
              <a:buNone/>
              <a:defRPr sz="1016"/>
            </a:lvl6pPr>
            <a:lvl7pPr marL="3135046" indent="0">
              <a:buNone/>
              <a:defRPr sz="1016"/>
            </a:lvl7pPr>
            <a:lvl8pPr marL="3657553" indent="0">
              <a:buNone/>
              <a:defRPr sz="1016"/>
            </a:lvl8pPr>
            <a:lvl9pPr marL="4180061" indent="0">
              <a:buNone/>
              <a:defRPr sz="10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46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7987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20"/>
            <a:ext cx="7315200" cy="566737"/>
          </a:xfrm>
        </p:spPr>
        <p:txBody>
          <a:bodyPr anchor="b"/>
          <a:lstStyle>
            <a:lvl1pPr algn="l">
              <a:defRPr sz="237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725"/>
            </a:lvl1pPr>
            <a:lvl2pPr marL="522508" indent="0">
              <a:buNone/>
              <a:defRPr sz="3217"/>
            </a:lvl2pPr>
            <a:lvl3pPr marL="1045015" indent="0">
              <a:buNone/>
              <a:defRPr sz="2709"/>
            </a:lvl3pPr>
            <a:lvl4pPr marL="1567523" indent="0">
              <a:buNone/>
              <a:defRPr sz="2370"/>
            </a:lvl4pPr>
            <a:lvl5pPr marL="2090030" indent="0">
              <a:buNone/>
              <a:defRPr sz="2370"/>
            </a:lvl5pPr>
            <a:lvl6pPr marL="2612538" indent="0">
              <a:buNone/>
              <a:defRPr sz="2370"/>
            </a:lvl6pPr>
            <a:lvl7pPr marL="3135046" indent="0">
              <a:buNone/>
              <a:defRPr sz="2370"/>
            </a:lvl7pPr>
            <a:lvl8pPr marL="3657553" indent="0">
              <a:buNone/>
              <a:defRPr sz="2370"/>
            </a:lvl8pPr>
            <a:lvl9pPr marL="4180061" indent="0">
              <a:buNone/>
              <a:defRPr sz="23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57"/>
            <a:ext cx="7315200" cy="804863"/>
          </a:xfrm>
        </p:spPr>
        <p:txBody>
          <a:bodyPr/>
          <a:lstStyle>
            <a:lvl1pPr marL="0" indent="0">
              <a:buNone/>
              <a:defRPr sz="1524"/>
            </a:lvl1pPr>
            <a:lvl2pPr marL="522508" indent="0">
              <a:buNone/>
              <a:defRPr sz="1354"/>
            </a:lvl2pPr>
            <a:lvl3pPr marL="1045015" indent="0">
              <a:buNone/>
              <a:defRPr sz="1185"/>
            </a:lvl3pPr>
            <a:lvl4pPr marL="1567523" indent="0">
              <a:buNone/>
              <a:defRPr sz="1016"/>
            </a:lvl4pPr>
            <a:lvl5pPr marL="2090030" indent="0">
              <a:buNone/>
              <a:defRPr sz="1016"/>
            </a:lvl5pPr>
            <a:lvl6pPr marL="2612538" indent="0">
              <a:buNone/>
              <a:defRPr sz="1016"/>
            </a:lvl6pPr>
            <a:lvl7pPr marL="3135046" indent="0">
              <a:buNone/>
              <a:defRPr sz="1016"/>
            </a:lvl7pPr>
            <a:lvl8pPr marL="3657553" indent="0">
              <a:buNone/>
              <a:defRPr sz="1016"/>
            </a:lvl8pPr>
            <a:lvl9pPr marL="4180061" indent="0">
              <a:buNone/>
              <a:defRPr sz="10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20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58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17" y="274658"/>
            <a:ext cx="2743201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18" y="274658"/>
            <a:ext cx="8026401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09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19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807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39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011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6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33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48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DCF6-6D6C-4706-85FD-89828D8D5634}" type="datetimeFigureOut">
              <a:rPr lang="zh-CN" altLang="en-US" smtClean="0"/>
              <a:pPr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179D-9C07-4409-9EA6-B6BDDAFC6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93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8"/>
            <a:ext cx="10972800" cy="1143000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2"/>
            <a:ext cx="10972800" cy="4525964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70"/>
            <a:ext cx="2844800" cy="36512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5015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45015"/>
              <a:t>2016/4/17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10" y="6356370"/>
            <a:ext cx="3860800" cy="36512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501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70"/>
            <a:ext cx="2844800" cy="36512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5015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45015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45015" rtl="0" eaLnBrk="1" latinLnBrk="0" hangingPunct="1">
        <a:spcBef>
          <a:spcPct val="0"/>
        </a:spcBef>
        <a:buNone/>
        <a:defRPr sz="5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82" indent="-391882" algn="l" defTabSz="1045015" rtl="0" eaLnBrk="1" latinLnBrk="0" hangingPunct="1">
        <a:spcBef>
          <a:spcPct val="20000"/>
        </a:spcBef>
        <a:buFont typeface="Arial" pitchFamily="34" charset="0"/>
        <a:buChar char="•"/>
        <a:defRPr sz="3725" kern="1200">
          <a:solidFill>
            <a:schemeClr val="tx1"/>
          </a:solidFill>
          <a:latin typeface="+mn-lt"/>
          <a:ea typeface="+mn-ea"/>
          <a:cs typeface="+mn-cs"/>
        </a:defRPr>
      </a:lvl1pPr>
      <a:lvl2pPr marL="849074" indent="-326567" algn="l" defTabSz="1045015" rtl="0" eaLnBrk="1" latinLnBrk="0" hangingPunct="1">
        <a:spcBef>
          <a:spcPct val="20000"/>
        </a:spcBef>
        <a:buFont typeface="Arial" pitchFamily="34" charset="0"/>
        <a:buChar char="–"/>
        <a:defRPr sz="3217" kern="1200">
          <a:solidFill>
            <a:schemeClr val="tx1"/>
          </a:solidFill>
          <a:latin typeface="+mn-lt"/>
          <a:ea typeface="+mn-ea"/>
          <a:cs typeface="+mn-cs"/>
        </a:defRPr>
      </a:lvl2pPr>
      <a:lvl3pPr marL="1306269" indent="-261254" algn="l" defTabSz="1045015" rtl="0" eaLnBrk="1" latinLnBrk="0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indent="-261254" algn="l" defTabSz="1045015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4" indent="-261254" algn="l" defTabSz="1045015" rtl="0" eaLnBrk="1" latinLnBrk="0" hangingPunct="1">
        <a:spcBef>
          <a:spcPct val="20000"/>
        </a:spcBef>
        <a:buFont typeface="Arial" pitchFamily="34" charset="0"/>
        <a:buChar char="»"/>
        <a:defRPr sz="2370" kern="1200">
          <a:solidFill>
            <a:schemeClr val="tx1"/>
          </a:solidFill>
          <a:latin typeface="+mn-lt"/>
          <a:ea typeface="+mn-ea"/>
          <a:cs typeface="+mn-cs"/>
        </a:defRPr>
      </a:lvl5pPr>
      <a:lvl6pPr marL="2873792" indent="-261254" algn="l" defTabSz="1045015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6pPr>
      <a:lvl7pPr marL="3396299" indent="-261254" algn="l" defTabSz="1045015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7pPr>
      <a:lvl8pPr marL="3918807" indent="-261254" algn="l" defTabSz="1045015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8pPr>
      <a:lvl9pPr marL="4441315" indent="-261254" algn="l" defTabSz="1045015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22508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45015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67523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90030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612538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135046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57553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80061" algn="l" defTabSz="1045015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776" y="0"/>
            <a:ext cx="1839951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3855" y="0"/>
            <a:ext cx="183995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1230" y="0"/>
            <a:ext cx="183995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605" y="0"/>
            <a:ext cx="1839951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2067" y="0"/>
            <a:ext cx="185123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5980" y="0"/>
            <a:ext cx="1839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0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 2"/>
          <p:cNvSpPr/>
          <p:nvPr/>
        </p:nvSpPr>
        <p:spPr>
          <a:xfrm>
            <a:off x="4860757" y="1020278"/>
            <a:ext cx="5842535" cy="380197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QQ截图2016041307360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61717F"/>
              </a:clrFrom>
              <a:clrTo>
                <a:srgbClr val="61717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160" t="9968"/>
          <a:stretch>
            <a:fillRect/>
          </a:stretch>
        </p:blipFill>
        <p:spPr>
          <a:xfrm>
            <a:off x="6516303" y="1723800"/>
            <a:ext cx="2936776" cy="2383779"/>
          </a:xfrm>
          <a:prstGeom prst="round2DiagRect">
            <a:avLst/>
          </a:prstGeom>
          <a:ln w="57150" cap="sq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4_Office 主题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wang</dc:creator>
  <cp:lastModifiedBy>mark</cp:lastModifiedBy>
  <cp:revision>5</cp:revision>
  <dcterms:created xsi:type="dcterms:W3CDTF">2015-05-13T06:41:03Z</dcterms:created>
  <dcterms:modified xsi:type="dcterms:W3CDTF">2016-04-17T02:08:55Z</dcterms:modified>
</cp:coreProperties>
</file>