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alphaModFix amt="13000"/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073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316865" y="612775"/>
            <a:ext cx="11592560" cy="4445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518809" y="6536928"/>
            <a:ext cx="30777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自强不息；先天下之忧而忧，后天下之乐而乐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316865" y="6378575"/>
            <a:ext cx="11600815" cy="254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 userDrawn="1"/>
        </p:nvGrpSpPr>
        <p:grpSpPr>
          <a:xfrm rot="5400000">
            <a:off x="328295" y="-12065"/>
            <a:ext cx="304800" cy="327660"/>
            <a:chOff x="0" y="440055"/>
            <a:chExt cx="407670" cy="409074"/>
          </a:xfrm>
        </p:grpSpPr>
        <p:sp>
          <p:nvSpPr>
            <p:cNvPr id="59" name="矩形 58"/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749300" y="34290"/>
            <a:ext cx="9813290" cy="578485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8204" y="6445885"/>
            <a:ext cx="39559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802036" y="662908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293681" y="6628448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 userDrawn="1"/>
        </p:nvGrpSpPr>
        <p:grpSpPr>
          <a:xfrm>
            <a:off x="10617613" y="156563"/>
            <a:ext cx="1234662" cy="419641"/>
            <a:chOff x="1398368" y="5051425"/>
            <a:chExt cx="3242941" cy="1102222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7"/>
            <p:cNvSpPr/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109" name="Freeform 6"/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11"/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12"/>
              <p:cNvSpPr/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4"/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6"/>
            <p:cNvSpPr/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7"/>
            <p:cNvSpPr/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8"/>
            <p:cNvSpPr/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9"/>
            <p:cNvSpPr/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83430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62A6-7E74-EABD-A7A5-0C72A6F8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942DFD-EBBD-A7FD-4D80-1F337405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2749C-203E-019F-076C-51B44A1F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BA138-B4A9-CD64-3DF2-CA0424C0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D79CF-F62C-49D7-B6D8-B136B256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A6C38-590E-8092-0C97-DDA25C3A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95211-0035-2655-0650-C3EE57FD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69355-CE25-F68D-AB1C-FFA204E27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D9B74-E6BE-B80A-8EEB-470113B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98DED-9DDE-670B-A0DC-43408065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C8E39-598C-75BB-ACF5-FAA499C0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1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001BF1-0AFC-8A11-3F7B-A11BCD56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CDFA7-496C-00EC-532D-AC694BC3B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81547-DF4C-F2E9-37ED-ED8D24F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EA062-7EDD-5832-56E8-89B55312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C5721-7E58-28AA-9DB2-77413076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6F22F-DF95-3558-AE66-E4E5C39F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CA341-AC13-08D0-C465-8BE2F352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7B172-F2D7-ECAC-C463-97D93A1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34973-7B8C-20E3-3351-B6C3B638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7DD44-45E3-0628-E8F2-55AD744C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7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6F3FD-37F3-5C24-0BA3-DD94483A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44351-EF17-081E-C4E8-0E978EE7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8FCEB-8BFD-D935-9983-6916E76C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AC65F-F6ED-1753-4782-510E9A77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E414-2A6F-CC22-A35A-70B24A87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4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7D47-CB34-2669-41DF-9E19BD1F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AF394-8EE8-2C9F-4938-74AD1B98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963A8-B993-35F9-8940-C42BCCD9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0FFDF-5226-CA6E-4EFB-699085BF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BF87D-019D-C0AF-C742-130B86C4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7C24-ED8A-FD17-0265-E9D4D643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83D88-DD10-7501-47C4-4482F2EEF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7F918-90A8-15AB-D083-3EEEC138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D280B-7089-33E0-D523-7550BA4C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69053-F0B3-0C74-E9DB-5DB13C46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91598-F802-FF89-DCBE-B10EA40B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DAD57-A3C2-1C6D-5F09-7FF6F4D8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F51D9-4FDC-73ED-7EDD-9F7D1DED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2C002-05EE-3514-38E4-270974B2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6BCF0-CC94-94F0-3B41-4F4AA4B1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D66035-2A50-DD35-4884-BA5E61D1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564941-9191-A945-F3FB-8D4307DF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E4E65-25C0-8EF5-38D6-8D09ED07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AF38F3-D0C5-CFB3-9F37-B74B666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71798-7562-2576-9643-D0BB1802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BBE17-2488-9F54-4662-CB9FF9D2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81BE0-D595-602B-5922-1F0C3A00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89346-FD27-61EF-4518-1219771D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5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E1161-7E6F-BC25-387B-D2C39A78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BA94A9-D70D-47AA-06A8-1763FC0E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D6CFD-0D8E-2A69-783B-758819BD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A96F-81F0-78EF-6C5F-0854B9B9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1C9FC-E9BD-C0F0-C836-09930156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6F7E0-E702-F80C-5BD9-ED460181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1E8C0-CDB9-5636-7596-03BEDED8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EAC69-A19D-C2F1-F47E-09880F60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92E6C-2C7C-1699-D623-B827865E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3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5DEFF4-C81A-4AAF-64AB-00196A3C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4A2B8-E8A1-0501-DAEB-CFCF3817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653B3-629C-1509-7384-231EA2BAE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7D57-4DB5-4425-AFF4-67722571DFD4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FE8E0-DA89-CE5D-8A44-5B75D8766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17DC2-BA10-D32C-24BF-9FDB8FE89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C7F1-0C51-4F73-9ECE-02E388FC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42833-BA6E-29A1-03E4-F23EBD74BA05}"/>
              </a:ext>
            </a:extLst>
          </p:cNvPr>
          <p:cNvSpPr txBox="1"/>
          <p:nvPr/>
        </p:nvSpPr>
        <p:spPr>
          <a:xfrm>
            <a:off x="2213629" y="1968933"/>
            <a:ext cx="73691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微显示器工艺温度预测与分析工具：温度视界（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TempVision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）图形用户界面概述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王奥</a:t>
            </a:r>
          </a:p>
        </p:txBody>
      </p:sp>
    </p:spTree>
    <p:extLst>
      <p:ext uri="{BB962C8B-B14F-4D97-AF65-F5344CB8AC3E}">
        <p14:creationId xmlns:p14="http://schemas.microsoft.com/office/powerpoint/2010/main" val="167694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10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BB1AB1-51EC-D547-9ECB-75D977782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0" y="3429000"/>
            <a:ext cx="6293796" cy="27241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923FDB-349E-EAA8-EE49-0FDDC5B1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9" y="704820"/>
            <a:ext cx="5938578" cy="257185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7F58235-151C-DD7A-A081-2874EE6EBC8F}"/>
              </a:ext>
            </a:extLst>
          </p:cNvPr>
          <p:cNvSpPr/>
          <p:nvPr/>
        </p:nvSpPr>
        <p:spPr>
          <a:xfrm>
            <a:off x="1647930" y="1276140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11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0F78D9-1403-259B-9B31-9E96455F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7" y="861793"/>
            <a:ext cx="5496450" cy="23931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6AD2F2-5A82-A898-2E55-EE02C999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61" y="3603017"/>
            <a:ext cx="5254001" cy="2288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0382FA-F5B6-5A44-2590-AFD8D302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3" y="3567111"/>
            <a:ext cx="5294973" cy="228818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636476F-678A-CF8F-BF47-A756FE5435EE}"/>
              </a:ext>
            </a:extLst>
          </p:cNvPr>
          <p:cNvSpPr/>
          <p:nvPr/>
        </p:nvSpPr>
        <p:spPr>
          <a:xfrm>
            <a:off x="9083710" y="2401556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115279-CE5A-B453-4B42-3F60B7711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43" y="963130"/>
            <a:ext cx="5294973" cy="2291854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6790ADE7-0055-D674-2E1C-FFAF264A4514}"/>
              </a:ext>
            </a:extLst>
          </p:cNvPr>
          <p:cNvSpPr/>
          <p:nvPr/>
        </p:nvSpPr>
        <p:spPr>
          <a:xfrm>
            <a:off x="1838847" y="1567543"/>
            <a:ext cx="653144" cy="110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D315A48-67EF-22C0-942C-8B1167FF5621}"/>
              </a:ext>
            </a:extLst>
          </p:cNvPr>
          <p:cNvSpPr/>
          <p:nvPr/>
        </p:nvSpPr>
        <p:spPr>
          <a:xfrm>
            <a:off x="9083710" y="5034225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AD01630-7338-ADA4-567C-DF40C92F5BFA}"/>
              </a:ext>
            </a:extLst>
          </p:cNvPr>
          <p:cNvSpPr/>
          <p:nvPr/>
        </p:nvSpPr>
        <p:spPr>
          <a:xfrm>
            <a:off x="5773310" y="1926494"/>
            <a:ext cx="572933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534498B-3108-1AF8-56E5-9ACB74473EF0}"/>
              </a:ext>
            </a:extLst>
          </p:cNvPr>
          <p:cNvSpPr/>
          <p:nvPr/>
        </p:nvSpPr>
        <p:spPr>
          <a:xfrm>
            <a:off x="9083710" y="3254984"/>
            <a:ext cx="331595" cy="312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AE0E981-F24A-2B26-D689-BB5F4E1422F0}"/>
              </a:ext>
            </a:extLst>
          </p:cNvPr>
          <p:cNvSpPr/>
          <p:nvPr/>
        </p:nvSpPr>
        <p:spPr>
          <a:xfrm rot="10800000">
            <a:off x="5773310" y="4321067"/>
            <a:ext cx="520486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98522-ED64-A969-66DA-CD38B316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2AD0FE-7C42-5CC9-74C1-5389D0C6B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45ADA-525E-EC89-34D1-2BD0A8DB1DFB}"/>
              </a:ext>
            </a:extLst>
          </p:cNvPr>
          <p:cNvSpPr txBox="1"/>
          <p:nvPr/>
        </p:nvSpPr>
        <p:spPr>
          <a:xfrm>
            <a:off x="616299" y="763501"/>
            <a:ext cx="10826401" cy="510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、简介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、运行环境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、用户界面操作流程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、文件夹与文件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、程序运行流程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、代码运行</a:t>
            </a:r>
          </a:p>
        </p:txBody>
      </p:sp>
    </p:spTree>
    <p:extLst>
      <p:ext uri="{BB962C8B-B14F-4D97-AF65-F5344CB8AC3E}">
        <p14:creationId xmlns:p14="http://schemas.microsoft.com/office/powerpoint/2010/main" val="379990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9444-E63F-3B12-0543-CE335CC0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BA6795-93F1-EEAF-ACE1-9A62A85FC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9CD287-5530-3632-8CEF-B170F3F4ECC7}"/>
              </a:ext>
            </a:extLst>
          </p:cNvPr>
          <p:cNvSpPr txBox="1"/>
          <p:nvPr/>
        </p:nvSpPr>
        <p:spPr>
          <a:xfrm>
            <a:off x="380047" y="651348"/>
            <a:ext cx="11431906" cy="555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摘要：</a:t>
            </a:r>
          </a:p>
          <a:p>
            <a:pPr algn="l">
              <a:lnSpc>
                <a:spcPct val="200000"/>
              </a:lnSpc>
            </a:pPr>
            <a:r>
              <a:rPr lang="zh-CN" altLang="en-US" b="0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本项目旨在开发一款针对微显示器工艺的温度预测与分析工具，该工具基于先进的热学仿真技术和数值分析方法。通过构建精确的热学模型，该工具能够深入分析微显示器在制造过程中的温度分布及其变化，为工艺优化和质量控制提供有力的技术支持。该工具不仅能够准确预测关键工艺步骤中的温度变化，还能够评估温度变化对材料性能和成品质量的影响，从而有效减少制造缺陷，提高产品的稳定性和可靠性。本研究致力于打破国外在微显示器制造温度控制领域的技术垄断，形成具有自主知识产权的温度预测与分析工具，提升国内在微显示器制造领域的自主创新能力。通过该工具的应用，可以为微显示器的设计、制造和封装等环节提供更为精确的温度控制指导，进而推动我国微显示技术的发展，特别是在</a:t>
            </a:r>
            <a:r>
              <a:rPr lang="zh-CN" altLang="en-US" b="1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虚拟现实（</a:t>
            </a:r>
            <a:r>
              <a:rPr lang="en-US" altLang="zh-CN" b="1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VR</a:t>
            </a:r>
            <a:r>
              <a:rPr lang="zh-CN" altLang="en-US" b="1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）与增强现实（</a:t>
            </a:r>
            <a:r>
              <a:rPr lang="en-US" altLang="zh-CN" b="1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AR</a:t>
            </a:r>
            <a:r>
              <a:rPr lang="zh-CN" altLang="en-US" b="1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）技术，车载显示系统等</a:t>
            </a:r>
            <a:r>
              <a:rPr lang="zh-CN" altLang="en-US" b="0" i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领域，确保关键核心器件在制造过程中的自主可控。此工具的创新之处在于其高度的集成性和精确性，能够在复杂的制造环境中实现精确的温度预测和分析，为微显示技术的持续创新和发展提供有力的支持。</a:t>
            </a:r>
          </a:p>
        </p:txBody>
      </p:sp>
    </p:spTree>
    <p:extLst>
      <p:ext uri="{BB962C8B-B14F-4D97-AF65-F5344CB8AC3E}">
        <p14:creationId xmlns:p14="http://schemas.microsoft.com/office/powerpoint/2010/main" val="18552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9444-E63F-3B12-0543-CE335CC0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BA6795-93F1-EEAF-ACE1-9A62A85FC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458984-BAC4-FF8C-E0F0-ACE87D3DAF4E}"/>
              </a:ext>
            </a:extLst>
          </p:cNvPr>
          <p:cNvSpPr/>
          <p:nvPr/>
        </p:nvSpPr>
        <p:spPr>
          <a:xfrm>
            <a:off x="3381165" y="758969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9095E-3187-9661-4CC2-C0F499CD050C}"/>
              </a:ext>
            </a:extLst>
          </p:cNvPr>
          <p:cNvSpPr/>
          <p:nvPr/>
        </p:nvSpPr>
        <p:spPr>
          <a:xfrm>
            <a:off x="6291383" y="758969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功耗文件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966AA5-D232-F912-85C8-0420A09B2AF8}"/>
              </a:ext>
            </a:extLst>
          </p:cNvPr>
          <p:cNvSpPr/>
          <p:nvPr/>
        </p:nvSpPr>
        <p:spPr>
          <a:xfrm>
            <a:off x="4824884" y="5323639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微显示器温度分析求解器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6EC332-F287-1C1C-4A77-B4CB99EDE932}"/>
              </a:ext>
            </a:extLst>
          </p:cNvPr>
          <p:cNvSpPr/>
          <p:nvPr/>
        </p:nvSpPr>
        <p:spPr>
          <a:xfrm>
            <a:off x="6014875" y="4503611"/>
            <a:ext cx="3138434" cy="5784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热特征系数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等效热传导率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环境温度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6F938E-8B8F-2B3D-F00A-E53FD36ECA25}"/>
              </a:ext>
            </a:extLst>
          </p:cNvPr>
          <p:cNvSpPr/>
          <p:nvPr/>
        </p:nvSpPr>
        <p:spPr>
          <a:xfrm>
            <a:off x="4824884" y="1905626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微显示器功耗分析预处理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0F2712-A463-E0DA-D701-79685DCA69C7}"/>
              </a:ext>
            </a:extLst>
          </p:cNvPr>
          <p:cNvSpPr/>
          <p:nvPr/>
        </p:nvSpPr>
        <p:spPr>
          <a:xfrm>
            <a:off x="8502279" y="5296531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微显示器热不确定分析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D35924-1428-A09E-5923-01555EC4E934}"/>
              </a:ext>
            </a:extLst>
          </p:cNvPr>
          <p:cNvSpPr/>
          <p:nvPr/>
        </p:nvSpPr>
        <p:spPr>
          <a:xfrm>
            <a:off x="4824884" y="3459413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微显示器功耗网格划分求解器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692969-D737-D100-386A-5537E2422B17}"/>
              </a:ext>
            </a:extLst>
          </p:cNvPr>
          <p:cNvSpPr/>
          <p:nvPr/>
        </p:nvSpPr>
        <p:spPr>
          <a:xfrm>
            <a:off x="7357455" y="3432110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微显示器电流密度分析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22AE67-2177-B2BE-2B93-806BEF6C94A4}"/>
              </a:ext>
            </a:extLst>
          </p:cNvPr>
          <p:cNvSpPr/>
          <p:nvPr/>
        </p:nvSpPr>
        <p:spPr>
          <a:xfrm>
            <a:off x="9890026" y="3435220"/>
            <a:ext cx="1999622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微显示器应力分析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B640A0-628C-62BA-0370-28B1C90941C7}"/>
              </a:ext>
            </a:extLst>
          </p:cNvPr>
          <p:cNvSpPr/>
          <p:nvPr/>
        </p:nvSpPr>
        <p:spPr>
          <a:xfrm>
            <a:off x="3001547" y="2769459"/>
            <a:ext cx="2654398" cy="57848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功耗网格文件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功耗分布图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DDD167-42E8-92DA-CE67-6C8E39D8F620}"/>
              </a:ext>
            </a:extLst>
          </p:cNvPr>
          <p:cNvSpPr/>
          <p:nvPr/>
        </p:nvSpPr>
        <p:spPr>
          <a:xfrm>
            <a:off x="3409170" y="4152749"/>
            <a:ext cx="1230287" cy="130830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温度分布图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温度分布文件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86C090-F1DB-E986-A022-55C3F84D287D}"/>
              </a:ext>
            </a:extLst>
          </p:cNvPr>
          <p:cNvSpPr/>
          <p:nvPr/>
        </p:nvSpPr>
        <p:spPr>
          <a:xfrm>
            <a:off x="749300" y="5323639"/>
            <a:ext cx="2397811" cy="6933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微显示器热最高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最低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平均温度分析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E01B076-2232-BBB8-34E3-476061EA3051}"/>
              </a:ext>
            </a:extLst>
          </p:cNvPr>
          <p:cNvCxnSpPr>
            <a:cxnSpLocks/>
          </p:cNvCxnSpPr>
          <p:nvPr/>
        </p:nvCxnSpPr>
        <p:spPr>
          <a:xfrm>
            <a:off x="5824695" y="1114380"/>
            <a:ext cx="0" cy="791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78135A-36AC-30FA-7366-A90638E23718}"/>
              </a:ext>
            </a:extLst>
          </p:cNvPr>
          <p:cNvCxnSpPr>
            <a:cxnSpLocks/>
          </p:cNvCxnSpPr>
          <p:nvPr/>
        </p:nvCxnSpPr>
        <p:spPr>
          <a:xfrm>
            <a:off x="5865108" y="2643683"/>
            <a:ext cx="0" cy="830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2BF192E-D3A9-9137-82B3-91B999B905CD}"/>
              </a:ext>
            </a:extLst>
          </p:cNvPr>
          <p:cNvCxnSpPr>
            <a:cxnSpLocks/>
          </p:cNvCxnSpPr>
          <p:nvPr/>
        </p:nvCxnSpPr>
        <p:spPr>
          <a:xfrm>
            <a:off x="5865108" y="4152749"/>
            <a:ext cx="0" cy="1074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3D138C-C79A-ACC3-6FF3-2AA420D70BC4}"/>
              </a:ext>
            </a:extLst>
          </p:cNvPr>
          <p:cNvCxnSpPr>
            <a:cxnSpLocks/>
          </p:cNvCxnSpPr>
          <p:nvPr/>
        </p:nvCxnSpPr>
        <p:spPr>
          <a:xfrm>
            <a:off x="6824506" y="5670307"/>
            <a:ext cx="15327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8EB9619-DAD1-1213-412B-88AD46A9A4E5}"/>
              </a:ext>
            </a:extLst>
          </p:cNvPr>
          <p:cNvCxnSpPr>
            <a:cxnSpLocks/>
          </p:cNvCxnSpPr>
          <p:nvPr/>
        </p:nvCxnSpPr>
        <p:spPr>
          <a:xfrm flipH="1">
            <a:off x="3223836" y="5670307"/>
            <a:ext cx="1601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06ECC11-BF6C-A3B4-971C-60A24203EC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80787" y="1105637"/>
            <a:ext cx="9105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56DF672-8482-FD75-D601-798C2C4B9EE6}"/>
              </a:ext>
            </a:extLst>
          </p:cNvPr>
          <p:cNvCxnSpPr>
            <a:cxnSpLocks/>
          </p:cNvCxnSpPr>
          <p:nvPr/>
        </p:nvCxnSpPr>
        <p:spPr>
          <a:xfrm>
            <a:off x="6872336" y="3806081"/>
            <a:ext cx="4188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C6D3E1F-2C45-C360-FD8F-B1F406F3859C}"/>
              </a:ext>
            </a:extLst>
          </p:cNvPr>
          <p:cNvCxnSpPr>
            <a:cxnSpLocks/>
          </p:cNvCxnSpPr>
          <p:nvPr/>
        </p:nvCxnSpPr>
        <p:spPr>
          <a:xfrm>
            <a:off x="9387131" y="3806081"/>
            <a:ext cx="4188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D7867-6C68-EF7C-73A4-02161F4B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运行环境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EE2128-2942-B968-43D7-01B51E88A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266BD-EE75-21EC-D1B9-D3FA451533B1}"/>
              </a:ext>
            </a:extLst>
          </p:cNvPr>
          <p:cNvSpPr txBox="1"/>
          <p:nvPr/>
        </p:nvSpPr>
        <p:spPr>
          <a:xfrm>
            <a:off x="749680" y="1042875"/>
            <a:ext cx="10297048" cy="385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微显示器工艺温度预测与分析工具采用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Python3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开发，主要使用的工具包包括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PyQt5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集成开发环境：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操作系统：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Windows11</a:t>
            </a:r>
          </a:p>
        </p:txBody>
      </p:sp>
    </p:spTree>
    <p:extLst>
      <p:ext uri="{BB962C8B-B14F-4D97-AF65-F5344CB8AC3E}">
        <p14:creationId xmlns:p14="http://schemas.microsoft.com/office/powerpoint/2010/main" val="16187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2E13E5-00B3-FDFF-F3F9-57B2741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" y="669158"/>
            <a:ext cx="6240026" cy="27066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FD10E2-FFBC-19BE-FFF0-9FB5B336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9" y="3639441"/>
            <a:ext cx="6240026" cy="270674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3AD9BE4-0556-8CE9-3C89-03441AA9A55E}"/>
              </a:ext>
            </a:extLst>
          </p:cNvPr>
          <p:cNvSpPr/>
          <p:nvPr/>
        </p:nvSpPr>
        <p:spPr>
          <a:xfrm>
            <a:off x="753626" y="1225899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0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2E13E5-00B3-FDFF-F3F9-57B2741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67" y="763674"/>
            <a:ext cx="5787851" cy="2510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9BE42F-81E4-E8B6-6325-2EB5882B3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70" y="3604779"/>
            <a:ext cx="5827643" cy="251047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2356A88-C0D4-A4CD-7D24-59E03494577D}"/>
              </a:ext>
            </a:extLst>
          </p:cNvPr>
          <p:cNvSpPr/>
          <p:nvPr/>
        </p:nvSpPr>
        <p:spPr>
          <a:xfrm>
            <a:off x="1537398" y="1497204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0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56179-0D67-84CC-EFF4-5919CFDC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9" y="935682"/>
            <a:ext cx="10643911" cy="456076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53A343A-4724-C7A7-D934-22AAEB8C06C6}"/>
              </a:ext>
            </a:extLst>
          </p:cNvPr>
          <p:cNvSpPr/>
          <p:nvPr/>
        </p:nvSpPr>
        <p:spPr>
          <a:xfrm>
            <a:off x="1256043" y="2487559"/>
            <a:ext cx="783771" cy="1457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2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B539E5-8449-4FA2-E795-7B4C1BC7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F2FBDD-D668-58AF-DE5C-6DF6475E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1" y="803494"/>
            <a:ext cx="5938578" cy="25445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CCFA28-8A60-0CA2-8266-1DD0A6E9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91" y="3611062"/>
            <a:ext cx="5938578" cy="25718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FECFEE7-5E3A-28AA-C877-1007EB676A25}"/>
              </a:ext>
            </a:extLst>
          </p:cNvPr>
          <p:cNvSpPr/>
          <p:nvPr/>
        </p:nvSpPr>
        <p:spPr>
          <a:xfrm>
            <a:off x="2080008" y="1195754"/>
            <a:ext cx="653144" cy="190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416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目录</vt:lpstr>
      <vt:lpstr>简介</vt:lpstr>
      <vt:lpstr>简介</vt:lpstr>
      <vt:lpstr>运行环境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奥 王</dc:creator>
  <cp:lastModifiedBy>奥 王</cp:lastModifiedBy>
  <cp:revision>11</cp:revision>
  <dcterms:created xsi:type="dcterms:W3CDTF">2024-06-01T01:26:57Z</dcterms:created>
  <dcterms:modified xsi:type="dcterms:W3CDTF">2024-08-08T04:49:41Z</dcterms:modified>
</cp:coreProperties>
</file>