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48ACFAF-8428-48DB-9705-5B1C2D497D3B}">
  <a:tblStyle styleId="{648ACFAF-8428-48DB-9705-5B1C2D497D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By forcing w to be bigger than both terms,  we linearized this constraints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By forcing w to be bigger than both terms,  we linearized this constraints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By forcing w to be bigger than both terms,  we linearized this constraints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Shape 6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12pm of a Sunday, the system operator collects the supply curves submitted by all generators, for each hour of the next day (Monday). </a:t>
            </a:r>
            <a:r>
              <a:rPr lang="en-US" sz="2400">
                <a:solidFill>
                  <a:schemeClr val="dk1"/>
                </a:solidFill>
              </a:rPr>
              <a:t>	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 solves a UC problem (that seeks to minimize the total cost for the Monday 24-hour period) to decide the </a:t>
            </a:r>
            <a:r>
              <a:rPr b="1" lang="en-US" sz="2400">
                <a:solidFill>
                  <a:srgbClr val="E56D29"/>
                </a:solidFill>
                <a:latin typeface="Calibri"/>
                <a:ea typeface="Calibri"/>
                <a:cs typeface="Calibri"/>
                <a:sym typeface="Calibri"/>
              </a:rPr>
              <a:t>on/off status of each generator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every hour of Monday.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标题和内容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5725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5725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5725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5725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5725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5725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278676" cy="5143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Open Sans"/>
              </a:rPr>
              <a:t>------------------------------------------------</a:t>
            </a:r>
          </a:p>
        </p:txBody>
      </p:sp>
      <p:sp>
        <p:nvSpPr>
          <p:cNvPr id="61" name="Shape 61"/>
          <p:cNvSpPr/>
          <p:nvPr/>
        </p:nvSpPr>
        <p:spPr>
          <a:xfrm>
            <a:off x="7140409" y="1280886"/>
            <a:ext cx="957900" cy="953400"/>
          </a:xfrm>
          <a:custGeom>
            <a:pathLst>
              <a:path extrusionOk="0" h="120000" w="120000">
                <a:moveTo>
                  <a:pt x="75681" y="2045"/>
                </a:moveTo>
                <a:cubicBezTo>
                  <a:pt x="75000" y="2727"/>
                  <a:pt x="75000" y="2727"/>
                  <a:pt x="75000" y="2727"/>
                </a:cubicBezTo>
                <a:cubicBezTo>
                  <a:pt x="69545" y="8181"/>
                  <a:pt x="69545" y="8181"/>
                  <a:pt x="69545" y="8181"/>
                </a:cubicBezTo>
                <a:cubicBezTo>
                  <a:pt x="69545" y="8863"/>
                  <a:pt x="69545" y="8863"/>
                  <a:pt x="69545" y="8863"/>
                </a:cubicBezTo>
                <a:cubicBezTo>
                  <a:pt x="70227" y="8863"/>
                  <a:pt x="70227" y="8863"/>
                  <a:pt x="70227" y="8863"/>
                </a:cubicBezTo>
                <a:cubicBezTo>
                  <a:pt x="73636" y="10227"/>
                  <a:pt x="73636" y="10227"/>
                  <a:pt x="73636" y="10227"/>
                </a:cubicBezTo>
                <a:cubicBezTo>
                  <a:pt x="77045" y="10909"/>
                  <a:pt x="77045" y="10909"/>
                  <a:pt x="77045" y="10909"/>
                </a:cubicBezTo>
                <a:cubicBezTo>
                  <a:pt x="77727" y="10909"/>
                  <a:pt x="77727" y="10909"/>
                  <a:pt x="77727" y="10909"/>
                </a:cubicBezTo>
                <a:cubicBezTo>
                  <a:pt x="77727" y="10227"/>
                  <a:pt x="77727" y="10227"/>
                  <a:pt x="77727" y="10227"/>
                </a:cubicBezTo>
                <a:cubicBezTo>
                  <a:pt x="75681" y="2727"/>
                  <a:pt x="75681" y="2727"/>
                  <a:pt x="75681" y="2727"/>
                </a:cubicBezTo>
                <a:cubicBezTo>
                  <a:pt x="75681" y="2045"/>
                  <a:pt x="75681" y="2045"/>
                  <a:pt x="75681" y="2045"/>
                </a:cubicBezTo>
                <a:moveTo>
                  <a:pt x="44318" y="2045"/>
                </a:moveTo>
                <a:cubicBezTo>
                  <a:pt x="44318" y="2727"/>
                  <a:pt x="44318" y="2727"/>
                  <a:pt x="44318" y="2727"/>
                </a:cubicBezTo>
                <a:cubicBezTo>
                  <a:pt x="42272" y="10227"/>
                  <a:pt x="42272" y="10227"/>
                  <a:pt x="42272" y="10227"/>
                </a:cubicBezTo>
                <a:cubicBezTo>
                  <a:pt x="42272" y="10909"/>
                  <a:pt x="42272" y="10909"/>
                  <a:pt x="42272" y="10909"/>
                </a:cubicBezTo>
                <a:cubicBezTo>
                  <a:pt x="42954" y="10909"/>
                  <a:pt x="42954" y="10909"/>
                  <a:pt x="42954" y="10909"/>
                </a:cubicBezTo>
                <a:cubicBezTo>
                  <a:pt x="46363" y="10227"/>
                  <a:pt x="46363" y="10227"/>
                  <a:pt x="46363" y="10227"/>
                </a:cubicBezTo>
                <a:cubicBezTo>
                  <a:pt x="49772" y="8863"/>
                  <a:pt x="49772" y="8863"/>
                  <a:pt x="49772" y="8863"/>
                </a:cubicBezTo>
                <a:cubicBezTo>
                  <a:pt x="50454" y="8863"/>
                  <a:pt x="50454" y="8863"/>
                  <a:pt x="50454" y="8863"/>
                </a:cubicBezTo>
                <a:cubicBezTo>
                  <a:pt x="50454" y="8181"/>
                  <a:pt x="50454" y="8181"/>
                  <a:pt x="50454" y="8181"/>
                </a:cubicBezTo>
                <a:cubicBezTo>
                  <a:pt x="45000" y="2727"/>
                  <a:pt x="45000" y="2727"/>
                  <a:pt x="45000" y="2727"/>
                </a:cubicBezTo>
                <a:cubicBezTo>
                  <a:pt x="44318" y="2045"/>
                  <a:pt x="44318" y="2045"/>
                  <a:pt x="44318" y="2045"/>
                </a:cubicBezTo>
                <a:moveTo>
                  <a:pt x="90000" y="8181"/>
                </a:moveTo>
                <a:cubicBezTo>
                  <a:pt x="89318" y="8181"/>
                  <a:pt x="89318" y="8181"/>
                  <a:pt x="89318" y="8181"/>
                </a:cubicBezTo>
                <a:cubicBezTo>
                  <a:pt x="83181" y="12272"/>
                  <a:pt x="83181" y="12272"/>
                  <a:pt x="83181" y="12272"/>
                </a:cubicBezTo>
                <a:cubicBezTo>
                  <a:pt x="82500" y="12954"/>
                  <a:pt x="82500" y="12954"/>
                  <a:pt x="82500" y="12954"/>
                </a:cubicBezTo>
                <a:cubicBezTo>
                  <a:pt x="83181" y="13636"/>
                  <a:pt x="83181" y="13636"/>
                  <a:pt x="83181" y="13636"/>
                </a:cubicBezTo>
                <a:cubicBezTo>
                  <a:pt x="85909" y="15000"/>
                  <a:pt x="85909" y="15000"/>
                  <a:pt x="85909" y="15000"/>
                </a:cubicBezTo>
                <a:cubicBezTo>
                  <a:pt x="89318" y="17045"/>
                  <a:pt x="89318" y="17045"/>
                  <a:pt x="89318" y="17045"/>
                </a:cubicBezTo>
                <a:cubicBezTo>
                  <a:pt x="90000" y="17045"/>
                  <a:pt x="90000" y="17045"/>
                  <a:pt x="90000" y="17045"/>
                </a:cubicBezTo>
                <a:cubicBezTo>
                  <a:pt x="90000" y="16363"/>
                  <a:pt x="90000" y="16363"/>
                  <a:pt x="90000" y="16363"/>
                </a:cubicBezTo>
                <a:cubicBezTo>
                  <a:pt x="90000" y="8863"/>
                  <a:pt x="90000" y="8863"/>
                  <a:pt x="90000" y="8863"/>
                </a:cubicBezTo>
                <a:cubicBezTo>
                  <a:pt x="90000" y="8181"/>
                  <a:pt x="90000" y="8181"/>
                  <a:pt x="90000" y="8181"/>
                </a:cubicBezTo>
                <a:moveTo>
                  <a:pt x="30000" y="8181"/>
                </a:moveTo>
                <a:cubicBezTo>
                  <a:pt x="30000" y="8863"/>
                  <a:pt x="30000" y="8863"/>
                  <a:pt x="30000" y="8863"/>
                </a:cubicBezTo>
                <a:cubicBezTo>
                  <a:pt x="30000" y="16363"/>
                  <a:pt x="30000" y="16363"/>
                  <a:pt x="30000" y="16363"/>
                </a:cubicBezTo>
                <a:cubicBezTo>
                  <a:pt x="30681" y="17045"/>
                  <a:pt x="30681" y="17045"/>
                  <a:pt x="30681" y="17045"/>
                </a:cubicBezTo>
                <a:cubicBezTo>
                  <a:pt x="30681" y="17045"/>
                  <a:pt x="30681" y="17045"/>
                  <a:pt x="30681" y="17045"/>
                </a:cubicBezTo>
                <a:cubicBezTo>
                  <a:pt x="34090" y="15000"/>
                  <a:pt x="34090" y="15000"/>
                  <a:pt x="34090" y="15000"/>
                </a:cubicBezTo>
                <a:cubicBezTo>
                  <a:pt x="36818" y="13636"/>
                  <a:pt x="36818" y="13636"/>
                  <a:pt x="36818" y="13636"/>
                </a:cubicBezTo>
                <a:cubicBezTo>
                  <a:pt x="37500" y="12954"/>
                  <a:pt x="37500" y="12954"/>
                  <a:pt x="37500" y="12954"/>
                </a:cubicBezTo>
                <a:cubicBezTo>
                  <a:pt x="36818" y="12272"/>
                  <a:pt x="36818" y="12272"/>
                  <a:pt x="36818" y="12272"/>
                </a:cubicBezTo>
                <a:cubicBezTo>
                  <a:pt x="30681" y="8181"/>
                  <a:pt x="30681" y="8181"/>
                  <a:pt x="30681" y="8181"/>
                </a:cubicBezTo>
                <a:cubicBezTo>
                  <a:pt x="30000" y="8181"/>
                  <a:pt x="30000" y="8181"/>
                  <a:pt x="30000" y="8181"/>
                </a:cubicBezTo>
                <a:moveTo>
                  <a:pt x="60000" y="11590"/>
                </a:moveTo>
                <a:cubicBezTo>
                  <a:pt x="33409" y="11590"/>
                  <a:pt x="11590" y="33409"/>
                  <a:pt x="11590" y="60000"/>
                </a:cubicBezTo>
                <a:cubicBezTo>
                  <a:pt x="11590" y="86590"/>
                  <a:pt x="33409" y="108409"/>
                  <a:pt x="60000" y="108409"/>
                </a:cubicBezTo>
                <a:cubicBezTo>
                  <a:pt x="86590" y="108409"/>
                  <a:pt x="108409" y="86590"/>
                  <a:pt x="108409" y="60000"/>
                </a:cubicBezTo>
                <a:cubicBezTo>
                  <a:pt x="108409" y="33409"/>
                  <a:pt x="86590" y="11590"/>
                  <a:pt x="60000" y="11590"/>
                </a:cubicBezTo>
                <a:moveTo>
                  <a:pt x="101590" y="17727"/>
                </a:moveTo>
                <a:cubicBezTo>
                  <a:pt x="94772" y="19772"/>
                  <a:pt x="94772" y="19772"/>
                  <a:pt x="94772" y="19772"/>
                </a:cubicBezTo>
                <a:cubicBezTo>
                  <a:pt x="94090" y="20454"/>
                  <a:pt x="94090" y="20454"/>
                  <a:pt x="94090" y="20454"/>
                </a:cubicBezTo>
                <a:cubicBezTo>
                  <a:pt x="94090" y="21136"/>
                  <a:pt x="94090" y="21136"/>
                  <a:pt x="94090" y="21136"/>
                </a:cubicBezTo>
                <a:cubicBezTo>
                  <a:pt x="96818" y="23181"/>
                  <a:pt x="96818" y="23181"/>
                  <a:pt x="96818" y="23181"/>
                </a:cubicBezTo>
                <a:cubicBezTo>
                  <a:pt x="99545" y="25909"/>
                  <a:pt x="99545" y="25909"/>
                  <a:pt x="99545" y="25909"/>
                </a:cubicBezTo>
                <a:cubicBezTo>
                  <a:pt x="99545" y="25909"/>
                  <a:pt x="99545" y="25909"/>
                  <a:pt x="99545" y="25909"/>
                </a:cubicBezTo>
                <a:cubicBezTo>
                  <a:pt x="100227" y="25909"/>
                  <a:pt x="100227" y="25909"/>
                  <a:pt x="100227" y="25909"/>
                </a:cubicBezTo>
                <a:cubicBezTo>
                  <a:pt x="102272" y="18409"/>
                  <a:pt x="102272" y="18409"/>
                  <a:pt x="102272" y="18409"/>
                </a:cubicBezTo>
                <a:cubicBezTo>
                  <a:pt x="102272" y="17727"/>
                  <a:pt x="102272" y="17727"/>
                  <a:pt x="102272" y="17727"/>
                </a:cubicBezTo>
                <a:cubicBezTo>
                  <a:pt x="101590" y="17727"/>
                  <a:pt x="101590" y="17727"/>
                  <a:pt x="101590" y="17727"/>
                </a:cubicBezTo>
                <a:moveTo>
                  <a:pt x="18409" y="17727"/>
                </a:moveTo>
                <a:cubicBezTo>
                  <a:pt x="17727" y="17727"/>
                  <a:pt x="17727" y="17727"/>
                  <a:pt x="17727" y="17727"/>
                </a:cubicBezTo>
                <a:cubicBezTo>
                  <a:pt x="17727" y="18409"/>
                  <a:pt x="17727" y="18409"/>
                  <a:pt x="17727" y="18409"/>
                </a:cubicBezTo>
                <a:cubicBezTo>
                  <a:pt x="19772" y="25909"/>
                  <a:pt x="19772" y="25909"/>
                  <a:pt x="19772" y="25909"/>
                </a:cubicBezTo>
                <a:cubicBezTo>
                  <a:pt x="20454" y="25909"/>
                  <a:pt x="20454" y="25909"/>
                  <a:pt x="20454" y="25909"/>
                </a:cubicBezTo>
                <a:cubicBezTo>
                  <a:pt x="20454" y="25909"/>
                  <a:pt x="20454" y="25909"/>
                  <a:pt x="20454" y="25909"/>
                </a:cubicBezTo>
                <a:cubicBezTo>
                  <a:pt x="23181" y="23181"/>
                  <a:pt x="23181" y="23181"/>
                  <a:pt x="23181" y="23181"/>
                </a:cubicBezTo>
                <a:cubicBezTo>
                  <a:pt x="25909" y="21136"/>
                  <a:pt x="25909" y="21136"/>
                  <a:pt x="25909" y="21136"/>
                </a:cubicBezTo>
                <a:cubicBezTo>
                  <a:pt x="25909" y="20454"/>
                  <a:pt x="25909" y="20454"/>
                  <a:pt x="25909" y="20454"/>
                </a:cubicBezTo>
                <a:cubicBezTo>
                  <a:pt x="25227" y="19772"/>
                  <a:pt x="25227" y="19772"/>
                  <a:pt x="25227" y="19772"/>
                </a:cubicBezTo>
                <a:cubicBezTo>
                  <a:pt x="18409" y="17727"/>
                  <a:pt x="18409" y="17727"/>
                  <a:pt x="18409" y="17727"/>
                </a:cubicBezTo>
                <a:moveTo>
                  <a:pt x="111136" y="30000"/>
                </a:moveTo>
                <a:cubicBezTo>
                  <a:pt x="103636" y="30000"/>
                  <a:pt x="103636" y="30000"/>
                  <a:pt x="103636" y="30000"/>
                </a:cubicBezTo>
                <a:cubicBezTo>
                  <a:pt x="103636" y="30681"/>
                  <a:pt x="103636" y="30681"/>
                  <a:pt x="103636" y="30681"/>
                </a:cubicBezTo>
                <a:cubicBezTo>
                  <a:pt x="103636" y="31363"/>
                  <a:pt x="103636" y="31363"/>
                  <a:pt x="103636" y="31363"/>
                </a:cubicBezTo>
                <a:cubicBezTo>
                  <a:pt x="105000" y="34090"/>
                  <a:pt x="105000" y="34090"/>
                  <a:pt x="105000" y="34090"/>
                </a:cubicBezTo>
                <a:cubicBezTo>
                  <a:pt x="107045" y="37500"/>
                  <a:pt x="107045" y="37500"/>
                  <a:pt x="107045" y="37500"/>
                </a:cubicBezTo>
                <a:cubicBezTo>
                  <a:pt x="107045" y="37500"/>
                  <a:pt x="107045" y="37500"/>
                  <a:pt x="107045" y="37500"/>
                </a:cubicBezTo>
                <a:cubicBezTo>
                  <a:pt x="107727" y="37500"/>
                  <a:pt x="107727" y="37500"/>
                  <a:pt x="107727" y="37500"/>
                </a:cubicBezTo>
                <a:cubicBezTo>
                  <a:pt x="111818" y="30681"/>
                  <a:pt x="111818" y="30681"/>
                  <a:pt x="111818" y="30681"/>
                </a:cubicBezTo>
                <a:cubicBezTo>
                  <a:pt x="111818" y="30000"/>
                  <a:pt x="111818" y="30000"/>
                  <a:pt x="111818" y="30000"/>
                </a:cubicBezTo>
                <a:cubicBezTo>
                  <a:pt x="111136" y="30000"/>
                  <a:pt x="111136" y="30000"/>
                  <a:pt x="111136" y="30000"/>
                </a:cubicBezTo>
                <a:moveTo>
                  <a:pt x="8863" y="30000"/>
                </a:moveTo>
                <a:cubicBezTo>
                  <a:pt x="8181" y="30000"/>
                  <a:pt x="8181" y="30000"/>
                  <a:pt x="8181" y="30000"/>
                </a:cubicBezTo>
                <a:cubicBezTo>
                  <a:pt x="8181" y="30681"/>
                  <a:pt x="8181" y="30681"/>
                  <a:pt x="8181" y="30681"/>
                </a:cubicBezTo>
                <a:cubicBezTo>
                  <a:pt x="12272" y="37500"/>
                  <a:pt x="12272" y="37500"/>
                  <a:pt x="12272" y="37500"/>
                </a:cubicBezTo>
                <a:cubicBezTo>
                  <a:pt x="12954" y="37500"/>
                  <a:pt x="12954" y="37500"/>
                  <a:pt x="12954" y="37500"/>
                </a:cubicBezTo>
                <a:cubicBezTo>
                  <a:pt x="12954" y="37500"/>
                  <a:pt x="12954" y="37500"/>
                  <a:pt x="12954" y="37500"/>
                </a:cubicBezTo>
                <a:cubicBezTo>
                  <a:pt x="15000" y="34090"/>
                  <a:pt x="15000" y="34090"/>
                  <a:pt x="15000" y="34090"/>
                </a:cubicBezTo>
                <a:cubicBezTo>
                  <a:pt x="16363" y="31363"/>
                  <a:pt x="16363" y="31363"/>
                  <a:pt x="16363" y="31363"/>
                </a:cubicBezTo>
                <a:cubicBezTo>
                  <a:pt x="16363" y="30681"/>
                  <a:pt x="16363" y="30681"/>
                  <a:pt x="16363" y="30681"/>
                </a:cubicBezTo>
                <a:cubicBezTo>
                  <a:pt x="16363" y="30000"/>
                  <a:pt x="16363" y="30000"/>
                  <a:pt x="16363" y="30000"/>
                </a:cubicBezTo>
                <a:cubicBezTo>
                  <a:pt x="8863" y="30000"/>
                  <a:pt x="8863" y="30000"/>
                  <a:pt x="8863" y="30000"/>
                </a:cubicBezTo>
                <a:moveTo>
                  <a:pt x="109772" y="42272"/>
                </a:moveTo>
                <a:cubicBezTo>
                  <a:pt x="109772" y="42954"/>
                  <a:pt x="109772" y="42954"/>
                  <a:pt x="109772" y="42954"/>
                </a:cubicBezTo>
                <a:cubicBezTo>
                  <a:pt x="109090" y="42954"/>
                  <a:pt x="109090" y="42954"/>
                  <a:pt x="109090" y="42954"/>
                </a:cubicBezTo>
                <a:cubicBezTo>
                  <a:pt x="110454" y="47045"/>
                  <a:pt x="110454" y="47045"/>
                  <a:pt x="110454" y="47045"/>
                </a:cubicBezTo>
                <a:cubicBezTo>
                  <a:pt x="111136" y="50454"/>
                  <a:pt x="111136" y="50454"/>
                  <a:pt x="111136" y="50454"/>
                </a:cubicBezTo>
                <a:cubicBezTo>
                  <a:pt x="111818" y="50454"/>
                  <a:pt x="111818" y="50454"/>
                  <a:pt x="111818" y="50454"/>
                </a:cubicBezTo>
                <a:cubicBezTo>
                  <a:pt x="111818" y="50454"/>
                  <a:pt x="111818" y="50454"/>
                  <a:pt x="111818" y="50454"/>
                </a:cubicBezTo>
                <a:cubicBezTo>
                  <a:pt x="117954" y="45000"/>
                  <a:pt x="117954" y="45000"/>
                  <a:pt x="117954" y="45000"/>
                </a:cubicBezTo>
                <a:cubicBezTo>
                  <a:pt x="117954" y="45000"/>
                  <a:pt x="117954" y="45000"/>
                  <a:pt x="117954" y="45000"/>
                </a:cubicBezTo>
                <a:cubicBezTo>
                  <a:pt x="117272" y="44318"/>
                  <a:pt x="117272" y="44318"/>
                  <a:pt x="117272" y="44318"/>
                </a:cubicBezTo>
                <a:cubicBezTo>
                  <a:pt x="109772" y="42272"/>
                  <a:pt x="109772" y="42272"/>
                  <a:pt x="109772" y="42272"/>
                </a:cubicBezTo>
                <a:moveTo>
                  <a:pt x="10227" y="42272"/>
                </a:moveTo>
                <a:cubicBezTo>
                  <a:pt x="2727" y="44318"/>
                  <a:pt x="2727" y="44318"/>
                  <a:pt x="2727" y="44318"/>
                </a:cubicBezTo>
                <a:cubicBezTo>
                  <a:pt x="2045" y="45000"/>
                  <a:pt x="2045" y="45000"/>
                  <a:pt x="2045" y="45000"/>
                </a:cubicBezTo>
                <a:cubicBezTo>
                  <a:pt x="2045" y="45000"/>
                  <a:pt x="2045" y="45000"/>
                  <a:pt x="2045" y="45000"/>
                </a:cubicBezTo>
                <a:cubicBezTo>
                  <a:pt x="8181" y="50454"/>
                  <a:pt x="8181" y="50454"/>
                  <a:pt x="8181" y="50454"/>
                </a:cubicBezTo>
                <a:cubicBezTo>
                  <a:pt x="8181" y="50454"/>
                  <a:pt x="8181" y="50454"/>
                  <a:pt x="8181" y="50454"/>
                </a:cubicBezTo>
                <a:cubicBezTo>
                  <a:pt x="8863" y="50454"/>
                  <a:pt x="8863" y="50454"/>
                  <a:pt x="8863" y="50454"/>
                </a:cubicBezTo>
                <a:cubicBezTo>
                  <a:pt x="9545" y="47045"/>
                  <a:pt x="9545" y="47045"/>
                  <a:pt x="9545" y="47045"/>
                </a:cubicBezTo>
                <a:cubicBezTo>
                  <a:pt x="10909" y="42954"/>
                  <a:pt x="10909" y="42954"/>
                  <a:pt x="10909" y="42954"/>
                </a:cubicBezTo>
                <a:cubicBezTo>
                  <a:pt x="10227" y="42954"/>
                  <a:pt x="10227" y="42954"/>
                  <a:pt x="10227" y="42954"/>
                </a:cubicBezTo>
                <a:cubicBezTo>
                  <a:pt x="10227" y="42272"/>
                  <a:pt x="10227" y="42272"/>
                  <a:pt x="10227" y="42272"/>
                </a:cubicBezTo>
                <a:moveTo>
                  <a:pt x="113181" y="55909"/>
                </a:moveTo>
                <a:cubicBezTo>
                  <a:pt x="112500" y="55909"/>
                  <a:pt x="112500" y="55909"/>
                  <a:pt x="112500" y="55909"/>
                </a:cubicBezTo>
                <a:cubicBezTo>
                  <a:pt x="111818" y="56590"/>
                  <a:pt x="111818" y="56590"/>
                  <a:pt x="111818" y="56590"/>
                </a:cubicBezTo>
                <a:cubicBezTo>
                  <a:pt x="111818" y="60000"/>
                  <a:pt x="111818" y="60000"/>
                  <a:pt x="111818" y="60000"/>
                </a:cubicBezTo>
                <a:cubicBezTo>
                  <a:pt x="111818" y="63409"/>
                  <a:pt x="111818" y="63409"/>
                  <a:pt x="111818" y="63409"/>
                </a:cubicBezTo>
                <a:cubicBezTo>
                  <a:pt x="112500" y="64090"/>
                  <a:pt x="112500" y="64090"/>
                  <a:pt x="112500" y="64090"/>
                </a:cubicBezTo>
                <a:cubicBezTo>
                  <a:pt x="113181" y="64090"/>
                  <a:pt x="113181" y="64090"/>
                  <a:pt x="113181" y="64090"/>
                </a:cubicBezTo>
                <a:cubicBezTo>
                  <a:pt x="119318" y="60681"/>
                  <a:pt x="119318" y="60681"/>
                  <a:pt x="119318" y="60681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19318" y="60000"/>
                  <a:pt x="119318" y="60000"/>
                  <a:pt x="119318" y="60000"/>
                </a:cubicBezTo>
                <a:cubicBezTo>
                  <a:pt x="113181" y="55909"/>
                  <a:pt x="113181" y="55909"/>
                  <a:pt x="113181" y="55909"/>
                </a:cubicBezTo>
                <a:moveTo>
                  <a:pt x="6818" y="55909"/>
                </a:moveTo>
                <a:cubicBezTo>
                  <a:pt x="681" y="60000"/>
                  <a:pt x="681" y="60000"/>
                  <a:pt x="681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681" y="60681"/>
                  <a:pt x="681" y="60681"/>
                  <a:pt x="681" y="60681"/>
                </a:cubicBezTo>
                <a:cubicBezTo>
                  <a:pt x="6818" y="64090"/>
                  <a:pt x="6818" y="64090"/>
                  <a:pt x="6818" y="64090"/>
                </a:cubicBezTo>
                <a:cubicBezTo>
                  <a:pt x="7500" y="64090"/>
                  <a:pt x="7500" y="64090"/>
                  <a:pt x="7500" y="64090"/>
                </a:cubicBezTo>
                <a:cubicBezTo>
                  <a:pt x="8181" y="63409"/>
                  <a:pt x="8181" y="63409"/>
                  <a:pt x="8181" y="63409"/>
                </a:cubicBezTo>
                <a:cubicBezTo>
                  <a:pt x="8181" y="60000"/>
                  <a:pt x="8181" y="60000"/>
                  <a:pt x="8181" y="60000"/>
                </a:cubicBezTo>
                <a:cubicBezTo>
                  <a:pt x="8181" y="56590"/>
                  <a:pt x="8181" y="56590"/>
                  <a:pt x="8181" y="56590"/>
                </a:cubicBezTo>
                <a:cubicBezTo>
                  <a:pt x="7500" y="55909"/>
                  <a:pt x="7500" y="55909"/>
                  <a:pt x="7500" y="55909"/>
                </a:cubicBezTo>
                <a:cubicBezTo>
                  <a:pt x="6818" y="55909"/>
                  <a:pt x="6818" y="55909"/>
                  <a:pt x="6818" y="55909"/>
                </a:cubicBezTo>
                <a:moveTo>
                  <a:pt x="8181" y="69545"/>
                </a:moveTo>
                <a:cubicBezTo>
                  <a:pt x="8181" y="70227"/>
                  <a:pt x="8181" y="70227"/>
                  <a:pt x="8181" y="70227"/>
                </a:cubicBezTo>
                <a:cubicBezTo>
                  <a:pt x="2045" y="75000"/>
                  <a:pt x="2045" y="75000"/>
                  <a:pt x="2045" y="75000"/>
                </a:cubicBezTo>
                <a:cubicBezTo>
                  <a:pt x="2045" y="75681"/>
                  <a:pt x="2045" y="75681"/>
                  <a:pt x="2045" y="75681"/>
                </a:cubicBezTo>
                <a:cubicBezTo>
                  <a:pt x="2727" y="76363"/>
                  <a:pt x="2727" y="76363"/>
                  <a:pt x="2727" y="76363"/>
                </a:cubicBezTo>
                <a:cubicBezTo>
                  <a:pt x="10227" y="77727"/>
                  <a:pt x="10227" y="77727"/>
                  <a:pt x="10227" y="77727"/>
                </a:cubicBezTo>
                <a:cubicBezTo>
                  <a:pt x="10227" y="77727"/>
                  <a:pt x="10227" y="77727"/>
                  <a:pt x="10227" y="77727"/>
                </a:cubicBezTo>
                <a:cubicBezTo>
                  <a:pt x="10909" y="77045"/>
                  <a:pt x="10909" y="77045"/>
                  <a:pt x="10909" y="77045"/>
                </a:cubicBezTo>
                <a:cubicBezTo>
                  <a:pt x="9545" y="73636"/>
                  <a:pt x="9545" y="73636"/>
                  <a:pt x="9545" y="73636"/>
                </a:cubicBezTo>
                <a:cubicBezTo>
                  <a:pt x="8863" y="70227"/>
                  <a:pt x="8863" y="70227"/>
                  <a:pt x="8863" y="70227"/>
                </a:cubicBezTo>
                <a:cubicBezTo>
                  <a:pt x="8181" y="69545"/>
                  <a:pt x="8181" y="69545"/>
                  <a:pt x="8181" y="69545"/>
                </a:cubicBezTo>
                <a:moveTo>
                  <a:pt x="111818" y="69545"/>
                </a:moveTo>
                <a:cubicBezTo>
                  <a:pt x="111136" y="70227"/>
                  <a:pt x="111136" y="70227"/>
                  <a:pt x="111136" y="70227"/>
                </a:cubicBezTo>
                <a:cubicBezTo>
                  <a:pt x="110454" y="73636"/>
                  <a:pt x="110454" y="73636"/>
                  <a:pt x="110454" y="73636"/>
                </a:cubicBezTo>
                <a:cubicBezTo>
                  <a:pt x="109090" y="77045"/>
                  <a:pt x="109090" y="77045"/>
                  <a:pt x="109090" y="77045"/>
                </a:cubicBezTo>
                <a:cubicBezTo>
                  <a:pt x="109772" y="77727"/>
                  <a:pt x="109772" y="77727"/>
                  <a:pt x="109772" y="77727"/>
                </a:cubicBezTo>
                <a:cubicBezTo>
                  <a:pt x="109772" y="77727"/>
                  <a:pt x="109772" y="77727"/>
                  <a:pt x="109772" y="77727"/>
                </a:cubicBezTo>
                <a:cubicBezTo>
                  <a:pt x="117272" y="76363"/>
                  <a:pt x="117272" y="76363"/>
                  <a:pt x="117272" y="76363"/>
                </a:cubicBezTo>
                <a:cubicBezTo>
                  <a:pt x="117954" y="75681"/>
                  <a:pt x="117954" y="75681"/>
                  <a:pt x="117954" y="75681"/>
                </a:cubicBezTo>
                <a:cubicBezTo>
                  <a:pt x="117954" y="75000"/>
                  <a:pt x="117954" y="75000"/>
                  <a:pt x="117954" y="75000"/>
                </a:cubicBezTo>
                <a:cubicBezTo>
                  <a:pt x="111818" y="70227"/>
                  <a:pt x="111818" y="70227"/>
                  <a:pt x="111818" y="70227"/>
                </a:cubicBezTo>
                <a:cubicBezTo>
                  <a:pt x="111818" y="69545"/>
                  <a:pt x="111818" y="69545"/>
                  <a:pt x="111818" y="69545"/>
                </a:cubicBezTo>
                <a:moveTo>
                  <a:pt x="12954" y="83181"/>
                </a:moveTo>
                <a:cubicBezTo>
                  <a:pt x="12272" y="83181"/>
                  <a:pt x="12272" y="83181"/>
                  <a:pt x="12272" y="83181"/>
                </a:cubicBezTo>
                <a:cubicBezTo>
                  <a:pt x="8181" y="89318"/>
                  <a:pt x="8181" y="89318"/>
                  <a:pt x="8181" y="89318"/>
                </a:cubicBezTo>
                <a:cubicBezTo>
                  <a:pt x="8181" y="90000"/>
                  <a:pt x="8181" y="90000"/>
                  <a:pt x="8181" y="90000"/>
                </a:cubicBezTo>
                <a:cubicBezTo>
                  <a:pt x="8863" y="90681"/>
                  <a:pt x="8863" y="90681"/>
                  <a:pt x="8863" y="90681"/>
                </a:cubicBezTo>
                <a:cubicBezTo>
                  <a:pt x="16363" y="90000"/>
                  <a:pt x="16363" y="90000"/>
                  <a:pt x="16363" y="90000"/>
                </a:cubicBezTo>
                <a:cubicBezTo>
                  <a:pt x="16363" y="90000"/>
                  <a:pt x="16363" y="90000"/>
                  <a:pt x="16363" y="90000"/>
                </a:cubicBezTo>
                <a:cubicBezTo>
                  <a:pt x="16363" y="89318"/>
                  <a:pt x="16363" y="89318"/>
                  <a:pt x="16363" y="89318"/>
                </a:cubicBezTo>
                <a:cubicBezTo>
                  <a:pt x="15000" y="85909"/>
                  <a:pt x="15000" y="85909"/>
                  <a:pt x="15000" y="85909"/>
                </a:cubicBezTo>
                <a:cubicBezTo>
                  <a:pt x="12954" y="83181"/>
                  <a:pt x="12954" y="83181"/>
                  <a:pt x="12954" y="83181"/>
                </a:cubicBezTo>
                <a:cubicBezTo>
                  <a:pt x="12954" y="83181"/>
                  <a:pt x="12954" y="83181"/>
                  <a:pt x="12954" y="83181"/>
                </a:cubicBezTo>
                <a:moveTo>
                  <a:pt x="107045" y="83181"/>
                </a:moveTo>
                <a:cubicBezTo>
                  <a:pt x="107045" y="83181"/>
                  <a:pt x="107045" y="83181"/>
                  <a:pt x="107045" y="83181"/>
                </a:cubicBezTo>
                <a:cubicBezTo>
                  <a:pt x="105000" y="85909"/>
                  <a:pt x="105000" y="85909"/>
                  <a:pt x="105000" y="85909"/>
                </a:cubicBezTo>
                <a:cubicBezTo>
                  <a:pt x="103636" y="89318"/>
                  <a:pt x="103636" y="89318"/>
                  <a:pt x="103636" y="89318"/>
                </a:cubicBezTo>
                <a:cubicBezTo>
                  <a:pt x="103636" y="90000"/>
                  <a:pt x="103636" y="90000"/>
                  <a:pt x="103636" y="90000"/>
                </a:cubicBezTo>
                <a:cubicBezTo>
                  <a:pt x="103636" y="90000"/>
                  <a:pt x="103636" y="90000"/>
                  <a:pt x="103636" y="90000"/>
                </a:cubicBezTo>
                <a:cubicBezTo>
                  <a:pt x="111136" y="90681"/>
                  <a:pt x="111136" y="90681"/>
                  <a:pt x="111136" y="90681"/>
                </a:cubicBezTo>
                <a:cubicBezTo>
                  <a:pt x="111818" y="90000"/>
                  <a:pt x="111818" y="90000"/>
                  <a:pt x="111818" y="90000"/>
                </a:cubicBezTo>
                <a:cubicBezTo>
                  <a:pt x="111818" y="89318"/>
                  <a:pt x="111818" y="89318"/>
                  <a:pt x="111818" y="89318"/>
                </a:cubicBezTo>
                <a:cubicBezTo>
                  <a:pt x="107727" y="83181"/>
                  <a:pt x="107727" y="83181"/>
                  <a:pt x="107727" y="83181"/>
                </a:cubicBezTo>
                <a:cubicBezTo>
                  <a:pt x="107045" y="83181"/>
                  <a:pt x="107045" y="83181"/>
                  <a:pt x="107045" y="83181"/>
                </a:cubicBezTo>
                <a:moveTo>
                  <a:pt x="20454" y="94090"/>
                </a:moveTo>
                <a:cubicBezTo>
                  <a:pt x="19772" y="94772"/>
                  <a:pt x="19772" y="94772"/>
                  <a:pt x="19772" y="94772"/>
                </a:cubicBezTo>
                <a:cubicBezTo>
                  <a:pt x="17727" y="102272"/>
                  <a:pt x="17727" y="102272"/>
                  <a:pt x="17727" y="102272"/>
                </a:cubicBezTo>
                <a:cubicBezTo>
                  <a:pt x="17727" y="102272"/>
                  <a:pt x="17727" y="102272"/>
                  <a:pt x="17727" y="102272"/>
                </a:cubicBezTo>
                <a:cubicBezTo>
                  <a:pt x="18409" y="102954"/>
                  <a:pt x="18409" y="102954"/>
                  <a:pt x="18409" y="102954"/>
                </a:cubicBezTo>
                <a:cubicBezTo>
                  <a:pt x="25227" y="100227"/>
                  <a:pt x="25227" y="100227"/>
                  <a:pt x="25227" y="100227"/>
                </a:cubicBezTo>
                <a:cubicBezTo>
                  <a:pt x="25909" y="100227"/>
                  <a:pt x="25909" y="100227"/>
                  <a:pt x="25909" y="100227"/>
                </a:cubicBezTo>
                <a:cubicBezTo>
                  <a:pt x="25909" y="99545"/>
                  <a:pt x="25909" y="99545"/>
                  <a:pt x="25909" y="99545"/>
                </a:cubicBezTo>
                <a:cubicBezTo>
                  <a:pt x="23181" y="96818"/>
                  <a:pt x="23181" y="96818"/>
                  <a:pt x="23181" y="96818"/>
                </a:cubicBezTo>
                <a:cubicBezTo>
                  <a:pt x="20454" y="94772"/>
                  <a:pt x="20454" y="94772"/>
                  <a:pt x="20454" y="94772"/>
                </a:cubicBezTo>
                <a:cubicBezTo>
                  <a:pt x="20454" y="94090"/>
                  <a:pt x="20454" y="94090"/>
                  <a:pt x="20454" y="94090"/>
                </a:cubicBezTo>
                <a:moveTo>
                  <a:pt x="99545" y="94090"/>
                </a:moveTo>
                <a:cubicBezTo>
                  <a:pt x="99545" y="94772"/>
                  <a:pt x="99545" y="94772"/>
                  <a:pt x="99545" y="94772"/>
                </a:cubicBezTo>
                <a:cubicBezTo>
                  <a:pt x="96818" y="96818"/>
                  <a:pt x="96818" y="96818"/>
                  <a:pt x="96818" y="96818"/>
                </a:cubicBezTo>
                <a:cubicBezTo>
                  <a:pt x="94090" y="99545"/>
                  <a:pt x="94090" y="99545"/>
                  <a:pt x="94090" y="99545"/>
                </a:cubicBezTo>
                <a:cubicBezTo>
                  <a:pt x="94090" y="100227"/>
                  <a:pt x="94090" y="100227"/>
                  <a:pt x="94090" y="100227"/>
                </a:cubicBezTo>
                <a:cubicBezTo>
                  <a:pt x="94772" y="100227"/>
                  <a:pt x="94772" y="100227"/>
                  <a:pt x="94772" y="100227"/>
                </a:cubicBezTo>
                <a:cubicBezTo>
                  <a:pt x="101590" y="102954"/>
                  <a:pt x="101590" y="102954"/>
                  <a:pt x="101590" y="102954"/>
                </a:cubicBezTo>
                <a:cubicBezTo>
                  <a:pt x="102272" y="102272"/>
                  <a:pt x="102272" y="102272"/>
                  <a:pt x="102272" y="102272"/>
                </a:cubicBezTo>
                <a:cubicBezTo>
                  <a:pt x="102272" y="102272"/>
                  <a:pt x="102272" y="102272"/>
                  <a:pt x="102272" y="102272"/>
                </a:cubicBezTo>
                <a:cubicBezTo>
                  <a:pt x="100227" y="94772"/>
                  <a:pt x="100227" y="94772"/>
                  <a:pt x="100227" y="94772"/>
                </a:cubicBezTo>
                <a:cubicBezTo>
                  <a:pt x="99545" y="94090"/>
                  <a:pt x="99545" y="94090"/>
                  <a:pt x="99545" y="94090"/>
                </a:cubicBezTo>
                <a:moveTo>
                  <a:pt x="30681" y="103636"/>
                </a:moveTo>
                <a:cubicBezTo>
                  <a:pt x="30000" y="103636"/>
                  <a:pt x="30000" y="103636"/>
                  <a:pt x="30000" y="103636"/>
                </a:cubicBezTo>
                <a:cubicBezTo>
                  <a:pt x="30000" y="111818"/>
                  <a:pt x="30000" y="111818"/>
                  <a:pt x="30000" y="111818"/>
                </a:cubicBezTo>
                <a:cubicBezTo>
                  <a:pt x="30000" y="111818"/>
                  <a:pt x="30000" y="111818"/>
                  <a:pt x="30000" y="111818"/>
                </a:cubicBezTo>
                <a:cubicBezTo>
                  <a:pt x="30681" y="111818"/>
                  <a:pt x="30681" y="111818"/>
                  <a:pt x="30681" y="111818"/>
                </a:cubicBezTo>
                <a:cubicBezTo>
                  <a:pt x="36818" y="107727"/>
                  <a:pt x="36818" y="107727"/>
                  <a:pt x="36818" y="107727"/>
                </a:cubicBezTo>
                <a:cubicBezTo>
                  <a:pt x="37500" y="107727"/>
                  <a:pt x="37500" y="107727"/>
                  <a:pt x="37500" y="107727"/>
                </a:cubicBezTo>
                <a:cubicBezTo>
                  <a:pt x="36818" y="107045"/>
                  <a:pt x="36818" y="107045"/>
                  <a:pt x="36818" y="107045"/>
                </a:cubicBezTo>
                <a:cubicBezTo>
                  <a:pt x="34090" y="105000"/>
                  <a:pt x="34090" y="105000"/>
                  <a:pt x="34090" y="105000"/>
                </a:cubicBezTo>
                <a:cubicBezTo>
                  <a:pt x="30681" y="103636"/>
                  <a:pt x="30681" y="103636"/>
                  <a:pt x="30681" y="103636"/>
                </a:cubicBezTo>
                <a:cubicBezTo>
                  <a:pt x="30681" y="103636"/>
                  <a:pt x="30681" y="103636"/>
                  <a:pt x="30681" y="103636"/>
                </a:cubicBezTo>
                <a:moveTo>
                  <a:pt x="90000" y="103636"/>
                </a:moveTo>
                <a:cubicBezTo>
                  <a:pt x="89318" y="103636"/>
                  <a:pt x="89318" y="103636"/>
                  <a:pt x="89318" y="103636"/>
                </a:cubicBezTo>
                <a:cubicBezTo>
                  <a:pt x="85909" y="105000"/>
                  <a:pt x="85909" y="105000"/>
                  <a:pt x="85909" y="105000"/>
                </a:cubicBezTo>
                <a:cubicBezTo>
                  <a:pt x="83181" y="107045"/>
                  <a:pt x="83181" y="107045"/>
                  <a:pt x="83181" y="107045"/>
                </a:cubicBezTo>
                <a:cubicBezTo>
                  <a:pt x="82500" y="107727"/>
                  <a:pt x="82500" y="107727"/>
                  <a:pt x="82500" y="107727"/>
                </a:cubicBezTo>
                <a:cubicBezTo>
                  <a:pt x="83181" y="107727"/>
                  <a:pt x="83181" y="107727"/>
                  <a:pt x="83181" y="107727"/>
                </a:cubicBezTo>
                <a:cubicBezTo>
                  <a:pt x="89318" y="111818"/>
                  <a:pt x="89318" y="111818"/>
                  <a:pt x="89318" y="111818"/>
                </a:cubicBezTo>
                <a:cubicBezTo>
                  <a:pt x="90000" y="111818"/>
                  <a:pt x="90000" y="111818"/>
                  <a:pt x="90000" y="111818"/>
                </a:cubicBezTo>
                <a:cubicBezTo>
                  <a:pt x="90000" y="111818"/>
                  <a:pt x="90000" y="111818"/>
                  <a:pt x="90000" y="111818"/>
                </a:cubicBezTo>
                <a:cubicBezTo>
                  <a:pt x="90000" y="103636"/>
                  <a:pt x="90000" y="103636"/>
                  <a:pt x="90000" y="103636"/>
                </a:cubicBezTo>
                <a:cubicBezTo>
                  <a:pt x="90000" y="103636"/>
                  <a:pt x="90000" y="103636"/>
                  <a:pt x="90000" y="103636"/>
                </a:cubicBezTo>
                <a:moveTo>
                  <a:pt x="77045" y="109772"/>
                </a:moveTo>
                <a:cubicBezTo>
                  <a:pt x="73636" y="110454"/>
                  <a:pt x="73636" y="110454"/>
                  <a:pt x="73636" y="110454"/>
                </a:cubicBezTo>
                <a:cubicBezTo>
                  <a:pt x="70227" y="111136"/>
                  <a:pt x="70227" y="111136"/>
                  <a:pt x="70227" y="111136"/>
                </a:cubicBezTo>
                <a:cubicBezTo>
                  <a:pt x="69545" y="111818"/>
                  <a:pt x="69545" y="111818"/>
                  <a:pt x="69545" y="111818"/>
                </a:cubicBezTo>
                <a:cubicBezTo>
                  <a:pt x="69545" y="112500"/>
                  <a:pt x="69545" y="112500"/>
                  <a:pt x="69545" y="112500"/>
                </a:cubicBezTo>
                <a:cubicBezTo>
                  <a:pt x="75000" y="117954"/>
                  <a:pt x="75000" y="117954"/>
                  <a:pt x="75000" y="117954"/>
                </a:cubicBezTo>
                <a:cubicBezTo>
                  <a:pt x="75681" y="117954"/>
                  <a:pt x="75681" y="117954"/>
                  <a:pt x="75681" y="117954"/>
                </a:cubicBezTo>
                <a:cubicBezTo>
                  <a:pt x="75681" y="117272"/>
                  <a:pt x="75681" y="117272"/>
                  <a:pt x="75681" y="117272"/>
                </a:cubicBezTo>
                <a:cubicBezTo>
                  <a:pt x="77727" y="110454"/>
                  <a:pt x="77727" y="110454"/>
                  <a:pt x="77727" y="110454"/>
                </a:cubicBezTo>
                <a:cubicBezTo>
                  <a:pt x="77727" y="109772"/>
                  <a:pt x="77727" y="109772"/>
                  <a:pt x="77727" y="109772"/>
                </a:cubicBezTo>
                <a:cubicBezTo>
                  <a:pt x="77045" y="109772"/>
                  <a:pt x="77045" y="109772"/>
                  <a:pt x="77045" y="109772"/>
                </a:cubicBezTo>
                <a:moveTo>
                  <a:pt x="42954" y="109772"/>
                </a:moveTo>
                <a:cubicBezTo>
                  <a:pt x="42272" y="109772"/>
                  <a:pt x="42272" y="109772"/>
                  <a:pt x="42272" y="109772"/>
                </a:cubicBezTo>
                <a:cubicBezTo>
                  <a:pt x="42272" y="110454"/>
                  <a:pt x="42272" y="110454"/>
                  <a:pt x="42272" y="110454"/>
                </a:cubicBezTo>
                <a:cubicBezTo>
                  <a:pt x="44318" y="117272"/>
                  <a:pt x="44318" y="117272"/>
                  <a:pt x="44318" y="117272"/>
                </a:cubicBezTo>
                <a:cubicBezTo>
                  <a:pt x="44318" y="117954"/>
                  <a:pt x="44318" y="117954"/>
                  <a:pt x="44318" y="117954"/>
                </a:cubicBezTo>
                <a:cubicBezTo>
                  <a:pt x="45000" y="117954"/>
                  <a:pt x="45000" y="117954"/>
                  <a:pt x="45000" y="117954"/>
                </a:cubicBezTo>
                <a:cubicBezTo>
                  <a:pt x="50454" y="112500"/>
                  <a:pt x="50454" y="112500"/>
                  <a:pt x="50454" y="112500"/>
                </a:cubicBezTo>
                <a:cubicBezTo>
                  <a:pt x="50454" y="111818"/>
                  <a:pt x="50454" y="111818"/>
                  <a:pt x="50454" y="111818"/>
                </a:cubicBezTo>
                <a:cubicBezTo>
                  <a:pt x="49772" y="111136"/>
                  <a:pt x="49772" y="111136"/>
                  <a:pt x="49772" y="111136"/>
                </a:cubicBezTo>
                <a:cubicBezTo>
                  <a:pt x="46363" y="110454"/>
                  <a:pt x="46363" y="110454"/>
                  <a:pt x="46363" y="110454"/>
                </a:cubicBezTo>
                <a:cubicBezTo>
                  <a:pt x="42954" y="109772"/>
                  <a:pt x="42954" y="109772"/>
                  <a:pt x="42954" y="109772"/>
                </a:cubicBezTo>
                <a:moveTo>
                  <a:pt x="63409" y="112500"/>
                </a:moveTo>
                <a:cubicBezTo>
                  <a:pt x="60000" y="112500"/>
                  <a:pt x="60000" y="112500"/>
                  <a:pt x="60000" y="112500"/>
                </a:cubicBezTo>
                <a:cubicBezTo>
                  <a:pt x="56590" y="112500"/>
                  <a:pt x="56590" y="112500"/>
                  <a:pt x="56590" y="112500"/>
                </a:cubicBezTo>
                <a:cubicBezTo>
                  <a:pt x="55909" y="112500"/>
                  <a:pt x="55909" y="112500"/>
                  <a:pt x="55909" y="112500"/>
                </a:cubicBezTo>
                <a:cubicBezTo>
                  <a:pt x="55909" y="113181"/>
                  <a:pt x="55909" y="113181"/>
                  <a:pt x="55909" y="113181"/>
                </a:cubicBezTo>
                <a:cubicBezTo>
                  <a:pt x="59318" y="120000"/>
                  <a:pt x="59318" y="120000"/>
                  <a:pt x="59318" y="120000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60681" y="120000"/>
                  <a:pt x="60681" y="120000"/>
                  <a:pt x="60681" y="120000"/>
                </a:cubicBezTo>
                <a:cubicBezTo>
                  <a:pt x="64090" y="113181"/>
                  <a:pt x="64090" y="113181"/>
                  <a:pt x="64090" y="113181"/>
                </a:cubicBezTo>
                <a:cubicBezTo>
                  <a:pt x="64090" y="112500"/>
                  <a:pt x="64090" y="112500"/>
                  <a:pt x="64090" y="112500"/>
                </a:cubicBezTo>
                <a:cubicBezTo>
                  <a:pt x="63409" y="112500"/>
                  <a:pt x="63409" y="112500"/>
                  <a:pt x="63409" y="112500"/>
                </a:cubicBezTo>
                <a:moveTo>
                  <a:pt x="60000" y="0"/>
                </a:moveTo>
                <a:cubicBezTo>
                  <a:pt x="59318" y="681"/>
                  <a:pt x="59318" y="681"/>
                  <a:pt x="59318" y="681"/>
                </a:cubicBezTo>
                <a:cubicBezTo>
                  <a:pt x="55909" y="7500"/>
                  <a:pt x="55909" y="7500"/>
                  <a:pt x="55909" y="7500"/>
                </a:cubicBezTo>
                <a:cubicBezTo>
                  <a:pt x="55909" y="8181"/>
                  <a:pt x="55909" y="8181"/>
                  <a:pt x="55909" y="8181"/>
                </a:cubicBezTo>
                <a:cubicBezTo>
                  <a:pt x="56590" y="8181"/>
                  <a:pt x="56590" y="8181"/>
                  <a:pt x="56590" y="8181"/>
                </a:cubicBezTo>
                <a:cubicBezTo>
                  <a:pt x="60000" y="8181"/>
                  <a:pt x="60000" y="8181"/>
                  <a:pt x="60000" y="8181"/>
                </a:cubicBezTo>
                <a:cubicBezTo>
                  <a:pt x="63409" y="8181"/>
                  <a:pt x="63409" y="8181"/>
                  <a:pt x="63409" y="8181"/>
                </a:cubicBezTo>
                <a:cubicBezTo>
                  <a:pt x="64090" y="8181"/>
                  <a:pt x="64090" y="8181"/>
                  <a:pt x="64090" y="8181"/>
                </a:cubicBezTo>
                <a:cubicBezTo>
                  <a:pt x="64090" y="7500"/>
                  <a:pt x="64090" y="7500"/>
                  <a:pt x="64090" y="7500"/>
                </a:cubicBezTo>
                <a:cubicBezTo>
                  <a:pt x="60681" y="681"/>
                  <a:pt x="60681" y="681"/>
                  <a:pt x="60681" y="681"/>
                </a:cubicBezTo>
                <a:cubicBezTo>
                  <a:pt x="60000" y="0"/>
                  <a:pt x="60000" y="0"/>
                  <a:pt x="60000" y="0"/>
                </a:cubicBezTo>
              </a:path>
            </a:pathLst>
          </a:custGeom>
          <a:solidFill>
            <a:srgbClr val="F8A43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Shape 62"/>
          <p:cNvGrpSpPr/>
          <p:nvPr/>
        </p:nvGrpSpPr>
        <p:grpSpPr>
          <a:xfrm rot="-2111357">
            <a:off x="5520400" y="1484847"/>
            <a:ext cx="728384" cy="611220"/>
            <a:chOff x="3792" y="2206"/>
            <a:chExt cx="889" cy="746"/>
          </a:xfrm>
        </p:grpSpPr>
        <p:sp>
          <p:nvSpPr>
            <p:cNvPr id="63" name="Shape 63"/>
            <p:cNvSpPr/>
            <p:nvPr/>
          </p:nvSpPr>
          <p:spPr>
            <a:xfrm>
              <a:off x="4106" y="2585"/>
              <a:ext cx="263" cy="367"/>
            </a:xfrm>
            <a:custGeom>
              <a:pathLst>
                <a:path extrusionOk="0" h="120000" w="120000">
                  <a:moveTo>
                    <a:pt x="109189" y="38181"/>
                  </a:moveTo>
                  <a:cubicBezTo>
                    <a:pt x="56216" y="0"/>
                    <a:pt x="56216" y="0"/>
                    <a:pt x="56216" y="0"/>
                  </a:cubicBezTo>
                  <a:cubicBezTo>
                    <a:pt x="25945" y="22597"/>
                    <a:pt x="25945" y="22597"/>
                    <a:pt x="25945" y="22597"/>
                  </a:cubicBezTo>
                  <a:cubicBezTo>
                    <a:pt x="64864" y="50649"/>
                    <a:pt x="64864" y="50649"/>
                    <a:pt x="64864" y="50649"/>
                  </a:cubicBezTo>
                  <a:cubicBezTo>
                    <a:pt x="8648" y="91168"/>
                    <a:pt x="8648" y="91168"/>
                    <a:pt x="8648" y="91168"/>
                  </a:cubicBezTo>
                  <a:cubicBezTo>
                    <a:pt x="0" y="97402"/>
                    <a:pt x="0" y="107532"/>
                    <a:pt x="8648" y="113766"/>
                  </a:cubicBezTo>
                  <a:cubicBezTo>
                    <a:pt x="17297" y="120000"/>
                    <a:pt x="31351" y="120000"/>
                    <a:pt x="40000" y="113766"/>
                  </a:cubicBezTo>
                  <a:cubicBezTo>
                    <a:pt x="111351" y="62337"/>
                    <a:pt x="111351" y="62337"/>
                    <a:pt x="111351" y="62337"/>
                  </a:cubicBezTo>
                  <a:cubicBezTo>
                    <a:pt x="118918" y="56103"/>
                    <a:pt x="120000" y="47532"/>
                    <a:pt x="112432" y="41298"/>
                  </a:cubicBezTo>
                  <a:cubicBezTo>
                    <a:pt x="111351" y="39740"/>
                    <a:pt x="110270" y="38961"/>
                    <a:pt x="109189" y="38181"/>
                  </a:cubicBez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3792" y="2368"/>
              <a:ext cx="889" cy="572"/>
            </a:xfrm>
            <a:custGeom>
              <a:pathLst>
                <a:path extrusionOk="0" h="120000" w="120000">
                  <a:moveTo>
                    <a:pt x="117433" y="4500"/>
                  </a:moveTo>
                  <a:cubicBezTo>
                    <a:pt x="114866" y="500"/>
                    <a:pt x="110695" y="500"/>
                    <a:pt x="108449" y="4500"/>
                  </a:cubicBezTo>
                  <a:cubicBezTo>
                    <a:pt x="91443" y="30500"/>
                    <a:pt x="91443" y="30500"/>
                    <a:pt x="91443" y="30500"/>
                  </a:cubicBezTo>
                  <a:cubicBezTo>
                    <a:pt x="76042" y="6500"/>
                    <a:pt x="76042" y="6500"/>
                    <a:pt x="76042" y="6500"/>
                  </a:cubicBezTo>
                  <a:cubicBezTo>
                    <a:pt x="75721" y="5500"/>
                    <a:pt x="75401" y="4500"/>
                    <a:pt x="74759" y="3500"/>
                  </a:cubicBezTo>
                  <a:cubicBezTo>
                    <a:pt x="73796" y="2000"/>
                    <a:pt x="72834" y="1000"/>
                    <a:pt x="71550" y="1000"/>
                  </a:cubicBezTo>
                  <a:cubicBezTo>
                    <a:pt x="70909" y="500"/>
                    <a:pt x="70267" y="500"/>
                    <a:pt x="69625" y="500"/>
                  </a:cubicBezTo>
                  <a:cubicBezTo>
                    <a:pt x="41069" y="500"/>
                    <a:pt x="41069" y="500"/>
                    <a:pt x="41069" y="500"/>
                  </a:cubicBezTo>
                  <a:cubicBezTo>
                    <a:pt x="40748" y="0"/>
                    <a:pt x="40106" y="0"/>
                    <a:pt x="39465" y="0"/>
                  </a:cubicBezTo>
                  <a:cubicBezTo>
                    <a:pt x="37860" y="0"/>
                    <a:pt x="36256" y="1000"/>
                    <a:pt x="34973" y="3000"/>
                  </a:cubicBezTo>
                  <a:cubicBezTo>
                    <a:pt x="33689" y="5000"/>
                    <a:pt x="33048" y="7500"/>
                    <a:pt x="33048" y="10500"/>
                  </a:cubicBezTo>
                  <a:cubicBezTo>
                    <a:pt x="33048" y="11000"/>
                    <a:pt x="33048" y="12000"/>
                    <a:pt x="33048" y="13000"/>
                  </a:cubicBezTo>
                  <a:cubicBezTo>
                    <a:pt x="33048" y="51000"/>
                    <a:pt x="33048" y="51000"/>
                    <a:pt x="33048" y="51000"/>
                  </a:cubicBezTo>
                  <a:cubicBezTo>
                    <a:pt x="46203" y="30500"/>
                    <a:pt x="46203" y="30500"/>
                    <a:pt x="46203" y="30500"/>
                  </a:cubicBezTo>
                  <a:cubicBezTo>
                    <a:pt x="46203" y="20500"/>
                    <a:pt x="46203" y="20500"/>
                    <a:pt x="46203" y="20500"/>
                  </a:cubicBezTo>
                  <a:cubicBezTo>
                    <a:pt x="54866" y="20500"/>
                    <a:pt x="54866" y="20500"/>
                    <a:pt x="54866" y="20500"/>
                  </a:cubicBezTo>
                  <a:cubicBezTo>
                    <a:pt x="44598" y="36500"/>
                    <a:pt x="44598" y="36500"/>
                    <a:pt x="44598" y="36500"/>
                  </a:cubicBezTo>
                  <a:cubicBezTo>
                    <a:pt x="44278" y="36500"/>
                    <a:pt x="44278" y="37000"/>
                    <a:pt x="43957" y="37000"/>
                  </a:cubicBezTo>
                  <a:cubicBezTo>
                    <a:pt x="2566" y="102000"/>
                    <a:pt x="2566" y="102000"/>
                    <a:pt x="2566" y="102000"/>
                  </a:cubicBezTo>
                  <a:cubicBezTo>
                    <a:pt x="0" y="105500"/>
                    <a:pt x="0" y="112000"/>
                    <a:pt x="2566" y="116000"/>
                  </a:cubicBezTo>
                  <a:cubicBezTo>
                    <a:pt x="5133" y="120000"/>
                    <a:pt x="9304" y="120000"/>
                    <a:pt x="11550" y="116000"/>
                  </a:cubicBezTo>
                  <a:cubicBezTo>
                    <a:pt x="69946" y="25500"/>
                    <a:pt x="69946" y="25500"/>
                    <a:pt x="69946" y="25500"/>
                  </a:cubicBezTo>
                  <a:cubicBezTo>
                    <a:pt x="86310" y="51000"/>
                    <a:pt x="86310" y="51000"/>
                    <a:pt x="86310" y="51000"/>
                  </a:cubicBezTo>
                  <a:cubicBezTo>
                    <a:pt x="86631" y="51500"/>
                    <a:pt x="87272" y="52000"/>
                    <a:pt x="87593" y="52500"/>
                  </a:cubicBezTo>
                  <a:cubicBezTo>
                    <a:pt x="90160" y="55500"/>
                    <a:pt x="93689" y="55500"/>
                    <a:pt x="96256" y="51500"/>
                  </a:cubicBezTo>
                  <a:cubicBezTo>
                    <a:pt x="117433" y="18500"/>
                    <a:pt x="117433" y="18500"/>
                    <a:pt x="117433" y="18500"/>
                  </a:cubicBezTo>
                  <a:cubicBezTo>
                    <a:pt x="120000" y="14500"/>
                    <a:pt x="120000" y="8000"/>
                    <a:pt x="117433" y="4500"/>
                  </a:cubicBez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4324" y="2206"/>
              <a:ext cx="188" cy="190"/>
            </a:xfrm>
            <a:prstGeom prst="ellipse">
              <a:avLst/>
            </a:pr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Shape 66"/>
          <p:cNvGrpSpPr/>
          <p:nvPr/>
        </p:nvGrpSpPr>
        <p:grpSpPr>
          <a:xfrm rot="-2111357">
            <a:off x="4060351" y="2864977"/>
            <a:ext cx="481968" cy="404440"/>
            <a:chOff x="3792" y="2206"/>
            <a:chExt cx="889" cy="746"/>
          </a:xfrm>
        </p:grpSpPr>
        <p:sp>
          <p:nvSpPr>
            <p:cNvPr id="67" name="Shape 67"/>
            <p:cNvSpPr/>
            <p:nvPr/>
          </p:nvSpPr>
          <p:spPr>
            <a:xfrm>
              <a:off x="4106" y="2585"/>
              <a:ext cx="263" cy="367"/>
            </a:xfrm>
            <a:custGeom>
              <a:pathLst>
                <a:path extrusionOk="0" h="120000" w="120000">
                  <a:moveTo>
                    <a:pt x="109189" y="38181"/>
                  </a:moveTo>
                  <a:cubicBezTo>
                    <a:pt x="56216" y="0"/>
                    <a:pt x="56216" y="0"/>
                    <a:pt x="56216" y="0"/>
                  </a:cubicBezTo>
                  <a:cubicBezTo>
                    <a:pt x="25945" y="22597"/>
                    <a:pt x="25945" y="22597"/>
                    <a:pt x="25945" y="22597"/>
                  </a:cubicBezTo>
                  <a:cubicBezTo>
                    <a:pt x="64864" y="50649"/>
                    <a:pt x="64864" y="50649"/>
                    <a:pt x="64864" y="50649"/>
                  </a:cubicBezTo>
                  <a:cubicBezTo>
                    <a:pt x="8648" y="91168"/>
                    <a:pt x="8648" y="91168"/>
                    <a:pt x="8648" y="91168"/>
                  </a:cubicBezTo>
                  <a:cubicBezTo>
                    <a:pt x="0" y="97402"/>
                    <a:pt x="0" y="107532"/>
                    <a:pt x="8648" y="113766"/>
                  </a:cubicBezTo>
                  <a:cubicBezTo>
                    <a:pt x="17297" y="120000"/>
                    <a:pt x="31351" y="120000"/>
                    <a:pt x="40000" y="113766"/>
                  </a:cubicBezTo>
                  <a:cubicBezTo>
                    <a:pt x="111351" y="62337"/>
                    <a:pt x="111351" y="62337"/>
                    <a:pt x="111351" y="62337"/>
                  </a:cubicBezTo>
                  <a:cubicBezTo>
                    <a:pt x="118918" y="56103"/>
                    <a:pt x="120000" y="47532"/>
                    <a:pt x="112432" y="41298"/>
                  </a:cubicBezTo>
                  <a:cubicBezTo>
                    <a:pt x="111351" y="39740"/>
                    <a:pt x="110270" y="38961"/>
                    <a:pt x="109189" y="38181"/>
                  </a:cubicBez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792" y="2368"/>
              <a:ext cx="889" cy="572"/>
            </a:xfrm>
            <a:custGeom>
              <a:pathLst>
                <a:path extrusionOk="0" h="120000" w="120000">
                  <a:moveTo>
                    <a:pt x="117433" y="4500"/>
                  </a:moveTo>
                  <a:cubicBezTo>
                    <a:pt x="114866" y="500"/>
                    <a:pt x="110695" y="500"/>
                    <a:pt x="108449" y="4500"/>
                  </a:cubicBezTo>
                  <a:cubicBezTo>
                    <a:pt x="91443" y="30500"/>
                    <a:pt x="91443" y="30500"/>
                    <a:pt x="91443" y="30500"/>
                  </a:cubicBezTo>
                  <a:cubicBezTo>
                    <a:pt x="76042" y="6500"/>
                    <a:pt x="76042" y="6500"/>
                    <a:pt x="76042" y="6500"/>
                  </a:cubicBezTo>
                  <a:cubicBezTo>
                    <a:pt x="75721" y="5500"/>
                    <a:pt x="75401" y="4500"/>
                    <a:pt x="74759" y="3500"/>
                  </a:cubicBezTo>
                  <a:cubicBezTo>
                    <a:pt x="73796" y="2000"/>
                    <a:pt x="72834" y="1000"/>
                    <a:pt x="71550" y="1000"/>
                  </a:cubicBezTo>
                  <a:cubicBezTo>
                    <a:pt x="70909" y="500"/>
                    <a:pt x="70267" y="500"/>
                    <a:pt x="69625" y="500"/>
                  </a:cubicBezTo>
                  <a:cubicBezTo>
                    <a:pt x="41069" y="500"/>
                    <a:pt x="41069" y="500"/>
                    <a:pt x="41069" y="500"/>
                  </a:cubicBezTo>
                  <a:cubicBezTo>
                    <a:pt x="40748" y="0"/>
                    <a:pt x="40106" y="0"/>
                    <a:pt x="39465" y="0"/>
                  </a:cubicBezTo>
                  <a:cubicBezTo>
                    <a:pt x="37860" y="0"/>
                    <a:pt x="36256" y="1000"/>
                    <a:pt x="34973" y="3000"/>
                  </a:cubicBezTo>
                  <a:cubicBezTo>
                    <a:pt x="33689" y="5000"/>
                    <a:pt x="33048" y="7500"/>
                    <a:pt x="33048" y="10500"/>
                  </a:cubicBezTo>
                  <a:cubicBezTo>
                    <a:pt x="33048" y="11000"/>
                    <a:pt x="33048" y="12000"/>
                    <a:pt x="33048" y="13000"/>
                  </a:cubicBezTo>
                  <a:cubicBezTo>
                    <a:pt x="33048" y="51000"/>
                    <a:pt x="33048" y="51000"/>
                    <a:pt x="33048" y="51000"/>
                  </a:cubicBezTo>
                  <a:cubicBezTo>
                    <a:pt x="46203" y="30500"/>
                    <a:pt x="46203" y="30500"/>
                    <a:pt x="46203" y="30500"/>
                  </a:cubicBezTo>
                  <a:cubicBezTo>
                    <a:pt x="46203" y="20500"/>
                    <a:pt x="46203" y="20500"/>
                    <a:pt x="46203" y="20500"/>
                  </a:cubicBezTo>
                  <a:cubicBezTo>
                    <a:pt x="54866" y="20500"/>
                    <a:pt x="54866" y="20500"/>
                    <a:pt x="54866" y="20500"/>
                  </a:cubicBezTo>
                  <a:cubicBezTo>
                    <a:pt x="44598" y="36500"/>
                    <a:pt x="44598" y="36500"/>
                    <a:pt x="44598" y="36500"/>
                  </a:cubicBezTo>
                  <a:cubicBezTo>
                    <a:pt x="44278" y="36500"/>
                    <a:pt x="44278" y="37000"/>
                    <a:pt x="43957" y="37000"/>
                  </a:cubicBezTo>
                  <a:cubicBezTo>
                    <a:pt x="2566" y="102000"/>
                    <a:pt x="2566" y="102000"/>
                    <a:pt x="2566" y="102000"/>
                  </a:cubicBezTo>
                  <a:cubicBezTo>
                    <a:pt x="0" y="105500"/>
                    <a:pt x="0" y="112000"/>
                    <a:pt x="2566" y="116000"/>
                  </a:cubicBezTo>
                  <a:cubicBezTo>
                    <a:pt x="5133" y="120000"/>
                    <a:pt x="9304" y="120000"/>
                    <a:pt x="11550" y="116000"/>
                  </a:cubicBezTo>
                  <a:cubicBezTo>
                    <a:pt x="69946" y="25500"/>
                    <a:pt x="69946" y="25500"/>
                    <a:pt x="69946" y="25500"/>
                  </a:cubicBezTo>
                  <a:cubicBezTo>
                    <a:pt x="86310" y="51000"/>
                    <a:pt x="86310" y="51000"/>
                    <a:pt x="86310" y="51000"/>
                  </a:cubicBezTo>
                  <a:cubicBezTo>
                    <a:pt x="86631" y="51500"/>
                    <a:pt x="87272" y="52000"/>
                    <a:pt x="87593" y="52500"/>
                  </a:cubicBezTo>
                  <a:cubicBezTo>
                    <a:pt x="90160" y="55500"/>
                    <a:pt x="93689" y="55500"/>
                    <a:pt x="96256" y="51500"/>
                  </a:cubicBezTo>
                  <a:cubicBezTo>
                    <a:pt x="117433" y="18500"/>
                    <a:pt x="117433" y="18500"/>
                    <a:pt x="117433" y="18500"/>
                  </a:cubicBezTo>
                  <a:cubicBezTo>
                    <a:pt x="120000" y="14500"/>
                    <a:pt x="120000" y="8000"/>
                    <a:pt x="117433" y="4500"/>
                  </a:cubicBez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324" y="2206"/>
              <a:ext cx="188" cy="190"/>
            </a:xfrm>
            <a:prstGeom prst="ellipse">
              <a:avLst/>
            </a:pr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Shape 70"/>
          <p:cNvGrpSpPr/>
          <p:nvPr/>
        </p:nvGrpSpPr>
        <p:grpSpPr>
          <a:xfrm rot="-2111357">
            <a:off x="3585037" y="3267171"/>
            <a:ext cx="451728" cy="379066"/>
            <a:chOff x="3792" y="2206"/>
            <a:chExt cx="889" cy="746"/>
          </a:xfrm>
        </p:grpSpPr>
        <p:sp>
          <p:nvSpPr>
            <p:cNvPr id="71" name="Shape 71"/>
            <p:cNvSpPr/>
            <p:nvPr/>
          </p:nvSpPr>
          <p:spPr>
            <a:xfrm>
              <a:off x="4106" y="2585"/>
              <a:ext cx="263" cy="367"/>
            </a:xfrm>
            <a:custGeom>
              <a:pathLst>
                <a:path extrusionOk="0" h="120000" w="120000">
                  <a:moveTo>
                    <a:pt x="109189" y="38181"/>
                  </a:moveTo>
                  <a:cubicBezTo>
                    <a:pt x="56216" y="0"/>
                    <a:pt x="56216" y="0"/>
                    <a:pt x="56216" y="0"/>
                  </a:cubicBezTo>
                  <a:cubicBezTo>
                    <a:pt x="25945" y="22597"/>
                    <a:pt x="25945" y="22597"/>
                    <a:pt x="25945" y="22597"/>
                  </a:cubicBezTo>
                  <a:cubicBezTo>
                    <a:pt x="64864" y="50649"/>
                    <a:pt x="64864" y="50649"/>
                    <a:pt x="64864" y="50649"/>
                  </a:cubicBezTo>
                  <a:cubicBezTo>
                    <a:pt x="8648" y="91168"/>
                    <a:pt x="8648" y="91168"/>
                    <a:pt x="8648" y="91168"/>
                  </a:cubicBezTo>
                  <a:cubicBezTo>
                    <a:pt x="0" y="97402"/>
                    <a:pt x="0" y="107532"/>
                    <a:pt x="8648" y="113766"/>
                  </a:cubicBezTo>
                  <a:cubicBezTo>
                    <a:pt x="17297" y="120000"/>
                    <a:pt x="31351" y="120000"/>
                    <a:pt x="40000" y="113766"/>
                  </a:cubicBezTo>
                  <a:cubicBezTo>
                    <a:pt x="111351" y="62337"/>
                    <a:pt x="111351" y="62337"/>
                    <a:pt x="111351" y="62337"/>
                  </a:cubicBezTo>
                  <a:cubicBezTo>
                    <a:pt x="118918" y="56103"/>
                    <a:pt x="120000" y="47532"/>
                    <a:pt x="112432" y="41298"/>
                  </a:cubicBezTo>
                  <a:cubicBezTo>
                    <a:pt x="111351" y="39740"/>
                    <a:pt x="110270" y="38961"/>
                    <a:pt x="109189" y="38181"/>
                  </a:cubicBez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3792" y="2368"/>
              <a:ext cx="889" cy="572"/>
            </a:xfrm>
            <a:custGeom>
              <a:pathLst>
                <a:path extrusionOk="0" h="120000" w="120000">
                  <a:moveTo>
                    <a:pt x="117433" y="4500"/>
                  </a:moveTo>
                  <a:cubicBezTo>
                    <a:pt x="114866" y="500"/>
                    <a:pt x="110695" y="500"/>
                    <a:pt x="108449" y="4500"/>
                  </a:cubicBezTo>
                  <a:cubicBezTo>
                    <a:pt x="91443" y="30500"/>
                    <a:pt x="91443" y="30500"/>
                    <a:pt x="91443" y="30500"/>
                  </a:cubicBezTo>
                  <a:cubicBezTo>
                    <a:pt x="76042" y="6500"/>
                    <a:pt x="76042" y="6500"/>
                    <a:pt x="76042" y="6500"/>
                  </a:cubicBezTo>
                  <a:cubicBezTo>
                    <a:pt x="75721" y="5500"/>
                    <a:pt x="75401" y="4500"/>
                    <a:pt x="74759" y="3500"/>
                  </a:cubicBezTo>
                  <a:cubicBezTo>
                    <a:pt x="73796" y="2000"/>
                    <a:pt x="72834" y="1000"/>
                    <a:pt x="71550" y="1000"/>
                  </a:cubicBezTo>
                  <a:cubicBezTo>
                    <a:pt x="70909" y="500"/>
                    <a:pt x="70267" y="500"/>
                    <a:pt x="69625" y="500"/>
                  </a:cubicBezTo>
                  <a:cubicBezTo>
                    <a:pt x="41069" y="500"/>
                    <a:pt x="41069" y="500"/>
                    <a:pt x="41069" y="500"/>
                  </a:cubicBezTo>
                  <a:cubicBezTo>
                    <a:pt x="40748" y="0"/>
                    <a:pt x="40106" y="0"/>
                    <a:pt x="39465" y="0"/>
                  </a:cubicBezTo>
                  <a:cubicBezTo>
                    <a:pt x="37860" y="0"/>
                    <a:pt x="36256" y="1000"/>
                    <a:pt x="34973" y="3000"/>
                  </a:cubicBezTo>
                  <a:cubicBezTo>
                    <a:pt x="33689" y="5000"/>
                    <a:pt x="33048" y="7500"/>
                    <a:pt x="33048" y="10500"/>
                  </a:cubicBezTo>
                  <a:cubicBezTo>
                    <a:pt x="33048" y="11000"/>
                    <a:pt x="33048" y="12000"/>
                    <a:pt x="33048" y="13000"/>
                  </a:cubicBezTo>
                  <a:cubicBezTo>
                    <a:pt x="33048" y="51000"/>
                    <a:pt x="33048" y="51000"/>
                    <a:pt x="33048" y="51000"/>
                  </a:cubicBezTo>
                  <a:cubicBezTo>
                    <a:pt x="46203" y="30500"/>
                    <a:pt x="46203" y="30500"/>
                    <a:pt x="46203" y="30500"/>
                  </a:cubicBezTo>
                  <a:cubicBezTo>
                    <a:pt x="46203" y="20500"/>
                    <a:pt x="46203" y="20500"/>
                    <a:pt x="46203" y="20500"/>
                  </a:cubicBezTo>
                  <a:cubicBezTo>
                    <a:pt x="54866" y="20500"/>
                    <a:pt x="54866" y="20500"/>
                    <a:pt x="54866" y="20500"/>
                  </a:cubicBezTo>
                  <a:cubicBezTo>
                    <a:pt x="44598" y="36500"/>
                    <a:pt x="44598" y="36500"/>
                    <a:pt x="44598" y="36500"/>
                  </a:cubicBezTo>
                  <a:cubicBezTo>
                    <a:pt x="44278" y="36500"/>
                    <a:pt x="44278" y="37000"/>
                    <a:pt x="43957" y="37000"/>
                  </a:cubicBezTo>
                  <a:cubicBezTo>
                    <a:pt x="2566" y="102000"/>
                    <a:pt x="2566" y="102000"/>
                    <a:pt x="2566" y="102000"/>
                  </a:cubicBezTo>
                  <a:cubicBezTo>
                    <a:pt x="0" y="105500"/>
                    <a:pt x="0" y="112000"/>
                    <a:pt x="2566" y="116000"/>
                  </a:cubicBezTo>
                  <a:cubicBezTo>
                    <a:pt x="5133" y="120000"/>
                    <a:pt x="9304" y="120000"/>
                    <a:pt x="11550" y="116000"/>
                  </a:cubicBezTo>
                  <a:cubicBezTo>
                    <a:pt x="69946" y="25500"/>
                    <a:pt x="69946" y="25500"/>
                    <a:pt x="69946" y="25500"/>
                  </a:cubicBezTo>
                  <a:cubicBezTo>
                    <a:pt x="86310" y="51000"/>
                    <a:pt x="86310" y="51000"/>
                    <a:pt x="86310" y="51000"/>
                  </a:cubicBezTo>
                  <a:cubicBezTo>
                    <a:pt x="86631" y="51500"/>
                    <a:pt x="87272" y="52000"/>
                    <a:pt x="87593" y="52500"/>
                  </a:cubicBezTo>
                  <a:cubicBezTo>
                    <a:pt x="90160" y="55500"/>
                    <a:pt x="93689" y="55500"/>
                    <a:pt x="96256" y="51500"/>
                  </a:cubicBezTo>
                  <a:cubicBezTo>
                    <a:pt x="117433" y="18500"/>
                    <a:pt x="117433" y="18500"/>
                    <a:pt x="117433" y="18500"/>
                  </a:cubicBezTo>
                  <a:cubicBezTo>
                    <a:pt x="120000" y="14500"/>
                    <a:pt x="120000" y="8000"/>
                    <a:pt x="117433" y="4500"/>
                  </a:cubicBez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324" y="2206"/>
              <a:ext cx="188" cy="190"/>
            </a:xfrm>
            <a:prstGeom prst="ellipse">
              <a:avLst/>
            </a:pr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Shape 74"/>
          <p:cNvSpPr txBox="1"/>
          <p:nvPr/>
        </p:nvSpPr>
        <p:spPr>
          <a:xfrm>
            <a:off x="758775" y="1022375"/>
            <a:ext cx="57681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rgbClr val="E56D29"/>
                </a:solidFill>
              </a:rPr>
              <a:t>Unit Commitment Optimization</a:t>
            </a:r>
          </a:p>
        </p:txBody>
      </p:sp>
      <p:grpSp>
        <p:nvGrpSpPr>
          <p:cNvPr id="75" name="Shape 75"/>
          <p:cNvGrpSpPr/>
          <p:nvPr/>
        </p:nvGrpSpPr>
        <p:grpSpPr>
          <a:xfrm>
            <a:off x="2472457" y="1621140"/>
            <a:ext cx="6672295" cy="3522249"/>
            <a:chOff x="1738567" y="1174769"/>
            <a:chExt cx="7405433" cy="3968731"/>
          </a:xfrm>
        </p:grpSpPr>
        <p:sp>
          <p:nvSpPr>
            <p:cNvPr id="76" name="Shape 76"/>
            <p:cNvSpPr/>
            <p:nvPr/>
          </p:nvSpPr>
          <p:spPr>
            <a:xfrm>
              <a:off x="1738567" y="1174769"/>
              <a:ext cx="7405433" cy="396873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88932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" name="Shape 77"/>
            <p:cNvGrpSpPr/>
            <p:nvPr/>
          </p:nvGrpSpPr>
          <p:grpSpPr>
            <a:xfrm>
              <a:off x="1738567" y="1174769"/>
              <a:ext cx="7405433" cy="3968731"/>
              <a:chOff x="1738567" y="1174769"/>
              <a:chExt cx="7405433" cy="3968731"/>
            </a:xfrm>
          </p:grpSpPr>
          <p:grpSp>
            <p:nvGrpSpPr>
              <p:cNvPr id="78" name="Shape 78"/>
              <p:cNvGrpSpPr/>
              <p:nvPr/>
            </p:nvGrpSpPr>
            <p:grpSpPr>
              <a:xfrm>
                <a:off x="1738567" y="1174769"/>
                <a:ext cx="7405433" cy="3968731"/>
                <a:chOff x="1738567" y="1174769"/>
                <a:chExt cx="7405433" cy="3968731"/>
              </a:xfrm>
            </p:grpSpPr>
            <p:grpSp>
              <p:nvGrpSpPr>
                <p:cNvPr id="79" name="Shape 79"/>
                <p:cNvGrpSpPr/>
                <p:nvPr/>
              </p:nvGrpSpPr>
              <p:grpSpPr>
                <a:xfrm>
                  <a:off x="1738567" y="1174769"/>
                  <a:ext cx="7405433" cy="3968731"/>
                  <a:chOff x="1738567" y="1174769"/>
                  <a:chExt cx="7405433" cy="3968731"/>
                </a:xfrm>
              </p:grpSpPr>
              <p:sp>
                <p:nvSpPr>
                  <p:cNvPr id="80" name="Shape 80"/>
                  <p:cNvSpPr/>
                  <p:nvPr/>
                </p:nvSpPr>
                <p:spPr>
                  <a:xfrm>
                    <a:off x="1738567" y="1174769"/>
                    <a:ext cx="5488169" cy="3968731"/>
                  </a:xfrm>
                  <a:custGeom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119999" y="0"/>
                        </a:lnTo>
                        <a:lnTo>
                          <a:pt x="86072" y="120000"/>
                        </a:lnTo>
                        <a:lnTo>
                          <a:pt x="0" y="120000"/>
                        </a:lnTo>
                        <a:close/>
                      </a:path>
                    </a:pathLst>
                  </a:custGeom>
                  <a:solidFill>
                    <a:srgbClr val="173446"/>
                  </a:solidFill>
                  <a:ln>
                    <a:noFill/>
                  </a:ln>
                </p:spPr>
                <p:txBody>
                  <a:bodyPr anchorCtr="0" anchor="ctr" bIns="45700" lIns="91425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Shape 81"/>
                  <p:cNvSpPr/>
                  <p:nvPr/>
                </p:nvSpPr>
                <p:spPr>
                  <a:xfrm>
                    <a:off x="5675086" y="1174769"/>
                    <a:ext cx="3468914" cy="3968731"/>
                  </a:xfrm>
                  <a:custGeom>
                    <a:pathLst>
                      <a:path extrusionOk="0" h="120000" w="120000">
                        <a:moveTo>
                          <a:pt x="53676" y="0"/>
                        </a:moveTo>
                        <a:lnTo>
                          <a:pt x="120000" y="120000"/>
                        </a:lnTo>
                        <a:lnTo>
                          <a:pt x="0" y="120000"/>
                        </a:lnTo>
                        <a:close/>
                      </a:path>
                    </a:pathLst>
                  </a:custGeom>
                  <a:solidFill>
                    <a:srgbClr val="112837"/>
                  </a:solidFill>
                  <a:ln>
                    <a:noFill/>
                  </a:ln>
                </p:spPr>
                <p:txBody>
                  <a:bodyPr anchorCtr="0" anchor="ctr" bIns="45700" lIns="91425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2" name="Shape 82"/>
                <p:cNvSpPr/>
                <p:nvPr/>
              </p:nvSpPr>
              <p:spPr>
                <a:xfrm>
                  <a:off x="2840479" y="1325522"/>
                  <a:ext cx="4829109" cy="3159538"/>
                </a:xfrm>
                <a:custGeom>
                  <a:pathLst>
                    <a:path extrusionOk="0" h="120000" w="120000">
                      <a:moveTo>
                        <a:pt x="78312" y="46110"/>
                      </a:moveTo>
                      <a:lnTo>
                        <a:pt x="83672" y="57829"/>
                      </a:lnTo>
                      <a:lnTo>
                        <a:pt x="103027" y="31836"/>
                      </a:lnTo>
                      <a:lnTo>
                        <a:pt x="110769" y="57456"/>
                      </a:lnTo>
                      <a:lnTo>
                        <a:pt x="120000" y="39315"/>
                      </a:lnTo>
                      <a:lnTo>
                        <a:pt x="108387" y="0"/>
                      </a:lnTo>
                      <a:lnTo>
                        <a:pt x="0" y="12000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2700">
                  <a:solidFill>
                    <a:srgbClr val="D8D8D8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3" name="Shape 83"/>
              <p:cNvSpPr/>
              <p:nvPr/>
            </p:nvSpPr>
            <p:spPr>
              <a:xfrm>
                <a:off x="2840478" y="1360448"/>
                <a:ext cx="4307801" cy="3124613"/>
              </a:xfrm>
              <a:custGeom>
                <a:pathLst>
                  <a:path extrusionOk="0" h="120000" w="120000">
                    <a:moveTo>
                      <a:pt x="87789" y="45284"/>
                    </a:moveTo>
                    <a:lnTo>
                      <a:pt x="93798" y="57134"/>
                    </a:lnTo>
                    <a:lnTo>
                      <a:pt x="109480" y="38289"/>
                    </a:lnTo>
                    <a:lnTo>
                      <a:pt x="120000" y="0"/>
                    </a:lnTo>
                    <a:lnTo>
                      <a:pt x="0" y="12000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4" name="Shape 84"/>
          <p:cNvSpPr txBox="1"/>
          <p:nvPr/>
        </p:nvSpPr>
        <p:spPr>
          <a:xfrm>
            <a:off x="757755" y="209775"/>
            <a:ext cx="73257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3000">
                <a:solidFill>
                  <a:srgbClr val="07B498"/>
                </a:solidFill>
              </a:rPr>
              <a:t>01.102 Energy System and Management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07B498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58675" y="2859700"/>
            <a:ext cx="25107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E56D29"/>
                </a:solidFill>
              </a:rPr>
              <a:t>Wang Yiran (1000906)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E56D29"/>
                </a:solidFill>
              </a:rPr>
              <a:t>Li Linfeng (1000920)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E56D29"/>
                </a:solidFill>
              </a:rPr>
              <a:t>Liu Sidian (1000909)</a:t>
            </a:r>
          </a:p>
        </p:txBody>
      </p:sp>
      <p:sp>
        <p:nvSpPr>
          <p:cNvPr id="86" name="Shape 86"/>
          <p:cNvSpPr/>
          <p:nvPr/>
        </p:nvSpPr>
        <p:spPr>
          <a:xfrm flipH="1">
            <a:off x="726700" y="747075"/>
            <a:ext cx="7267500" cy="71100"/>
          </a:xfrm>
          <a:custGeom>
            <a:pathLst>
              <a:path extrusionOk="0" h="120000" w="120000">
                <a:moveTo>
                  <a:pt x="116129" y="0"/>
                </a:moveTo>
                <a:cubicBezTo>
                  <a:pt x="78870" y="0"/>
                  <a:pt x="41129" y="0"/>
                  <a:pt x="3870" y="0"/>
                </a:cubicBezTo>
                <a:cubicBezTo>
                  <a:pt x="0" y="0"/>
                  <a:pt x="0" y="120000"/>
                  <a:pt x="3870" y="120000"/>
                </a:cubicBezTo>
                <a:cubicBezTo>
                  <a:pt x="41129" y="120000"/>
                  <a:pt x="78870" y="120000"/>
                  <a:pt x="116129" y="120000"/>
                </a:cubicBezTo>
                <a:cubicBezTo>
                  <a:pt x="120000" y="120000"/>
                  <a:pt x="120000" y="0"/>
                  <a:pt x="116129" y="0"/>
                </a:cubicBezTo>
                <a:close/>
              </a:path>
            </a:pathLst>
          </a:custGeom>
          <a:solidFill>
            <a:srgbClr val="07B498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77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146218" y="114908"/>
            <a:ext cx="5445656" cy="504273"/>
            <a:chOff x="598442" y="473184"/>
            <a:chExt cx="4729185" cy="504273"/>
          </a:xfrm>
        </p:grpSpPr>
        <p:grpSp>
          <p:nvGrpSpPr>
            <p:cNvPr id="297" name="Shape 297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298" name="Shape 298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Shape 300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Shape 301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Shape 302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3" name="Shape 303"/>
            <p:cNvSpPr txBox="1"/>
            <p:nvPr/>
          </p:nvSpPr>
          <p:spPr>
            <a:xfrm>
              <a:off x="1527322" y="496176"/>
              <a:ext cx="310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Variables &amp; Parameters</a:t>
              </a:r>
            </a:p>
          </p:txBody>
        </p:sp>
        <p:grpSp>
          <p:nvGrpSpPr>
            <p:cNvPr id="304" name="Shape 304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305" name="Shape 305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Shape 306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Shape 307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WechatIMG132.jpeg" id="308" name="Shape 308"/>
          <p:cNvPicPr preferRelativeResize="0"/>
          <p:nvPr/>
        </p:nvPicPr>
        <p:blipFill rotWithShape="1">
          <a:blip r:embed="rId3">
            <a:alphaModFix/>
          </a:blip>
          <a:srcRect b="0" l="0" r="10265" t="51136"/>
          <a:stretch/>
        </p:blipFill>
        <p:spPr>
          <a:xfrm>
            <a:off x="681713" y="1296525"/>
            <a:ext cx="7780575" cy="35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chatIMG133.jpeg" id="313" name="Shape 313"/>
          <p:cNvPicPr preferRelativeResize="0"/>
          <p:nvPr/>
        </p:nvPicPr>
        <p:blipFill rotWithShape="1">
          <a:blip r:embed="rId3">
            <a:alphaModFix/>
          </a:blip>
          <a:srcRect b="9473" l="16887" r="28372" t="77286"/>
          <a:stretch/>
        </p:blipFill>
        <p:spPr>
          <a:xfrm>
            <a:off x="2933525" y="4530525"/>
            <a:ext cx="3715926" cy="580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IMG183.jpeg" id="314" name="Shape 314"/>
          <p:cNvPicPr preferRelativeResize="0"/>
          <p:nvPr/>
        </p:nvPicPr>
        <p:blipFill rotWithShape="1">
          <a:blip r:embed="rId4">
            <a:alphaModFix/>
          </a:blip>
          <a:srcRect b="13259" l="0" r="4734" t="7249"/>
          <a:stretch/>
        </p:blipFill>
        <p:spPr>
          <a:xfrm>
            <a:off x="2342525" y="1130550"/>
            <a:ext cx="5324001" cy="339997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317" name="Shape 317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318" name="Shape 318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Shape 319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Shape 320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Shape 321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Shape 322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3" name="Shape 323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Formulation</a:t>
              </a:r>
            </a:p>
          </p:txBody>
        </p:sp>
        <p:grpSp>
          <p:nvGrpSpPr>
            <p:cNvPr id="324" name="Shape 324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325" name="Shape 325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Shape 326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Shape 327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Shape 328"/>
          <p:cNvSpPr txBox="1"/>
          <p:nvPr/>
        </p:nvSpPr>
        <p:spPr>
          <a:xfrm>
            <a:off x="5321925" y="1875425"/>
            <a:ext cx="1833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7B498"/>
                </a:solidFill>
              </a:rPr>
              <a:t>Reserve Constraint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945725" y="2250200"/>
            <a:ext cx="18333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>
                <a:solidFill>
                  <a:srgbClr val="07B498"/>
                </a:solidFill>
              </a:rPr>
              <a:t>Capacity Constraints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945725" y="2769250"/>
            <a:ext cx="18333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>
                <a:solidFill>
                  <a:srgbClr val="07B498"/>
                </a:solidFill>
              </a:rPr>
              <a:t>Ramp Up &amp; Down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031875" y="3152200"/>
            <a:ext cx="2506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7B498"/>
                </a:solidFill>
              </a:rPr>
              <a:t>Up &amp; Down Time Constraints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33425" y="3899050"/>
            <a:ext cx="2145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>
                <a:solidFill>
                  <a:srgbClr val="E56D29"/>
                </a:solidFill>
              </a:rPr>
              <a:t>Define </a:t>
            </a:r>
            <a:r>
              <a:rPr lang="en-US">
                <a:solidFill>
                  <a:srgbClr val="E56D29"/>
                </a:solidFill>
              </a:rPr>
              <a:t>Up &amp; Down Time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33425" y="4607325"/>
            <a:ext cx="2145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>
                <a:solidFill>
                  <a:srgbClr val="E56D29"/>
                </a:solidFill>
              </a:rPr>
              <a:t>Define Start Up Cost</a:t>
            </a:r>
          </a:p>
        </p:txBody>
      </p:sp>
      <p:cxnSp>
        <p:nvCxnSpPr>
          <p:cNvPr id="334" name="Shape 334"/>
          <p:cNvCxnSpPr>
            <a:stCxn id="332" idx="3"/>
          </p:cNvCxnSpPr>
          <p:nvPr/>
        </p:nvCxnSpPr>
        <p:spPr>
          <a:xfrm flipH="1" rot="10800000">
            <a:off x="2779025" y="3900400"/>
            <a:ext cx="174600" cy="171900"/>
          </a:xfrm>
          <a:prstGeom prst="straightConnector1">
            <a:avLst/>
          </a:prstGeom>
          <a:noFill/>
          <a:ln cap="flat" cmpd="sng" w="19050">
            <a:solidFill>
              <a:srgbClr val="E56D2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5" name="Shape 335"/>
          <p:cNvCxnSpPr>
            <a:stCxn id="332" idx="3"/>
          </p:cNvCxnSpPr>
          <p:nvPr/>
        </p:nvCxnSpPr>
        <p:spPr>
          <a:xfrm>
            <a:off x="2779025" y="4072300"/>
            <a:ext cx="154500" cy="205200"/>
          </a:xfrm>
          <a:prstGeom prst="straightConnector1">
            <a:avLst/>
          </a:prstGeom>
          <a:noFill/>
          <a:ln cap="flat" cmpd="sng" w="19050">
            <a:solidFill>
              <a:srgbClr val="E56D2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6" name="Shape 336"/>
          <p:cNvCxnSpPr/>
          <p:nvPr/>
        </p:nvCxnSpPr>
        <p:spPr>
          <a:xfrm flipH="1" rot="10800000">
            <a:off x="2779025" y="2831050"/>
            <a:ext cx="225600" cy="110100"/>
          </a:xfrm>
          <a:prstGeom prst="straightConnector1">
            <a:avLst/>
          </a:prstGeom>
          <a:noFill/>
          <a:ln cap="flat" cmpd="sng" w="19050">
            <a:solidFill>
              <a:srgbClr val="07B49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7" name="Shape 337"/>
          <p:cNvCxnSpPr>
            <a:stCxn id="330" idx="3"/>
          </p:cNvCxnSpPr>
          <p:nvPr/>
        </p:nvCxnSpPr>
        <p:spPr>
          <a:xfrm>
            <a:off x="2779025" y="2942500"/>
            <a:ext cx="184800" cy="133200"/>
          </a:xfrm>
          <a:prstGeom prst="straightConnector1">
            <a:avLst/>
          </a:prstGeom>
          <a:noFill/>
          <a:ln cap="flat" cmpd="sng" w="19050">
            <a:solidFill>
              <a:srgbClr val="07B49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8" name="Shape 338"/>
          <p:cNvCxnSpPr/>
          <p:nvPr/>
        </p:nvCxnSpPr>
        <p:spPr>
          <a:xfrm flipH="1">
            <a:off x="5803712" y="3327104"/>
            <a:ext cx="213900" cy="150900"/>
          </a:xfrm>
          <a:prstGeom prst="straightConnector1">
            <a:avLst/>
          </a:prstGeom>
          <a:noFill/>
          <a:ln cap="flat" cmpd="sng" w="19050">
            <a:solidFill>
              <a:srgbClr val="07B49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9" name="Shape 339"/>
          <p:cNvCxnSpPr/>
          <p:nvPr/>
        </p:nvCxnSpPr>
        <p:spPr>
          <a:xfrm rot="10800000">
            <a:off x="5701712" y="3152204"/>
            <a:ext cx="315900" cy="174900"/>
          </a:xfrm>
          <a:prstGeom prst="straightConnector1">
            <a:avLst/>
          </a:prstGeom>
          <a:noFill/>
          <a:ln cap="flat" cmpd="sng" w="19050">
            <a:solidFill>
              <a:srgbClr val="07B49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0" name="Shape 340"/>
          <p:cNvCxnSpPr/>
          <p:nvPr/>
        </p:nvCxnSpPr>
        <p:spPr>
          <a:xfrm flipH="1" rot="10800000">
            <a:off x="2758625" y="2304725"/>
            <a:ext cx="225600" cy="110100"/>
          </a:xfrm>
          <a:prstGeom prst="straightConnector1">
            <a:avLst/>
          </a:prstGeom>
          <a:noFill/>
          <a:ln cap="flat" cmpd="sng" w="19050">
            <a:solidFill>
              <a:srgbClr val="07B49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1" name="Shape 341"/>
          <p:cNvCxnSpPr/>
          <p:nvPr/>
        </p:nvCxnSpPr>
        <p:spPr>
          <a:xfrm>
            <a:off x="2758625" y="2416175"/>
            <a:ext cx="184800" cy="133200"/>
          </a:xfrm>
          <a:prstGeom prst="straightConnector1">
            <a:avLst/>
          </a:prstGeom>
          <a:noFill/>
          <a:ln cap="flat" cmpd="sng" w="19050">
            <a:solidFill>
              <a:srgbClr val="07B49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2" name="Shape 342"/>
          <p:cNvCxnSpPr/>
          <p:nvPr/>
        </p:nvCxnSpPr>
        <p:spPr>
          <a:xfrm>
            <a:off x="3004625" y="2053375"/>
            <a:ext cx="2189700" cy="30600"/>
          </a:xfrm>
          <a:prstGeom prst="straightConnector1">
            <a:avLst/>
          </a:prstGeom>
          <a:noFill/>
          <a:ln cap="flat" cmpd="sng" w="19050">
            <a:solidFill>
              <a:srgbClr val="07B498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3" name="Shape 343"/>
          <p:cNvSpPr txBox="1"/>
          <p:nvPr/>
        </p:nvSpPr>
        <p:spPr>
          <a:xfrm>
            <a:off x="5321925" y="1573313"/>
            <a:ext cx="1833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07B498"/>
                </a:solidFill>
              </a:rPr>
              <a:t>Demand</a:t>
            </a:r>
            <a:r>
              <a:rPr lang="en-US">
                <a:solidFill>
                  <a:srgbClr val="07B498"/>
                </a:solidFill>
              </a:rPr>
              <a:t> Constraint</a:t>
            </a:r>
          </a:p>
        </p:txBody>
      </p:sp>
      <p:cxnSp>
        <p:nvCxnSpPr>
          <p:cNvPr id="344" name="Shape 344"/>
          <p:cNvCxnSpPr/>
          <p:nvPr/>
        </p:nvCxnSpPr>
        <p:spPr>
          <a:xfrm>
            <a:off x="6227775" y="2769400"/>
            <a:ext cx="911700" cy="0"/>
          </a:xfrm>
          <a:prstGeom prst="straightConnector1">
            <a:avLst/>
          </a:prstGeom>
          <a:noFill/>
          <a:ln cap="flat" cmpd="sng" w="19050">
            <a:solidFill>
              <a:srgbClr val="07B49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5" name="Shape 345"/>
          <p:cNvCxnSpPr/>
          <p:nvPr/>
        </p:nvCxnSpPr>
        <p:spPr>
          <a:xfrm>
            <a:off x="6323875" y="3009100"/>
            <a:ext cx="911700" cy="0"/>
          </a:xfrm>
          <a:prstGeom prst="straightConnector1">
            <a:avLst/>
          </a:prstGeom>
          <a:noFill/>
          <a:ln cap="flat" cmpd="sng" w="19050">
            <a:solidFill>
              <a:srgbClr val="07B498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352" name="Shape 352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353" name="Shape 353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Shape 354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Shape 355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Shape 356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Shape 357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8" name="Shape 358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Formulation</a:t>
              </a:r>
            </a:p>
          </p:txBody>
        </p:sp>
        <p:grpSp>
          <p:nvGrpSpPr>
            <p:cNvPr id="359" name="Shape 359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360" name="Shape 360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Shape 361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Shape 362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75" y="1550200"/>
            <a:ext cx="4048451" cy="11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146175" y="1089800"/>
            <a:ext cx="4298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E56D29"/>
                </a:solidFill>
              </a:rPr>
              <a:t>Define variables: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4646775" y="1089788"/>
            <a:ext cx="4298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E56D29"/>
                </a:solidFill>
              </a:rPr>
              <a:t>Add constraints</a:t>
            </a:r>
            <a:r>
              <a:rPr lang="en-US" sz="1800">
                <a:solidFill>
                  <a:srgbClr val="E56D29"/>
                </a:solidFill>
              </a:rPr>
              <a:t>:</a:t>
            </a: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 b="0" l="0" r="15711" t="0"/>
          <a:stretch/>
        </p:blipFill>
        <p:spPr>
          <a:xfrm>
            <a:off x="4624050" y="1738925"/>
            <a:ext cx="4547501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146175" y="2868800"/>
            <a:ext cx="43863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E56D29"/>
                </a:solidFill>
              </a:rPr>
              <a:t>Define objective: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5">
            <a:alphaModFix/>
          </a:blip>
          <a:srcRect b="0" l="0" r="45548" t="0"/>
          <a:stretch/>
        </p:blipFill>
        <p:spPr>
          <a:xfrm>
            <a:off x="234275" y="3398675"/>
            <a:ext cx="4210001" cy="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374" name="Shape 374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375" name="Shape 375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376" name="Shape 376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Shape 377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Shape 378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Shape 379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Shape 380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1" name="Shape 381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Re-</a:t>
              </a:r>
              <a:r>
                <a:rPr lang="en-US" sz="2400">
                  <a:solidFill>
                    <a:srgbClr val="173446"/>
                  </a:solidFill>
                </a:rPr>
                <a:t>Formulation</a:t>
              </a:r>
            </a:p>
          </p:txBody>
        </p:sp>
        <p:grpSp>
          <p:nvGrpSpPr>
            <p:cNvPr id="382" name="Shape 382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383" name="Shape 383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Shape 384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Shape 385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WechatIMG133.jpeg" id="386" name="Shape 386"/>
          <p:cNvPicPr preferRelativeResize="0"/>
          <p:nvPr/>
        </p:nvPicPr>
        <p:blipFill rotWithShape="1">
          <a:blip r:embed="rId3">
            <a:alphaModFix/>
          </a:blip>
          <a:srcRect b="9473" l="16887" r="28372" t="77286"/>
          <a:stretch/>
        </p:blipFill>
        <p:spPr>
          <a:xfrm>
            <a:off x="1869700" y="3897474"/>
            <a:ext cx="5168250" cy="828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chatIMG183.jpeg" id="387" name="Shape 387"/>
          <p:cNvPicPr preferRelativeResize="0"/>
          <p:nvPr/>
        </p:nvPicPr>
        <p:blipFill rotWithShape="1">
          <a:blip r:embed="rId4">
            <a:alphaModFix/>
          </a:blip>
          <a:srcRect b="13260" l="10645" r="17716" t="54006"/>
          <a:stretch/>
        </p:blipFill>
        <p:spPr>
          <a:xfrm>
            <a:off x="1911297" y="1833325"/>
            <a:ext cx="5085059" cy="197567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361725" y="1227975"/>
            <a:ext cx="4298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E56D29"/>
                </a:solidFill>
              </a:rPr>
              <a:t>“if” conditions in the constraints: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394" name="Shape 394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395" name="Shape 395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396" name="Shape 396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Shape 397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Shape 398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Shape 399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Shape 400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1" name="Shape 401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Re-Formulation</a:t>
              </a:r>
            </a:p>
          </p:txBody>
        </p:sp>
        <p:grpSp>
          <p:nvGrpSpPr>
            <p:cNvPr id="402" name="Shape 402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403" name="Shape 403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Shape 404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Shape 405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Screen Shot 2017-08-07 at 3.21.12 PM.png" id="406" name="Shape 406"/>
          <p:cNvPicPr preferRelativeResize="0"/>
          <p:nvPr/>
        </p:nvPicPr>
        <p:blipFill rotWithShape="1">
          <a:blip r:embed="rId3">
            <a:alphaModFix/>
          </a:blip>
          <a:srcRect b="0" l="30579" r="0" t="21309"/>
          <a:stretch/>
        </p:blipFill>
        <p:spPr>
          <a:xfrm>
            <a:off x="367125" y="2032100"/>
            <a:ext cx="4582343" cy="2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 txBox="1"/>
          <p:nvPr/>
        </p:nvSpPr>
        <p:spPr>
          <a:xfrm>
            <a:off x="146175" y="1089800"/>
            <a:ext cx="4298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E56D29"/>
              </a:buClr>
              <a:buSzPct val="100000"/>
              <a:buAutoNum type="arabicPeriod"/>
            </a:pPr>
            <a:r>
              <a:rPr lang="en-US" sz="1800">
                <a:solidFill>
                  <a:srgbClr val="E56D29"/>
                </a:solidFill>
              </a:rPr>
              <a:t>De-conditionalization (removal of if)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  <p:cxnSp>
        <p:nvCxnSpPr>
          <p:cNvPr id="408" name="Shape 408"/>
          <p:cNvCxnSpPr/>
          <p:nvPr/>
        </p:nvCxnSpPr>
        <p:spPr>
          <a:xfrm>
            <a:off x="2668500" y="3111750"/>
            <a:ext cx="2700" cy="630600"/>
          </a:xfrm>
          <a:prstGeom prst="straightConnector1">
            <a:avLst/>
          </a:prstGeom>
          <a:noFill/>
          <a:ln cap="flat" cmpd="sng" w="19050">
            <a:solidFill>
              <a:srgbClr val="E56D29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descr="Screen Shot 2017-08-07 at 3.23.29 PM.png" id="409" name="Shape 4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700" y="2250575"/>
            <a:ext cx="3637401" cy="1572930"/>
          </a:xfrm>
          <a:prstGeom prst="rect">
            <a:avLst/>
          </a:prstGeom>
          <a:noFill/>
          <a:ln cap="flat" cmpd="sng" w="19050">
            <a:solidFill>
              <a:srgbClr val="07B49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10" name="Shape 410"/>
          <p:cNvSpPr txBox="1"/>
          <p:nvPr/>
        </p:nvSpPr>
        <p:spPr>
          <a:xfrm>
            <a:off x="5201800" y="1690750"/>
            <a:ext cx="3697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07B498"/>
                </a:solidFill>
              </a:rPr>
              <a:t>c.f. HW 3 Soln: Highly Non-linear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7B498"/>
                </a:solidFill>
              </a:rPr>
              <a:t>	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46175" y="1594100"/>
            <a:ext cx="4050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E56D29"/>
                </a:solidFill>
              </a:rPr>
              <a:t>1.1. Up and Down Time Definitions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417" name="Shape 417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418" name="Shape 418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419" name="Shape 419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Shape 420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Shape 421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Shape 422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Shape 423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4" name="Shape 424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Re-Formulation</a:t>
              </a:r>
            </a:p>
          </p:txBody>
        </p:sp>
        <p:grpSp>
          <p:nvGrpSpPr>
            <p:cNvPr id="425" name="Shape 425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426" name="Shape 426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Shape 427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Shape 428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Screen Shot 2017-08-07 at 3.21.12 PM.png" id="429" name="Shape 429"/>
          <p:cNvPicPr preferRelativeResize="0"/>
          <p:nvPr/>
        </p:nvPicPr>
        <p:blipFill rotWithShape="1">
          <a:blip r:embed="rId3">
            <a:alphaModFix/>
          </a:blip>
          <a:srcRect b="0" l="30579" r="0" t="21309"/>
          <a:stretch/>
        </p:blipFill>
        <p:spPr>
          <a:xfrm>
            <a:off x="367125" y="2032100"/>
            <a:ext cx="4236550" cy="23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146175" y="1089800"/>
            <a:ext cx="4298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E56D29"/>
              </a:buClr>
              <a:buSzPct val="100000"/>
              <a:buAutoNum type="arabicPeriod"/>
            </a:pPr>
            <a:r>
              <a:rPr lang="en-US" sz="1800">
                <a:solidFill>
                  <a:srgbClr val="E56D29"/>
                </a:solidFill>
              </a:rPr>
              <a:t>De-conditionalization (removal of if)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  <p:cxnSp>
        <p:nvCxnSpPr>
          <p:cNvPr id="431" name="Shape 431"/>
          <p:cNvCxnSpPr/>
          <p:nvPr/>
        </p:nvCxnSpPr>
        <p:spPr>
          <a:xfrm>
            <a:off x="2668500" y="3111750"/>
            <a:ext cx="2700" cy="630600"/>
          </a:xfrm>
          <a:prstGeom prst="straightConnector1">
            <a:avLst/>
          </a:prstGeom>
          <a:noFill/>
          <a:ln cap="flat" cmpd="sng" w="19050">
            <a:solidFill>
              <a:srgbClr val="E56D29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432" name="Shape 432"/>
          <p:cNvSpPr txBox="1"/>
          <p:nvPr/>
        </p:nvSpPr>
        <p:spPr>
          <a:xfrm>
            <a:off x="146175" y="1594100"/>
            <a:ext cx="4050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E56D29"/>
                </a:solidFill>
              </a:rPr>
              <a:t>1.1. Up and Down Time Definitions </a:t>
            </a:r>
          </a:p>
        </p:txBody>
      </p:sp>
      <p:pic>
        <p:nvPicPr>
          <p:cNvPr id="433" name="Shape 4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263" y="2458900"/>
            <a:ext cx="4780650" cy="9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9400" y="3594100"/>
            <a:ext cx="5264300" cy="9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440" name="Shape 440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441" name="Shape 441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442" name="Shape 442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Shape 443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Shape 444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Shape 445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Shape 446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7" name="Shape 447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Re-Formulation</a:t>
              </a:r>
            </a:p>
          </p:txBody>
        </p:sp>
        <p:grpSp>
          <p:nvGrpSpPr>
            <p:cNvPr id="448" name="Shape 448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449" name="Shape 449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Shape 450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Shape 451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2" name="Shape 452"/>
          <p:cNvSpPr txBox="1"/>
          <p:nvPr/>
        </p:nvSpPr>
        <p:spPr>
          <a:xfrm>
            <a:off x="146175" y="1089800"/>
            <a:ext cx="4298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E56D29"/>
              </a:buClr>
              <a:buSzPct val="100000"/>
              <a:buAutoNum type="arabicPeriod"/>
            </a:pPr>
            <a:r>
              <a:rPr lang="en-US" sz="1800">
                <a:solidFill>
                  <a:srgbClr val="E56D29"/>
                </a:solidFill>
              </a:rPr>
              <a:t>De-conditionalization (removal of if)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146175" y="1594100"/>
            <a:ext cx="4050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E56D29"/>
                </a:solidFill>
              </a:rPr>
              <a:t>1.2. Up and Down Time Constraints </a:t>
            </a:r>
          </a:p>
        </p:txBody>
      </p:sp>
      <p:pic>
        <p:nvPicPr>
          <p:cNvPr descr="Screen Shot 2017-08-07 at 3.27.34 PM.png" id="454" name="Shape 454"/>
          <p:cNvPicPr preferRelativeResize="0"/>
          <p:nvPr/>
        </p:nvPicPr>
        <p:blipFill rotWithShape="1">
          <a:blip r:embed="rId3">
            <a:alphaModFix/>
          </a:blip>
          <a:srcRect b="0" l="4518" r="6711" t="0"/>
          <a:stretch/>
        </p:blipFill>
        <p:spPr>
          <a:xfrm>
            <a:off x="146175" y="2064700"/>
            <a:ext cx="4396675" cy="22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Shape 455"/>
          <p:cNvCxnSpPr/>
          <p:nvPr/>
        </p:nvCxnSpPr>
        <p:spPr>
          <a:xfrm>
            <a:off x="2169825" y="2906700"/>
            <a:ext cx="2700" cy="630600"/>
          </a:xfrm>
          <a:prstGeom prst="straightConnector1">
            <a:avLst/>
          </a:prstGeom>
          <a:noFill/>
          <a:ln cap="flat" cmpd="sng" w="19050">
            <a:solidFill>
              <a:srgbClr val="E56D29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456" name="Shape 456"/>
          <p:cNvPicPr preferRelativeResize="0"/>
          <p:nvPr/>
        </p:nvPicPr>
        <p:blipFill rotWithShape="1">
          <a:blip r:embed="rId4">
            <a:alphaModFix/>
          </a:blip>
          <a:srcRect b="0" l="655" r="0" t="0"/>
          <a:stretch/>
        </p:blipFill>
        <p:spPr>
          <a:xfrm>
            <a:off x="4542850" y="2850425"/>
            <a:ext cx="5812825" cy="7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Shape 457"/>
          <p:cNvPicPr preferRelativeResize="0"/>
          <p:nvPr/>
        </p:nvPicPr>
        <p:blipFill rotWithShape="1">
          <a:blip r:embed="rId5">
            <a:alphaModFix/>
          </a:blip>
          <a:srcRect b="0" l="645" r="0" t="0"/>
          <a:stretch/>
        </p:blipFill>
        <p:spPr>
          <a:xfrm>
            <a:off x="4542850" y="3773925"/>
            <a:ext cx="6815576" cy="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463" name="Shape 463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464" name="Shape 464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465" name="Shape 465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Shape 466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Shape 467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Shape 468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Shape 469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0" name="Shape 470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Re-Formulation</a:t>
              </a:r>
            </a:p>
          </p:txBody>
        </p:sp>
        <p:grpSp>
          <p:nvGrpSpPr>
            <p:cNvPr id="471" name="Shape 471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472" name="Shape 472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Shape 473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Shape 474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5" name="Shape 475"/>
          <p:cNvSpPr txBox="1"/>
          <p:nvPr/>
        </p:nvSpPr>
        <p:spPr>
          <a:xfrm>
            <a:off x="146175" y="1089800"/>
            <a:ext cx="42981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E56D29"/>
              </a:buClr>
              <a:buSzPct val="100000"/>
              <a:buAutoNum type="arabicPeriod"/>
            </a:pPr>
            <a:r>
              <a:rPr lang="en-US" sz="1800">
                <a:solidFill>
                  <a:srgbClr val="E56D29"/>
                </a:solidFill>
              </a:rPr>
              <a:t>De-conditionalization (removal of if)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  <p:pic>
        <p:nvPicPr>
          <p:cNvPr descr="Screen Shot 2017-08-07 at 3.30.37 PM.png" id="476" name="Shape 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75" y="2032100"/>
            <a:ext cx="4336390" cy="8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 txBox="1"/>
          <p:nvPr/>
        </p:nvSpPr>
        <p:spPr>
          <a:xfrm>
            <a:off x="172175" y="1594100"/>
            <a:ext cx="4050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E56D29"/>
                </a:solidFill>
              </a:rPr>
              <a:t>1.3.  Start-up Cost Definition</a:t>
            </a:r>
          </a:p>
        </p:txBody>
      </p:sp>
      <p:cxnSp>
        <p:nvCxnSpPr>
          <p:cNvPr id="478" name="Shape 478"/>
          <p:cNvCxnSpPr/>
          <p:nvPr/>
        </p:nvCxnSpPr>
        <p:spPr>
          <a:xfrm>
            <a:off x="2450075" y="3055063"/>
            <a:ext cx="2700" cy="630600"/>
          </a:xfrm>
          <a:prstGeom prst="straightConnector1">
            <a:avLst/>
          </a:prstGeom>
          <a:noFill/>
          <a:ln cap="flat" cmpd="sng" w="19050">
            <a:solidFill>
              <a:srgbClr val="E56D29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descr="Screen Shot 2017-08-07 at 3.31.34 PM.png" id="479" name="Shape 4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75" y="3742350"/>
            <a:ext cx="3976400" cy="5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Shape 4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850" y="2368438"/>
            <a:ext cx="7696726" cy="4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3850" y="3055072"/>
            <a:ext cx="6742550" cy="13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487" name="Shape 487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488" name="Shape 488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489" name="Shape 489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Shape 490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Shape 491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Shape 492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Shape 493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4" name="Shape 494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Re-Formulation</a:t>
              </a:r>
            </a:p>
          </p:txBody>
        </p:sp>
        <p:grpSp>
          <p:nvGrpSpPr>
            <p:cNvPr id="495" name="Shape 495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496" name="Shape 496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Shape 497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Shape 498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99" name="Shape 499"/>
          <p:cNvSpPr txBox="1"/>
          <p:nvPr/>
        </p:nvSpPr>
        <p:spPr>
          <a:xfrm>
            <a:off x="595650" y="1082923"/>
            <a:ext cx="88269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E56D29"/>
                </a:solidFill>
              </a:rPr>
              <a:t>2.   Linearize “Max()”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  <p:cxnSp>
        <p:nvCxnSpPr>
          <p:cNvPr id="500" name="Shape 500"/>
          <p:cNvCxnSpPr/>
          <p:nvPr/>
        </p:nvCxnSpPr>
        <p:spPr>
          <a:xfrm>
            <a:off x="2589450" y="2459900"/>
            <a:ext cx="2400" cy="891000"/>
          </a:xfrm>
          <a:prstGeom prst="straightConnector1">
            <a:avLst/>
          </a:prstGeom>
          <a:noFill/>
          <a:ln cap="flat" cmpd="sng" w="19050">
            <a:solidFill>
              <a:srgbClr val="E56D29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descr="Screen Shot 2017-08-07 at 3.31.34 PM.png"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00" y="1746075"/>
            <a:ext cx="3976400" cy="5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149125" y="2571675"/>
            <a:ext cx="23325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E56D29"/>
                </a:solidFill>
              </a:rPr>
              <a:t>Define Auxiliary Variables     </a:t>
            </a:r>
            <a:r>
              <a:rPr lang="en-US" sz="1800">
                <a:solidFill>
                  <a:srgbClr val="07B498"/>
                </a:solidFill>
              </a:rPr>
              <a:t>wi(t)</a:t>
            </a:r>
          </a:p>
        </p:txBody>
      </p:sp>
      <p:pic>
        <p:nvPicPr>
          <p:cNvPr descr="Screen Shot 2017-08-07 at 3.41.27 PM.png" id="503" name="Shape 503"/>
          <p:cNvPicPr preferRelativeResize="0"/>
          <p:nvPr/>
        </p:nvPicPr>
        <p:blipFill rotWithShape="1">
          <a:blip r:embed="rId4">
            <a:alphaModFix/>
          </a:blip>
          <a:srcRect b="15750" l="9000" r="7275" t="5460"/>
          <a:stretch/>
        </p:blipFill>
        <p:spPr>
          <a:xfrm>
            <a:off x="1264450" y="4018600"/>
            <a:ext cx="2518650" cy="6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Shape 504"/>
          <p:cNvPicPr preferRelativeResize="0"/>
          <p:nvPr/>
        </p:nvPicPr>
        <p:blipFill rotWithShape="1">
          <a:blip r:embed="rId5">
            <a:alphaModFix/>
          </a:blip>
          <a:srcRect b="29483" l="0" r="0" t="0"/>
          <a:stretch/>
        </p:blipFill>
        <p:spPr>
          <a:xfrm>
            <a:off x="1264438" y="3560974"/>
            <a:ext cx="2652425" cy="40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Shape 5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0678" y="2451450"/>
            <a:ext cx="3377397" cy="2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Shape 5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0675" y="2729519"/>
            <a:ext cx="4979450" cy="140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66075" y="4555825"/>
            <a:ext cx="6044044" cy="2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/>
        </p:nvSpPr>
        <p:spPr>
          <a:xfrm rot="-1453450">
            <a:off x="72132" y="1720658"/>
            <a:ext cx="10438439" cy="4937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513" name="Shape 513"/>
          <p:cNvGrpSpPr/>
          <p:nvPr/>
        </p:nvGrpSpPr>
        <p:grpSpPr>
          <a:xfrm>
            <a:off x="955480" y="1185075"/>
            <a:ext cx="7233131" cy="3456736"/>
            <a:chOff x="1124023" y="1108875"/>
            <a:chExt cx="7233131" cy="3456736"/>
          </a:xfrm>
        </p:grpSpPr>
        <p:grpSp>
          <p:nvGrpSpPr>
            <p:cNvPr id="514" name="Shape 514"/>
            <p:cNvGrpSpPr/>
            <p:nvPr/>
          </p:nvGrpSpPr>
          <p:grpSpPr>
            <a:xfrm>
              <a:off x="1124023" y="1166932"/>
              <a:ext cx="5476500" cy="3398679"/>
              <a:chOff x="1224579" y="1205032"/>
              <a:chExt cx="5476500" cy="3398679"/>
            </a:xfrm>
          </p:grpSpPr>
          <p:sp>
            <p:nvSpPr>
              <p:cNvPr id="515" name="Shape 515"/>
              <p:cNvSpPr/>
              <p:nvPr/>
            </p:nvSpPr>
            <p:spPr>
              <a:xfrm>
                <a:off x="1224579" y="2612311"/>
                <a:ext cx="5476500" cy="1991400"/>
              </a:xfrm>
              <a:custGeom>
                <a:pathLst>
                  <a:path extrusionOk="0" h="120000" w="120000">
                    <a:moveTo>
                      <a:pt x="120000" y="9787"/>
                    </a:moveTo>
                    <a:lnTo>
                      <a:pt x="108162" y="0"/>
                    </a:lnTo>
                    <a:lnTo>
                      <a:pt x="51424" y="65319"/>
                    </a:lnTo>
                    <a:lnTo>
                      <a:pt x="11166" y="15957"/>
                    </a:lnTo>
                    <a:lnTo>
                      <a:pt x="0" y="25602"/>
                    </a:lnTo>
                    <a:lnTo>
                      <a:pt x="39896" y="78581"/>
                    </a:lnTo>
                    <a:lnTo>
                      <a:pt x="29580" y="90496"/>
                    </a:lnTo>
                    <a:lnTo>
                      <a:pt x="41727" y="108014"/>
                    </a:lnTo>
                    <a:lnTo>
                      <a:pt x="52147" y="94893"/>
                    </a:lnTo>
                    <a:lnTo>
                      <a:pt x="70947" y="120000"/>
                    </a:lnTo>
                    <a:lnTo>
                      <a:pt x="82475" y="103475"/>
                    </a:lnTo>
                    <a:lnTo>
                      <a:pt x="63700" y="80425"/>
                    </a:lnTo>
                    <a:lnTo>
                      <a:pt x="120000" y="9787"/>
                    </a:lnTo>
                    <a:close/>
                  </a:path>
                </a:pathLst>
              </a:custGeom>
              <a:solidFill>
                <a:srgbClr val="173446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Shape 516"/>
              <p:cNvSpPr/>
              <p:nvPr/>
            </p:nvSpPr>
            <p:spPr>
              <a:xfrm>
                <a:off x="2626516" y="1205032"/>
                <a:ext cx="958800" cy="2011500"/>
              </a:xfrm>
              <a:custGeom>
                <a:pathLst>
                  <a:path extrusionOk="0" h="120000" w="120000">
                    <a:moveTo>
                      <a:pt x="55629" y="0"/>
                    </a:moveTo>
                    <a:lnTo>
                      <a:pt x="0" y="18752"/>
                    </a:lnTo>
                    <a:lnTo>
                      <a:pt x="0" y="107971"/>
                    </a:lnTo>
                    <a:lnTo>
                      <a:pt x="55629" y="120000"/>
                    </a:lnTo>
                    <a:lnTo>
                      <a:pt x="120000" y="107971"/>
                    </a:lnTo>
                    <a:lnTo>
                      <a:pt x="120000" y="18847"/>
                    </a:lnTo>
                    <a:lnTo>
                      <a:pt x="55629" y="0"/>
                    </a:lnTo>
                    <a:close/>
                    <a:moveTo>
                      <a:pt x="43311" y="9850"/>
                    </a:moveTo>
                    <a:lnTo>
                      <a:pt x="49271" y="8050"/>
                    </a:lnTo>
                    <a:lnTo>
                      <a:pt x="49271" y="13070"/>
                    </a:lnTo>
                    <a:lnTo>
                      <a:pt x="43311" y="14775"/>
                    </a:lnTo>
                    <a:lnTo>
                      <a:pt x="43311" y="9850"/>
                    </a:lnTo>
                    <a:close/>
                    <a:moveTo>
                      <a:pt x="43311" y="19131"/>
                    </a:moveTo>
                    <a:lnTo>
                      <a:pt x="49271" y="17616"/>
                    </a:lnTo>
                    <a:lnTo>
                      <a:pt x="49271" y="22636"/>
                    </a:lnTo>
                    <a:lnTo>
                      <a:pt x="43311" y="24056"/>
                    </a:lnTo>
                    <a:lnTo>
                      <a:pt x="43311" y="19131"/>
                    </a:lnTo>
                    <a:close/>
                    <a:moveTo>
                      <a:pt x="43311" y="28602"/>
                    </a:moveTo>
                    <a:lnTo>
                      <a:pt x="49271" y="27277"/>
                    </a:lnTo>
                    <a:lnTo>
                      <a:pt x="49271" y="32296"/>
                    </a:lnTo>
                    <a:lnTo>
                      <a:pt x="43311" y="33433"/>
                    </a:lnTo>
                    <a:lnTo>
                      <a:pt x="43311" y="28602"/>
                    </a:lnTo>
                    <a:close/>
                    <a:moveTo>
                      <a:pt x="43311" y="37884"/>
                    </a:moveTo>
                    <a:lnTo>
                      <a:pt x="49271" y="36937"/>
                    </a:lnTo>
                    <a:lnTo>
                      <a:pt x="49271" y="41862"/>
                    </a:lnTo>
                    <a:lnTo>
                      <a:pt x="43311" y="42715"/>
                    </a:lnTo>
                    <a:lnTo>
                      <a:pt x="43311" y="37884"/>
                    </a:lnTo>
                    <a:close/>
                    <a:moveTo>
                      <a:pt x="43311" y="47261"/>
                    </a:moveTo>
                    <a:lnTo>
                      <a:pt x="49271" y="46503"/>
                    </a:lnTo>
                    <a:lnTo>
                      <a:pt x="49271" y="51428"/>
                    </a:lnTo>
                    <a:lnTo>
                      <a:pt x="43311" y="52091"/>
                    </a:lnTo>
                    <a:lnTo>
                      <a:pt x="43311" y="47261"/>
                    </a:lnTo>
                    <a:close/>
                    <a:moveTo>
                      <a:pt x="43311" y="56637"/>
                    </a:moveTo>
                    <a:lnTo>
                      <a:pt x="49271" y="56069"/>
                    </a:lnTo>
                    <a:lnTo>
                      <a:pt x="49271" y="61089"/>
                    </a:lnTo>
                    <a:lnTo>
                      <a:pt x="43311" y="61373"/>
                    </a:lnTo>
                    <a:lnTo>
                      <a:pt x="43311" y="56637"/>
                    </a:lnTo>
                    <a:close/>
                    <a:moveTo>
                      <a:pt x="43311" y="65919"/>
                    </a:moveTo>
                    <a:lnTo>
                      <a:pt x="49271" y="65730"/>
                    </a:lnTo>
                    <a:lnTo>
                      <a:pt x="49271" y="70749"/>
                    </a:lnTo>
                    <a:lnTo>
                      <a:pt x="43311" y="70749"/>
                    </a:lnTo>
                    <a:lnTo>
                      <a:pt x="43311" y="65919"/>
                    </a:lnTo>
                    <a:close/>
                    <a:moveTo>
                      <a:pt x="43311" y="75295"/>
                    </a:moveTo>
                    <a:lnTo>
                      <a:pt x="49271" y="75390"/>
                    </a:lnTo>
                    <a:lnTo>
                      <a:pt x="49271" y="80315"/>
                    </a:lnTo>
                    <a:lnTo>
                      <a:pt x="43311" y="80126"/>
                    </a:lnTo>
                    <a:lnTo>
                      <a:pt x="43311" y="75295"/>
                    </a:lnTo>
                    <a:close/>
                    <a:moveTo>
                      <a:pt x="31788" y="13449"/>
                    </a:moveTo>
                    <a:lnTo>
                      <a:pt x="37152" y="11838"/>
                    </a:lnTo>
                    <a:lnTo>
                      <a:pt x="37152" y="16479"/>
                    </a:lnTo>
                    <a:lnTo>
                      <a:pt x="31788" y="17995"/>
                    </a:lnTo>
                    <a:lnTo>
                      <a:pt x="31788" y="13449"/>
                    </a:lnTo>
                    <a:close/>
                    <a:moveTo>
                      <a:pt x="31788" y="22257"/>
                    </a:moveTo>
                    <a:lnTo>
                      <a:pt x="37152" y="20836"/>
                    </a:lnTo>
                    <a:lnTo>
                      <a:pt x="37152" y="25572"/>
                    </a:lnTo>
                    <a:lnTo>
                      <a:pt x="31788" y="26803"/>
                    </a:lnTo>
                    <a:lnTo>
                      <a:pt x="31788" y="22257"/>
                    </a:lnTo>
                    <a:close/>
                    <a:moveTo>
                      <a:pt x="31788" y="30970"/>
                    </a:moveTo>
                    <a:lnTo>
                      <a:pt x="37152" y="29928"/>
                    </a:lnTo>
                    <a:lnTo>
                      <a:pt x="37152" y="34569"/>
                    </a:lnTo>
                    <a:lnTo>
                      <a:pt x="31788" y="35611"/>
                    </a:lnTo>
                    <a:lnTo>
                      <a:pt x="31788" y="30970"/>
                    </a:lnTo>
                    <a:close/>
                    <a:moveTo>
                      <a:pt x="31788" y="39873"/>
                    </a:moveTo>
                    <a:lnTo>
                      <a:pt x="37152" y="38926"/>
                    </a:lnTo>
                    <a:lnTo>
                      <a:pt x="37152" y="43662"/>
                    </a:lnTo>
                    <a:lnTo>
                      <a:pt x="31788" y="44419"/>
                    </a:lnTo>
                    <a:lnTo>
                      <a:pt x="31788" y="39873"/>
                    </a:lnTo>
                    <a:close/>
                    <a:moveTo>
                      <a:pt x="31788" y="48681"/>
                    </a:moveTo>
                    <a:lnTo>
                      <a:pt x="37152" y="48018"/>
                    </a:lnTo>
                    <a:lnTo>
                      <a:pt x="37152" y="52754"/>
                    </a:lnTo>
                    <a:lnTo>
                      <a:pt x="31788" y="53322"/>
                    </a:lnTo>
                    <a:lnTo>
                      <a:pt x="31788" y="48681"/>
                    </a:lnTo>
                    <a:close/>
                    <a:moveTo>
                      <a:pt x="31788" y="57490"/>
                    </a:moveTo>
                    <a:lnTo>
                      <a:pt x="37152" y="57111"/>
                    </a:lnTo>
                    <a:lnTo>
                      <a:pt x="37152" y="61846"/>
                    </a:lnTo>
                    <a:lnTo>
                      <a:pt x="31788" y="62131"/>
                    </a:lnTo>
                    <a:lnTo>
                      <a:pt x="31788" y="57490"/>
                    </a:lnTo>
                    <a:close/>
                    <a:moveTo>
                      <a:pt x="31788" y="66298"/>
                    </a:moveTo>
                    <a:lnTo>
                      <a:pt x="37152" y="66108"/>
                    </a:lnTo>
                    <a:lnTo>
                      <a:pt x="37152" y="70844"/>
                    </a:lnTo>
                    <a:lnTo>
                      <a:pt x="31788" y="70939"/>
                    </a:lnTo>
                    <a:lnTo>
                      <a:pt x="31788" y="66298"/>
                    </a:lnTo>
                    <a:close/>
                    <a:moveTo>
                      <a:pt x="31788" y="75201"/>
                    </a:moveTo>
                    <a:lnTo>
                      <a:pt x="37152" y="75295"/>
                    </a:lnTo>
                    <a:lnTo>
                      <a:pt x="37152" y="79842"/>
                    </a:lnTo>
                    <a:lnTo>
                      <a:pt x="31788" y="79747"/>
                    </a:lnTo>
                    <a:lnTo>
                      <a:pt x="31788" y="75201"/>
                    </a:lnTo>
                    <a:close/>
                    <a:moveTo>
                      <a:pt x="21456" y="16574"/>
                    </a:moveTo>
                    <a:lnTo>
                      <a:pt x="26026" y="15153"/>
                    </a:lnTo>
                    <a:lnTo>
                      <a:pt x="26026" y="19605"/>
                    </a:lnTo>
                    <a:lnTo>
                      <a:pt x="21456" y="20836"/>
                    </a:lnTo>
                    <a:lnTo>
                      <a:pt x="21456" y="16574"/>
                    </a:lnTo>
                    <a:close/>
                    <a:moveTo>
                      <a:pt x="21456" y="24909"/>
                    </a:moveTo>
                    <a:lnTo>
                      <a:pt x="26026" y="23677"/>
                    </a:lnTo>
                    <a:lnTo>
                      <a:pt x="26026" y="28224"/>
                    </a:lnTo>
                    <a:lnTo>
                      <a:pt x="21456" y="29265"/>
                    </a:lnTo>
                    <a:lnTo>
                      <a:pt x="21456" y="24909"/>
                    </a:lnTo>
                    <a:close/>
                    <a:moveTo>
                      <a:pt x="21456" y="33338"/>
                    </a:moveTo>
                    <a:lnTo>
                      <a:pt x="26026" y="32296"/>
                    </a:lnTo>
                    <a:lnTo>
                      <a:pt x="26026" y="36748"/>
                    </a:lnTo>
                    <a:lnTo>
                      <a:pt x="21456" y="37600"/>
                    </a:lnTo>
                    <a:lnTo>
                      <a:pt x="21456" y="33338"/>
                    </a:lnTo>
                    <a:close/>
                    <a:moveTo>
                      <a:pt x="21456" y="41673"/>
                    </a:moveTo>
                    <a:lnTo>
                      <a:pt x="26026" y="40820"/>
                    </a:lnTo>
                    <a:lnTo>
                      <a:pt x="26026" y="45272"/>
                    </a:lnTo>
                    <a:lnTo>
                      <a:pt x="21456" y="45935"/>
                    </a:lnTo>
                    <a:lnTo>
                      <a:pt x="21456" y="41673"/>
                    </a:lnTo>
                    <a:close/>
                    <a:moveTo>
                      <a:pt x="21456" y="50007"/>
                    </a:moveTo>
                    <a:lnTo>
                      <a:pt x="26026" y="49344"/>
                    </a:lnTo>
                    <a:lnTo>
                      <a:pt x="26026" y="53891"/>
                    </a:lnTo>
                    <a:lnTo>
                      <a:pt x="21456" y="54269"/>
                    </a:lnTo>
                    <a:lnTo>
                      <a:pt x="21456" y="50007"/>
                    </a:lnTo>
                    <a:close/>
                    <a:moveTo>
                      <a:pt x="21456" y="58342"/>
                    </a:moveTo>
                    <a:lnTo>
                      <a:pt x="26026" y="57963"/>
                    </a:lnTo>
                    <a:lnTo>
                      <a:pt x="26026" y="62415"/>
                    </a:lnTo>
                    <a:lnTo>
                      <a:pt x="21456" y="62699"/>
                    </a:lnTo>
                    <a:lnTo>
                      <a:pt x="21456" y="58342"/>
                    </a:lnTo>
                    <a:close/>
                    <a:moveTo>
                      <a:pt x="21456" y="66771"/>
                    </a:moveTo>
                    <a:lnTo>
                      <a:pt x="26026" y="66487"/>
                    </a:lnTo>
                    <a:lnTo>
                      <a:pt x="26026" y="70939"/>
                    </a:lnTo>
                    <a:lnTo>
                      <a:pt x="21456" y="71033"/>
                    </a:lnTo>
                    <a:lnTo>
                      <a:pt x="21456" y="66771"/>
                    </a:lnTo>
                    <a:close/>
                    <a:moveTo>
                      <a:pt x="21456" y="75011"/>
                    </a:moveTo>
                    <a:lnTo>
                      <a:pt x="26026" y="75011"/>
                    </a:lnTo>
                    <a:lnTo>
                      <a:pt x="26026" y="79558"/>
                    </a:lnTo>
                    <a:lnTo>
                      <a:pt x="21456" y="79368"/>
                    </a:lnTo>
                    <a:lnTo>
                      <a:pt x="21456" y="75011"/>
                    </a:lnTo>
                    <a:close/>
                    <a:moveTo>
                      <a:pt x="12119" y="19510"/>
                    </a:moveTo>
                    <a:lnTo>
                      <a:pt x="16490" y="18184"/>
                    </a:lnTo>
                    <a:lnTo>
                      <a:pt x="16490" y="22352"/>
                    </a:lnTo>
                    <a:lnTo>
                      <a:pt x="12119" y="23583"/>
                    </a:lnTo>
                    <a:lnTo>
                      <a:pt x="12119" y="19510"/>
                    </a:lnTo>
                    <a:close/>
                    <a:moveTo>
                      <a:pt x="12119" y="27371"/>
                    </a:moveTo>
                    <a:lnTo>
                      <a:pt x="16490" y="26329"/>
                    </a:lnTo>
                    <a:lnTo>
                      <a:pt x="16490" y="30497"/>
                    </a:lnTo>
                    <a:lnTo>
                      <a:pt x="12119" y="31539"/>
                    </a:lnTo>
                    <a:lnTo>
                      <a:pt x="12119" y="27371"/>
                    </a:lnTo>
                    <a:close/>
                    <a:moveTo>
                      <a:pt x="12119" y="35327"/>
                    </a:moveTo>
                    <a:lnTo>
                      <a:pt x="16490" y="34380"/>
                    </a:lnTo>
                    <a:lnTo>
                      <a:pt x="16490" y="38642"/>
                    </a:lnTo>
                    <a:lnTo>
                      <a:pt x="12119" y="39400"/>
                    </a:lnTo>
                    <a:lnTo>
                      <a:pt x="12119" y="35327"/>
                    </a:lnTo>
                    <a:close/>
                    <a:moveTo>
                      <a:pt x="12119" y="43283"/>
                    </a:moveTo>
                    <a:lnTo>
                      <a:pt x="16490" y="42525"/>
                    </a:lnTo>
                    <a:lnTo>
                      <a:pt x="16490" y="46787"/>
                    </a:lnTo>
                    <a:lnTo>
                      <a:pt x="12119" y="47355"/>
                    </a:lnTo>
                    <a:lnTo>
                      <a:pt x="12119" y="43283"/>
                    </a:lnTo>
                    <a:close/>
                    <a:moveTo>
                      <a:pt x="12119" y="51144"/>
                    </a:moveTo>
                    <a:lnTo>
                      <a:pt x="16490" y="50670"/>
                    </a:lnTo>
                    <a:lnTo>
                      <a:pt x="16490" y="54838"/>
                    </a:lnTo>
                    <a:lnTo>
                      <a:pt x="12119" y="55311"/>
                    </a:lnTo>
                    <a:lnTo>
                      <a:pt x="12119" y="51144"/>
                    </a:lnTo>
                    <a:close/>
                    <a:moveTo>
                      <a:pt x="12119" y="59100"/>
                    </a:moveTo>
                    <a:lnTo>
                      <a:pt x="16490" y="58816"/>
                    </a:lnTo>
                    <a:lnTo>
                      <a:pt x="16490" y="62888"/>
                    </a:lnTo>
                    <a:lnTo>
                      <a:pt x="12119" y="63172"/>
                    </a:lnTo>
                    <a:lnTo>
                      <a:pt x="12119" y="59100"/>
                    </a:lnTo>
                    <a:close/>
                    <a:moveTo>
                      <a:pt x="12119" y="67056"/>
                    </a:moveTo>
                    <a:lnTo>
                      <a:pt x="16490" y="66866"/>
                    </a:lnTo>
                    <a:lnTo>
                      <a:pt x="16490" y="71033"/>
                    </a:lnTo>
                    <a:lnTo>
                      <a:pt x="12119" y="71128"/>
                    </a:lnTo>
                    <a:lnTo>
                      <a:pt x="12119" y="67056"/>
                    </a:lnTo>
                    <a:close/>
                    <a:moveTo>
                      <a:pt x="12119" y="74917"/>
                    </a:moveTo>
                    <a:lnTo>
                      <a:pt x="16490" y="74917"/>
                    </a:lnTo>
                    <a:lnTo>
                      <a:pt x="16490" y="79179"/>
                    </a:lnTo>
                    <a:lnTo>
                      <a:pt x="12119" y="79084"/>
                    </a:lnTo>
                    <a:lnTo>
                      <a:pt x="12119" y="74917"/>
                    </a:lnTo>
                    <a:close/>
                    <a:moveTo>
                      <a:pt x="3973" y="21973"/>
                    </a:moveTo>
                    <a:lnTo>
                      <a:pt x="7748" y="20836"/>
                    </a:lnTo>
                    <a:lnTo>
                      <a:pt x="7748" y="24909"/>
                    </a:lnTo>
                    <a:lnTo>
                      <a:pt x="3973" y="25856"/>
                    </a:lnTo>
                    <a:lnTo>
                      <a:pt x="3973" y="21973"/>
                    </a:lnTo>
                    <a:close/>
                    <a:moveTo>
                      <a:pt x="3973" y="29644"/>
                    </a:moveTo>
                    <a:lnTo>
                      <a:pt x="7748" y="28602"/>
                    </a:lnTo>
                    <a:lnTo>
                      <a:pt x="7748" y="32580"/>
                    </a:lnTo>
                    <a:lnTo>
                      <a:pt x="3973" y="33528"/>
                    </a:lnTo>
                    <a:lnTo>
                      <a:pt x="3973" y="29644"/>
                    </a:lnTo>
                    <a:close/>
                    <a:moveTo>
                      <a:pt x="3973" y="37127"/>
                    </a:moveTo>
                    <a:lnTo>
                      <a:pt x="7748" y="36369"/>
                    </a:lnTo>
                    <a:lnTo>
                      <a:pt x="7748" y="40347"/>
                    </a:lnTo>
                    <a:lnTo>
                      <a:pt x="3973" y="41010"/>
                    </a:lnTo>
                    <a:lnTo>
                      <a:pt x="3973" y="37127"/>
                    </a:lnTo>
                    <a:close/>
                    <a:moveTo>
                      <a:pt x="3973" y="44609"/>
                    </a:moveTo>
                    <a:lnTo>
                      <a:pt x="7748" y="44041"/>
                    </a:lnTo>
                    <a:lnTo>
                      <a:pt x="7748" y="47924"/>
                    </a:lnTo>
                    <a:lnTo>
                      <a:pt x="3973" y="48587"/>
                    </a:lnTo>
                    <a:lnTo>
                      <a:pt x="3973" y="44609"/>
                    </a:lnTo>
                    <a:close/>
                    <a:moveTo>
                      <a:pt x="3973" y="52186"/>
                    </a:moveTo>
                    <a:lnTo>
                      <a:pt x="7748" y="51807"/>
                    </a:lnTo>
                    <a:lnTo>
                      <a:pt x="7748" y="55690"/>
                    </a:lnTo>
                    <a:lnTo>
                      <a:pt x="3973" y="56069"/>
                    </a:lnTo>
                    <a:lnTo>
                      <a:pt x="3973" y="52186"/>
                    </a:lnTo>
                    <a:close/>
                    <a:moveTo>
                      <a:pt x="3973" y="59763"/>
                    </a:moveTo>
                    <a:lnTo>
                      <a:pt x="7748" y="59479"/>
                    </a:lnTo>
                    <a:lnTo>
                      <a:pt x="7748" y="63456"/>
                    </a:lnTo>
                    <a:lnTo>
                      <a:pt x="3973" y="63741"/>
                    </a:lnTo>
                    <a:lnTo>
                      <a:pt x="3973" y="59763"/>
                    </a:lnTo>
                    <a:close/>
                    <a:moveTo>
                      <a:pt x="3973" y="67340"/>
                    </a:moveTo>
                    <a:lnTo>
                      <a:pt x="7748" y="67245"/>
                    </a:lnTo>
                    <a:lnTo>
                      <a:pt x="7748" y="71128"/>
                    </a:lnTo>
                    <a:lnTo>
                      <a:pt x="3973" y="71223"/>
                    </a:lnTo>
                    <a:lnTo>
                      <a:pt x="3973" y="67340"/>
                    </a:lnTo>
                    <a:close/>
                    <a:moveTo>
                      <a:pt x="3973" y="74822"/>
                    </a:moveTo>
                    <a:lnTo>
                      <a:pt x="7748" y="74917"/>
                    </a:lnTo>
                    <a:lnTo>
                      <a:pt x="7748" y="78895"/>
                    </a:lnTo>
                    <a:lnTo>
                      <a:pt x="3973" y="78800"/>
                    </a:lnTo>
                    <a:lnTo>
                      <a:pt x="3973" y="74822"/>
                    </a:lnTo>
                    <a:close/>
                    <a:moveTo>
                      <a:pt x="7748" y="102004"/>
                    </a:moveTo>
                    <a:lnTo>
                      <a:pt x="3973" y="101436"/>
                    </a:lnTo>
                    <a:lnTo>
                      <a:pt x="3973" y="97553"/>
                    </a:lnTo>
                    <a:lnTo>
                      <a:pt x="7748" y="98026"/>
                    </a:lnTo>
                    <a:lnTo>
                      <a:pt x="7748" y="102004"/>
                    </a:lnTo>
                    <a:close/>
                    <a:moveTo>
                      <a:pt x="7748" y="94333"/>
                    </a:moveTo>
                    <a:lnTo>
                      <a:pt x="3973" y="93954"/>
                    </a:lnTo>
                    <a:lnTo>
                      <a:pt x="3973" y="89976"/>
                    </a:lnTo>
                    <a:lnTo>
                      <a:pt x="7748" y="90260"/>
                    </a:lnTo>
                    <a:lnTo>
                      <a:pt x="7748" y="94333"/>
                    </a:lnTo>
                    <a:close/>
                    <a:moveTo>
                      <a:pt x="7947" y="86471"/>
                    </a:moveTo>
                    <a:lnTo>
                      <a:pt x="4172" y="86187"/>
                    </a:lnTo>
                    <a:lnTo>
                      <a:pt x="4172" y="82304"/>
                    </a:lnTo>
                    <a:lnTo>
                      <a:pt x="7947" y="82494"/>
                    </a:lnTo>
                    <a:lnTo>
                      <a:pt x="7947" y="86471"/>
                    </a:lnTo>
                    <a:close/>
                    <a:moveTo>
                      <a:pt x="16490" y="103520"/>
                    </a:moveTo>
                    <a:lnTo>
                      <a:pt x="12119" y="102857"/>
                    </a:lnTo>
                    <a:lnTo>
                      <a:pt x="12119" y="98689"/>
                    </a:lnTo>
                    <a:lnTo>
                      <a:pt x="16490" y="99352"/>
                    </a:lnTo>
                    <a:lnTo>
                      <a:pt x="16490" y="103520"/>
                    </a:lnTo>
                    <a:close/>
                    <a:moveTo>
                      <a:pt x="16490" y="95469"/>
                    </a:moveTo>
                    <a:lnTo>
                      <a:pt x="12119" y="94901"/>
                    </a:lnTo>
                    <a:lnTo>
                      <a:pt x="12119" y="90828"/>
                    </a:lnTo>
                    <a:lnTo>
                      <a:pt x="16490" y="91207"/>
                    </a:lnTo>
                    <a:lnTo>
                      <a:pt x="16490" y="95469"/>
                    </a:lnTo>
                    <a:close/>
                    <a:moveTo>
                      <a:pt x="16887" y="87229"/>
                    </a:moveTo>
                    <a:lnTo>
                      <a:pt x="12715" y="86850"/>
                    </a:lnTo>
                    <a:lnTo>
                      <a:pt x="12715" y="82778"/>
                    </a:lnTo>
                    <a:lnTo>
                      <a:pt x="16887" y="82967"/>
                    </a:lnTo>
                    <a:lnTo>
                      <a:pt x="16887" y="87229"/>
                    </a:lnTo>
                    <a:close/>
                    <a:moveTo>
                      <a:pt x="26026" y="105224"/>
                    </a:moveTo>
                    <a:lnTo>
                      <a:pt x="21456" y="104467"/>
                    </a:lnTo>
                    <a:lnTo>
                      <a:pt x="21456" y="100110"/>
                    </a:lnTo>
                    <a:lnTo>
                      <a:pt x="26026" y="100868"/>
                    </a:lnTo>
                    <a:lnTo>
                      <a:pt x="26026" y="105224"/>
                    </a:lnTo>
                    <a:close/>
                    <a:moveTo>
                      <a:pt x="26026" y="96606"/>
                    </a:moveTo>
                    <a:lnTo>
                      <a:pt x="21456" y="96132"/>
                    </a:lnTo>
                    <a:lnTo>
                      <a:pt x="21456" y="91681"/>
                    </a:lnTo>
                    <a:lnTo>
                      <a:pt x="26026" y="92249"/>
                    </a:lnTo>
                    <a:lnTo>
                      <a:pt x="26026" y="96606"/>
                    </a:lnTo>
                    <a:close/>
                    <a:moveTo>
                      <a:pt x="26622" y="87987"/>
                    </a:moveTo>
                    <a:lnTo>
                      <a:pt x="21854" y="87608"/>
                    </a:lnTo>
                    <a:lnTo>
                      <a:pt x="21854" y="83251"/>
                    </a:lnTo>
                    <a:lnTo>
                      <a:pt x="26622" y="83441"/>
                    </a:lnTo>
                    <a:lnTo>
                      <a:pt x="26622" y="87987"/>
                    </a:lnTo>
                    <a:close/>
                    <a:moveTo>
                      <a:pt x="37152" y="107024"/>
                    </a:moveTo>
                    <a:lnTo>
                      <a:pt x="31788" y="106172"/>
                    </a:lnTo>
                    <a:lnTo>
                      <a:pt x="31788" y="101625"/>
                    </a:lnTo>
                    <a:lnTo>
                      <a:pt x="37152" y="102383"/>
                    </a:lnTo>
                    <a:lnTo>
                      <a:pt x="37152" y="107024"/>
                    </a:lnTo>
                    <a:close/>
                    <a:moveTo>
                      <a:pt x="37152" y="98026"/>
                    </a:moveTo>
                    <a:lnTo>
                      <a:pt x="31788" y="97363"/>
                    </a:lnTo>
                    <a:lnTo>
                      <a:pt x="31788" y="92817"/>
                    </a:lnTo>
                    <a:lnTo>
                      <a:pt x="37152" y="93291"/>
                    </a:lnTo>
                    <a:lnTo>
                      <a:pt x="37152" y="98026"/>
                    </a:lnTo>
                    <a:close/>
                    <a:moveTo>
                      <a:pt x="37549" y="88839"/>
                    </a:moveTo>
                    <a:lnTo>
                      <a:pt x="32185" y="88366"/>
                    </a:lnTo>
                    <a:lnTo>
                      <a:pt x="32185" y="83914"/>
                    </a:lnTo>
                    <a:lnTo>
                      <a:pt x="37549" y="84104"/>
                    </a:lnTo>
                    <a:lnTo>
                      <a:pt x="37549" y="88839"/>
                    </a:lnTo>
                    <a:close/>
                    <a:moveTo>
                      <a:pt x="49271" y="109202"/>
                    </a:moveTo>
                    <a:lnTo>
                      <a:pt x="43311" y="108161"/>
                    </a:lnTo>
                    <a:lnTo>
                      <a:pt x="43311" y="103330"/>
                    </a:lnTo>
                    <a:lnTo>
                      <a:pt x="49271" y="104183"/>
                    </a:lnTo>
                    <a:lnTo>
                      <a:pt x="49271" y="109202"/>
                    </a:lnTo>
                    <a:close/>
                    <a:moveTo>
                      <a:pt x="49271" y="99542"/>
                    </a:moveTo>
                    <a:lnTo>
                      <a:pt x="43311" y="98879"/>
                    </a:lnTo>
                    <a:lnTo>
                      <a:pt x="43311" y="93954"/>
                    </a:lnTo>
                    <a:lnTo>
                      <a:pt x="49271" y="94522"/>
                    </a:lnTo>
                    <a:lnTo>
                      <a:pt x="49271" y="99542"/>
                    </a:lnTo>
                    <a:close/>
                    <a:moveTo>
                      <a:pt x="49668" y="89786"/>
                    </a:moveTo>
                    <a:lnTo>
                      <a:pt x="43708" y="89313"/>
                    </a:lnTo>
                    <a:lnTo>
                      <a:pt x="43708" y="84483"/>
                    </a:lnTo>
                    <a:lnTo>
                      <a:pt x="49668" y="84767"/>
                    </a:lnTo>
                    <a:lnTo>
                      <a:pt x="49668" y="89786"/>
                    </a:lnTo>
                    <a:close/>
                    <a:moveTo>
                      <a:pt x="111059" y="20931"/>
                    </a:moveTo>
                    <a:lnTo>
                      <a:pt x="115629" y="22162"/>
                    </a:lnTo>
                    <a:lnTo>
                      <a:pt x="115629" y="26045"/>
                    </a:lnTo>
                    <a:lnTo>
                      <a:pt x="111059" y="25003"/>
                    </a:lnTo>
                    <a:lnTo>
                      <a:pt x="111059" y="20931"/>
                    </a:lnTo>
                    <a:close/>
                    <a:moveTo>
                      <a:pt x="111059" y="28697"/>
                    </a:moveTo>
                    <a:lnTo>
                      <a:pt x="115629" y="29739"/>
                    </a:lnTo>
                    <a:lnTo>
                      <a:pt x="115629" y="33622"/>
                    </a:lnTo>
                    <a:lnTo>
                      <a:pt x="111059" y="32675"/>
                    </a:lnTo>
                    <a:lnTo>
                      <a:pt x="111059" y="28697"/>
                    </a:lnTo>
                    <a:close/>
                    <a:moveTo>
                      <a:pt x="111059" y="36464"/>
                    </a:moveTo>
                    <a:lnTo>
                      <a:pt x="115629" y="37221"/>
                    </a:lnTo>
                    <a:lnTo>
                      <a:pt x="115629" y="41104"/>
                    </a:lnTo>
                    <a:lnTo>
                      <a:pt x="111059" y="40347"/>
                    </a:lnTo>
                    <a:lnTo>
                      <a:pt x="111059" y="36464"/>
                    </a:lnTo>
                    <a:close/>
                    <a:moveTo>
                      <a:pt x="111059" y="44041"/>
                    </a:moveTo>
                    <a:lnTo>
                      <a:pt x="115629" y="44704"/>
                    </a:lnTo>
                    <a:lnTo>
                      <a:pt x="115629" y="48681"/>
                    </a:lnTo>
                    <a:lnTo>
                      <a:pt x="111059" y="48018"/>
                    </a:lnTo>
                    <a:lnTo>
                      <a:pt x="111059" y="44041"/>
                    </a:lnTo>
                    <a:close/>
                    <a:moveTo>
                      <a:pt x="111059" y="51807"/>
                    </a:moveTo>
                    <a:lnTo>
                      <a:pt x="115629" y="52280"/>
                    </a:lnTo>
                    <a:lnTo>
                      <a:pt x="115629" y="56164"/>
                    </a:lnTo>
                    <a:lnTo>
                      <a:pt x="111059" y="55785"/>
                    </a:lnTo>
                    <a:lnTo>
                      <a:pt x="111059" y="51807"/>
                    </a:lnTo>
                    <a:close/>
                    <a:moveTo>
                      <a:pt x="111059" y="59479"/>
                    </a:moveTo>
                    <a:lnTo>
                      <a:pt x="115629" y="59763"/>
                    </a:lnTo>
                    <a:lnTo>
                      <a:pt x="115629" y="63741"/>
                    </a:lnTo>
                    <a:lnTo>
                      <a:pt x="111059" y="63551"/>
                    </a:lnTo>
                    <a:lnTo>
                      <a:pt x="111059" y="59479"/>
                    </a:lnTo>
                    <a:close/>
                    <a:moveTo>
                      <a:pt x="111059" y="67245"/>
                    </a:moveTo>
                    <a:lnTo>
                      <a:pt x="115629" y="67340"/>
                    </a:lnTo>
                    <a:lnTo>
                      <a:pt x="115629" y="71223"/>
                    </a:lnTo>
                    <a:lnTo>
                      <a:pt x="111059" y="71223"/>
                    </a:lnTo>
                    <a:lnTo>
                      <a:pt x="111059" y="67245"/>
                    </a:lnTo>
                    <a:close/>
                    <a:moveTo>
                      <a:pt x="111059" y="74822"/>
                    </a:moveTo>
                    <a:lnTo>
                      <a:pt x="115629" y="74822"/>
                    </a:lnTo>
                    <a:lnTo>
                      <a:pt x="115629" y="78800"/>
                    </a:lnTo>
                    <a:lnTo>
                      <a:pt x="111059" y="78895"/>
                    </a:lnTo>
                    <a:lnTo>
                      <a:pt x="111059" y="74822"/>
                    </a:lnTo>
                    <a:close/>
                    <a:moveTo>
                      <a:pt x="101324" y="18279"/>
                    </a:moveTo>
                    <a:lnTo>
                      <a:pt x="105894" y="19605"/>
                    </a:lnTo>
                    <a:lnTo>
                      <a:pt x="105894" y="23677"/>
                    </a:lnTo>
                    <a:lnTo>
                      <a:pt x="101324" y="22446"/>
                    </a:lnTo>
                    <a:lnTo>
                      <a:pt x="101324" y="18279"/>
                    </a:lnTo>
                    <a:close/>
                    <a:moveTo>
                      <a:pt x="101324" y="26424"/>
                    </a:moveTo>
                    <a:lnTo>
                      <a:pt x="105894" y="27466"/>
                    </a:lnTo>
                    <a:lnTo>
                      <a:pt x="105894" y="31633"/>
                    </a:lnTo>
                    <a:lnTo>
                      <a:pt x="101324" y="30591"/>
                    </a:lnTo>
                    <a:lnTo>
                      <a:pt x="101324" y="26424"/>
                    </a:lnTo>
                    <a:close/>
                    <a:moveTo>
                      <a:pt x="101324" y="34475"/>
                    </a:moveTo>
                    <a:lnTo>
                      <a:pt x="105894" y="35422"/>
                    </a:lnTo>
                    <a:lnTo>
                      <a:pt x="105894" y="39494"/>
                    </a:lnTo>
                    <a:lnTo>
                      <a:pt x="101324" y="38737"/>
                    </a:lnTo>
                    <a:lnTo>
                      <a:pt x="101324" y="34475"/>
                    </a:lnTo>
                    <a:close/>
                    <a:moveTo>
                      <a:pt x="101324" y="42525"/>
                    </a:moveTo>
                    <a:lnTo>
                      <a:pt x="105894" y="43378"/>
                    </a:lnTo>
                    <a:lnTo>
                      <a:pt x="105894" y="47355"/>
                    </a:lnTo>
                    <a:lnTo>
                      <a:pt x="101324" y="46787"/>
                    </a:lnTo>
                    <a:lnTo>
                      <a:pt x="101324" y="42525"/>
                    </a:lnTo>
                    <a:close/>
                    <a:moveTo>
                      <a:pt x="101324" y="50670"/>
                    </a:moveTo>
                    <a:lnTo>
                      <a:pt x="105894" y="51144"/>
                    </a:lnTo>
                    <a:lnTo>
                      <a:pt x="105894" y="55311"/>
                    </a:lnTo>
                    <a:lnTo>
                      <a:pt x="101324" y="54838"/>
                    </a:lnTo>
                    <a:lnTo>
                      <a:pt x="101324" y="50670"/>
                    </a:lnTo>
                    <a:close/>
                    <a:moveTo>
                      <a:pt x="101324" y="58816"/>
                    </a:moveTo>
                    <a:lnTo>
                      <a:pt x="105894" y="59100"/>
                    </a:lnTo>
                    <a:lnTo>
                      <a:pt x="105894" y="63172"/>
                    </a:lnTo>
                    <a:lnTo>
                      <a:pt x="101324" y="62983"/>
                    </a:lnTo>
                    <a:lnTo>
                      <a:pt x="101324" y="58816"/>
                    </a:lnTo>
                    <a:close/>
                    <a:moveTo>
                      <a:pt x="101324" y="66961"/>
                    </a:moveTo>
                    <a:lnTo>
                      <a:pt x="105894" y="67056"/>
                    </a:lnTo>
                    <a:lnTo>
                      <a:pt x="105894" y="71128"/>
                    </a:lnTo>
                    <a:lnTo>
                      <a:pt x="101324" y="71128"/>
                    </a:lnTo>
                    <a:lnTo>
                      <a:pt x="101324" y="66961"/>
                    </a:lnTo>
                    <a:close/>
                    <a:moveTo>
                      <a:pt x="101324" y="74917"/>
                    </a:moveTo>
                    <a:lnTo>
                      <a:pt x="105894" y="74917"/>
                    </a:lnTo>
                    <a:lnTo>
                      <a:pt x="105894" y="79084"/>
                    </a:lnTo>
                    <a:lnTo>
                      <a:pt x="101324" y="79179"/>
                    </a:lnTo>
                    <a:lnTo>
                      <a:pt x="101324" y="74917"/>
                    </a:lnTo>
                    <a:close/>
                    <a:moveTo>
                      <a:pt x="90198" y="15343"/>
                    </a:moveTo>
                    <a:lnTo>
                      <a:pt x="95364" y="16764"/>
                    </a:lnTo>
                    <a:lnTo>
                      <a:pt x="95364" y="21026"/>
                    </a:lnTo>
                    <a:lnTo>
                      <a:pt x="90198" y="19794"/>
                    </a:lnTo>
                    <a:lnTo>
                      <a:pt x="90198" y="15343"/>
                    </a:lnTo>
                    <a:close/>
                    <a:moveTo>
                      <a:pt x="90198" y="23867"/>
                    </a:moveTo>
                    <a:lnTo>
                      <a:pt x="95364" y="25098"/>
                    </a:lnTo>
                    <a:lnTo>
                      <a:pt x="95364" y="29360"/>
                    </a:lnTo>
                    <a:lnTo>
                      <a:pt x="90198" y="28318"/>
                    </a:lnTo>
                    <a:lnTo>
                      <a:pt x="90198" y="23867"/>
                    </a:lnTo>
                    <a:close/>
                    <a:moveTo>
                      <a:pt x="90198" y="32391"/>
                    </a:moveTo>
                    <a:lnTo>
                      <a:pt x="95364" y="33433"/>
                    </a:lnTo>
                    <a:lnTo>
                      <a:pt x="95364" y="37695"/>
                    </a:lnTo>
                    <a:lnTo>
                      <a:pt x="90198" y="36842"/>
                    </a:lnTo>
                    <a:lnTo>
                      <a:pt x="90198" y="32391"/>
                    </a:lnTo>
                    <a:close/>
                    <a:moveTo>
                      <a:pt x="90198" y="40915"/>
                    </a:moveTo>
                    <a:lnTo>
                      <a:pt x="95364" y="41767"/>
                    </a:lnTo>
                    <a:lnTo>
                      <a:pt x="95364" y="46029"/>
                    </a:lnTo>
                    <a:lnTo>
                      <a:pt x="90198" y="45367"/>
                    </a:lnTo>
                    <a:lnTo>
                      <a:pt x="90198" y="40915"/>
                    </a:lnTo>
                    <a:close/>
                    <a:moveTo>
                      <a:pt x="90198" y="49439"/>
                    </a:moveTo>
                    <a:lnTo>
                      <a:pt x="95364" y="50102"/>
                    </a:lnTo>
                    <a:lnTo>
                      <a:pt x="95364" y="54364"/>
                    </a:lnTo>
                    <a:lnTo>
                      <a:pt x="90198" y="53891"/>
                    </a:lnTo>
                    <a:lnTo>
                      <a:pt x="90198" y="49439"/>
                    </a:lnTo>
                    <a:close/>
                    <a:moveTo>
                      <a:pt x="90198" y="57963"/>
                    </a:moveTo>
                    <a:lnTo>
                      <a:pt x="95364" y="58437"/>
                    </a:lnTo>
                    <a:lnTo>
                      <a:pt x="95364" y="62699"/>
                    </a:lnTo>
                    <a:lnTo>
                      <a:pt x="90198" y="62415"/>
                    </a:lnTo>
                    <a:lnTo>
                      <a:pt x="90198" y="57963"/>
                    </a:lnTo>
                    <a:close/>
                    <a:moveTo>
                      <a:pt x="90198" y="66487"/>
                    </a:moveTo>
                    <a:lnTo>
                      <a:pt x="95364" y="66771"/>
                    </a:lnTo>
                    <a:lnTo>
                      <a:pt x="95364" y="71033"/>
                    </a:lnTo>
                    <a:lnTo>
                      <a:pt x="90198" y="70939"/>
                    </a:lnTo>
                    <a:lnTo>
                      <a:pt x="90198" y="66487"/>
                    </a:lnTo>
                    <a:close/>
                    <a:moveTo>
                      <a:pt x="90198" y="75011"/>
                    </a:moveTo>
                    <a:lnTo>
                      <a:pt x="95364" y="75011"/>
                    </a:lnTo>
                    <a:lnTo>
                      <a:pt x="95364" y="79368"/>
                    </a:lnTo>
                    <a:lnTo>
                      <a:pt x="90198" y="79558"/>
                    </a:lnTo>
                    <a:lnTo>
                      <a:pt x="90198" y="75011"/>
                    </a:lnTo>
                    <a:close/>
                    <a:moveTo>
                      <a:pt x="77682" y="11933"/>
                    </a:moveTo>
                    <a:lnTo>
                      <a:pt x="83841" y="13543"/>
                    </a:lnTo>
                    <a:lnTo>
                      <a:pt x="83841" y="18184"/>
                    </a:lnTo>
                    <a:lnTo>
                      <a:pt x="77682" y="16669"/>
                    </a:lnTo>
                    <a:lnTo>
                      <a:pt x="77682" y="11933"/>
                    </a:lnTo>
                    <a:close/>
                    <a:moveTo>
                      <a:pt x="77682" y="20931"/>
                    </a:moveTo>
                    <a:lnTo>
                      <a:pt x="83841" y="22352"/>
                    </a:lnTo>
                    <a:lnTo>
                      <a:pt x="83841" y="26898"/>
                    </a:lnTo>
                    <a:lnTo>
                      <a:pt x="77682" y="25666"/>
                    </a:lnTo>
                    <a:lnTo>
                      <a:pt x="77682" y="20931"/>
                    </a:lnTo>
                    <a:close/>
                    <a:moveTo>
                      <a:pt x="77682" y="30023"/>
                    </a:moveTo>
                    <a:lnTo>
                      <a:pt x="83841" y="31160"/>
                    </a:lnTo>
                    <a:lnTo>
                      <a:pt x="83841" y="35706"/>
                    </a:lnTo>
                    <a:lnTo>
                      <a:pt x="77682" y="34759"/>
                    </a:lnTo>
                    <a:lnTo>
                      <a:pt x="77682" y="30023"/>
                    </a:lnTo>
                    <a:close/>
                    <a:moveTo>
                      <a:pt x="77682" y="39021"/>
                    </a:moveTo>
                    <a:lnTo>
                      <a:pt x="83841" y="39968"/>
                    </a:lnTo>
                    <a:lnTo>
                      <a:pt x="83841" y="44514"/>
                    </a:lnTo>
                    <a:lnTo>
                      <a:pt x="77682" y="43756"/>
                    </a:lnTo>
                    <a:lnTo>
                      <a:pt x="77682" y="39021"/>
                    </a:lnTo>
                    <a:close/>
                    <a:moveTo>
                      <a:pt x="77682" y="48018"/>
                    </a:moveTo>
                    <a:lnTo>
                      <a:pt x="83841" y="48776"/>
                    </a:lnTo>
                    <a:lnTo>
                      <a:pt x="83841" y="53322"/>
                    </a:lnTo>
                    <a:lnTo>
                      <a:pt x="77682" y="52754"/>
                    </a:lnTo>
                    <a:lnTo>
                      <a:pt x="77682" y="48018"/>
                    </a:lnTo>
                    <a:close/>
                    <a:moveTo>
                      <a:pt x="77682" y="57111"/>
                    </a:moveTo>
                    <a:lnTo>
                      <a:pt x="83841" y="57584"/>
                    </a:lnTo>
                    <a:lnTo>
                      <a:pt x="83841" y="62131"/>
                    </a:lnTo>
                    <a:lnTo>
                      <a:pt x="77682" y="61846"/>
                    </a:lnTo>
                    <a:lnTo>
                      <a:pt x="77682" y="57111"/>
                    </a:lnTo>
                    <a:close/>
                    <a:moveTo>
                      <a:pt x="77682" y="66108"/>
                    </a:moveTo>
                    <a:lnTo>
                      <a:pt x="83841" y="66298"/>
                    </a:lnTo>
                    <a:lnTo>
                      <a:pt x="83841" y="70939"/>
                    </a:lnTo>
                    <a:lnTo>
                      <a:pt x="77682" y="70844"/>
                    </a:lnTo>
                    <a:lnTo>
                      <a:pt x="77682" y="66108"/>
                    </a:lnTo>
                    <a:close/>
                    <a:moveTo>
                      <a:pt x="77682" y="75201"/>
                    </a:moveTo>
                    <a:lnTo>
                      <a:pt x="83841" y="75201"/>
                    </a:lnTo>
                    <a:lnTo>
                      <a:pt x="83841" y="79652"/>
                    </a:lnTo>
                    <a:lnTo>
                      <a:pt x="77682" y="79842"/>
                    </a:lnTo>
                    <a:lnTo>
                      <a:pt x="77682" y="75201"/>
                    </a:lnTo>
                    <a:close/>
                    <a:moveTo>
                      <a:pt x="63973" y="8239"/>
                    </a:moveTo>
                    <a:lnTo>
                      <a:pt x="70529" y="10039"/>
                    </a:lnTo>
                    <a:lnTo>
                      <a:pt x="70529" y="14869"/>
                    </a:lnTo>
                    <a:lnTo>
                      <a:pt x="63973" y="13259"/>
                    </a:lnTo>
                    <a:lnTo>
                      <a:pt x="63973" y="8239"/>
                    </a:lnTo>
                    <a:close/>
                    <a:moveTo>
                      <a:pt x="63973" y="17900"/>
                    </a:moveTo>
                    <a:lnTo>
                      <a:pt x="70529" y="19321"/>
                    </a:lnTo>
                    <a:lnTo>
                      <a:pt x="70529" y="24151"/>
                    </a:lnTo>
                    <a:lnTo>
                      <a:pt x="63973" y="22730"/>
                    </a:lnTo>
                    <a:lnTo>
                      <a:pt x="63973" y="17900"/>
                    </a:lnTo>
                    <a:close/>
                    <a:moveTo>
                      <a:pt x="63973" y="27371"/>
                    </a:moveTo>
                    <a:lnTo>
                      <a:pt x="70529" y="28697"/>
                    </a:lnTo>
                    <a:lnTo>
                      <a:pt x="70529" y="33528"/>
                    </a:lnTo>
                    <a:lnTo>
                      <a:pt x="63973" y="32391"/>
                    </a:lnTo>
                    <a:lnTo>
                      <a:pt x="63973" y="27371"/>
                    </a:lnTo>
                    <a:close/>
                    <a:moveTo>
                      <a:pt x="63973" y="37032"/>
                    </a:moveTo>
                    <a:lnTo>
                      <a:pt x="70529" y="38074"/>
                    </a:lnTo>
                    <a:lnTo>
                      <a:pt x="70529" y="42809"/>
                    </a:lnTo>
                    <a:lnTo>
                      <a:pt x="63973" y="41957"/>
                    </a:lnTo>
                    <a:lnTo>
                      <a:pt x="63973" y="37032"/>
                    </a:lnTo>
                    <a:close/>
                    <a:moveTo>
                      <a:pt x="63973" y="46598"/>
                    </a:moveTo>
                    <a:lnTo>
                      <a:pt x="70529" y="47355"/>
                    </a:lnTo>
                    <a:lnTo>
                      <a:pt x="70529" y="52186"/>
                    </a:lnTo>
                    <a:lnTo>
                      <a:pt x="63973" y="51617"/>
                    </a:lnTo>
                    <a:lnTo>
                      <a:pt x="63973" y="46598"/>
                    </a:lnTo>
                    <a:close/>
                    <a:moveTo>
                      <a:pt x="63973" y="56164"/>
                    </a:moveTo>
                    <a:lnTo>
                      <a:pt x="70529" y="56637"/>
                    </a:lnTo>
                    <a:lnTo>
                      <a:pt x="70529" y="61468"/>
                    </a:lnTo>
                    <a:lnTo>
                      <a:pt x="63973" y="61089"/>
                    </a:lnTo>
                    <a:lnTo>
                      <a:pt x="63973" y="56164"/>
                    </a:lnTo>
                    <a:close/>
                    <a:moveTo>
                      <a:pt x="63973" y="65730"/>
                    </a:moveTo>
                    <a:lnTo>
                      <a:pt x="70529" y="65919"/>
                    </a:lnTo>
                    <a:lnTo>
                      <a:pt x="70529" y="70749"/>
                    </a:lnTo>
                    <a:lnTo>
                      <a:pt x="63973" y="70749"/>
                    </a:lnTo>
                    <a:lnTo>
                      <a:pt x="63973" y="65730"/>
                    </a:lnTo>
                    <a:close/>
                    <a:moveTo>
                      <a:pt x="63973" y="75390"/>
                    </a:moveTo>
                    <a:lnTo>
                      <a:pt x="70529" y="75295"/>
                    </a:lnTo>
                    <a:lnTo>
                      <a:pt x="70529" y="80031"/>
                    </a:lnTo>
                    <a:lnTo>
                      <a:pt x="63973" y="80315"/>
                    </a:lnTo>
                    <a:lnTo>
                      <a:pt x="63973" y="75390"/>
                    </a:lnTo>
                    <a:close/>
                    <a:moveTo>
                      <a:pt x="70529" y="108066"/>
                    </a:moveTo>
                    <a:lnTo>
                      <a:pt x="63973" y="109108"/>
                    </a:lnTo>
                    <a:lnTo>
                      <a:pt x="63973" y="104088"/>
                    </a:lnTo>
                    <a:lnTo>
                      <a:pt x="70529" y="103235"/>
                    </a:lnTo>
                    <a:lnTo>
                      <a:pt x="70529" y="108066"/>
                    </a:lnTo>
                    <a:close/>
                    <a:moveTo>
                      <a:pt x="70529" y="98689"/>
                    </a:moveTo>
                    <a:lnTo>
                      <a:pt x="63973" y="99447"/>
                    </a:lnTo>
                    <a:lnTo>
                      <a:pt x="63973" y="94522"/>
                    </a:lnTo>
                    <a:lnTo>
                      <a:pt x="70529" y="93954"/>
                    </a:lnTo>
                    <a:lnTo>
                      <a:pt x="70529" y="98689"/>
                    </a:lnTo>
                    <a:close/>
                    <a:moveTo>
                      <a:pt x="70927" y="89218"/>
                    </a:moveTo>
                    <a:lnTo>
                      <a:pt x="64370" y="89692"/>
                    </a:lnTo>
                    <a:lnTo>
                      <a:pt x="64370" y="84672"/>
                    </a:lnTo>
                    <a:lnTo>
                      <a:pt x="70927" y="84388"/>
                    </a:lnTo>
                    <a:lnTo>
                      <a:pt x="70927" y="89218"/>
                    </a:lnTo>
                    <a:close/>
                    <a:moveTo>
                      <a:pt x="83841" y="106077"/>
                    </a:moveTo>
                    <a:lnTo>
                      <a:pt x="77682" y="106929"/>
                    </a:lnTo>
                    <a:lnTo>
                      <a:pt x="77682" y="102383"/>
                    </a:lnTo>
                    <a:lnTo>
                      <a:pt x="83841" y="101531"/>
                    </a:lnTo>
                    <a:lnTo>
                      <a:pt x="83841" y="106077"/>
                    </a:lnTo>
                    <a:close/>
                    <a:moveTo>
                      <a:pt x="83841" y="97363"/>
                    </a:moveTo>
                    <a:lnTo>
                      <a:pt x="77682" y="97932"/>
                    </a:lnTo>
                    <a:lnTo>
                      <a:pt x="77682" y="93291"/>
                    </a:lnTo>
                    <a:lnTo>
                      <a:pt x="83841" y="92722"/>
                    </a:lnTo>
                    <a:lnTo>
                      <a:pt x="83841" y="97363"/>
                    </a:lnTo>
                    <a:close/>
                    <a:moveTo>
                      <a:pt x="84039" y="88271"/>
                    </a:moveTo>
                    <a:lnTo>
                      <a:pt x="78079" y="88745"/>
                    </a:lnTo>
                    <a:lnTo>
                      <a:pt x="78079" y="84104"/>
                    </a:lnTo>
                    <a:lnTo>
                      <a:pt x="84039" y="83820"/>
                    </a:lnTo>
                    <a:lnTo>
                      <a:pt x="84039" y="88271"/>
                    </a:lnTo>
                    <a:close/>
                    <a:moveTo>
                      <a:pt x="95364" y="104372"/>
                    </a:moveTo>
                    <a:lnTo>
                      <a:pt x="90198" y="105130"/>
                    </a:lnTo>
                    <a:lnTo>
                      <a:pt x="90198" y="100773"/>
                    </a:lnTo>
                    <a:lnTo>
                      <a:pt x="95364" y="100015"/>
                    </a:lnTo>
                    <a:lnTo>
                      <a:pt x="95364" y="104372"/>
                    </a:lnTo>
                    <a:close/>
                    <a:moveTo>
                      <a:pt x="95364" y="96037"/>
                    </a:moveTo>
                    <a:lnTo>
                      <a:pt x="90198" y="96606"/>
                    </a:lnTo>
                    <a:lnTo>
                      <a:pt x="90198" y="92249"/>
                    </a:lnTo>
                    <a:lnTo>
                      <a:pt x="95364" y="91681"/>
                    </a:lnTo>
                    <a:lnTo>
                      <a:pt x="95364" y="96037"/>
                    </a:lnTo>
                    <a:close/>
                    <a:moveTo>
                      <a:pt x="95761" y="87513"/>
                    </a:moveTo>
                    <a:lnTo>
                      <a:pt x="90596" y="87892"/>
                    </a:lnTo>
                    <a:lnTo>
                      <a:pt x="90596" y="83441"/>
                    </a:lnTo>
                    <a:lnTo>
                      <a:pt x="95761" y="83157"/>
                    </a:lnTo>
                    <a:lnTo>
                      <a:pt x="95761" y="87513"/>
                    </a:lnTo>
                    <a:close/>
                    <a:moveTo>
                      <a:pt x="105894" y="102762"/>
                    </a:moveTo>
                    <a:lnTo>
                      <a:pt x="101324" y="103425"/>
                    </a:lnTo>
                    <a:lnTo>
                      <a:pt x="101324" y="99352"/>
                    </a:lnTo>
                    <a:lnTo>
                      <a:pt x="105894" y="98595"/>
                    </a:lnTo>
                    <a:lnTo>
                      <a:pt x="105894" y="102762"/>
                    </a:lnTo>
                    <a:close/>
                    <a:moveTo>
                      <a:pt x="105894" y="94901"/>
                    </a:moveTo>
                    <a:lnTo>
                      <a:pt x="101324" y="95469"/>
                    </a:lnTo>
                    <a:lnTo>
                      <a:pt x="101324" y="91207"/>
                    </a:lnTo>
                    <a:lnTo>
                      <a:pt x="105894" y="90828"/>
                    </a:lnTo>
                    <a:lnTo>
                      <a:pt x="105894" y="94901"/>
                    </a:lnTo>
                    <a:close/>
                    <a:moveTo>
                      <a:pt x="106291" y="86756"/>
                    </a:moveTo>
                    <a:lnTo>
                      <a:pt x="101523" y="87134"/>
                    </a:lnTo>
                    <a:lnTo>
                      <a:pt x="101523" y="82872"/>
                    </a:lnTo>
                    <a:lnTo>
                      <a:pt x="106291" y="82683"/>
                    </a:lnTo>
                    <a:lnTo>
                      <a:pt x="106291" y="86756"/>
                    </a:lnTo>
                    <a:close/>
                    <a:moveTo>
                      <a:pt x="115629" y="101341"/>
                    </a:moveTo>
                    <a:lnTo>
                      <a:pt x="111059" y="102004"/>
                    </a:lnTo>
                    <a:lnTo>
                      <a:pt x="111059" y="98026"/>
                    </a:lnTo>
                    <a:lnTo>
                      <a:pt x="115629" y="97458"/>
                    </a:lnTo>
                    <a:lnTo>
                      <a:pt x="115629" y="101341"/>
                    </a:lnTo>
                    <a:close/>
                    <a:moveTo>
                      <a:pt x="115629" y="93859"/>
                    </a:moveTo>
                    <a:lnTo>
                      <a:pt x="111059" y="94333"/>
                    </a:lnTo>
                    <a:lnTo>
                      <a:pt x="111059" y="90260"/>
                    </a:lnTo>
                    <a:lnTo>
                      <a:pt x="115629" y="89881"/>
                    </a:lnTo>
                    <a:lnTo>
                      <a:pt x="115629" y="93859"/>
                    </a:lnTo>
                    <a:close/>
                    <a:moveTo>
                      <a:pt x="115827" y="86093"/>
                    </a:moveTo>
                    <a:lnTo>
                      <a:pt x="111456" y="86377"/>
                    </a:lnTo>
                    <a:lnTo>
                      <a:pt x="111456" y="82494"/>
                    </a:lnTo>
                    <a:lnTo>
                      <a:pt x="115827" y="82304"/>
                    </a:lnTo>
                    <a:lnTo>
                      <a:pt x="115827" y="86093"/>
                    </a:lnTo>
                    <a:close/>
                  </a:path>
                </a:pathLst>
              </a:custGeom>
              <a:solidFill>
                <a:srgbClr val="173446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Shape 517"/>
              <p:cNvSpPr/>
              <p:nvPr/>
            </p:nvSpPr>
            <p:spPr>
              <a:xfrm>
                <a:off x="1955590" y="3141089"/>
                <a:ext cx="240600" cy="176100"/>
              </a:xfrm>
              <a:prstGeom prst="donut">
                <a:avLst>
                  <a:gd fmla="val 25000" name="adj"/>
                </a:avLst>
              </a:prstGeom>
              <a:solidFill>
                <a:srgbClr val="E64A4A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8" name="Shape 518"/>
              <p:cNvGrpSpPr/>
              <p:nvPr/>
            </p:nvGrpSpPr>
            <p:grpSpPr>
              <a:xfrm>
                <a:off x="1784626" y="2287707"/>
                <a:ext cx="582600" cy="928800"/>
                <a:chOff x="6540503" y="1589087"/>
                <a:chExt cx="582600" cy="928800"/>
              </a:xfrm>
            </p:grpSpPr>
            <p:sp>
              <p:nvSpPr>
                <p:cNvPr id="519" name="Shape 519"/>
                <p:cNvSpPr/>
                <p:nvPr/>
              </p:nvSpPr>
              <p:spPr>
                <a:xfrm>
                  <a:off x="6540503" y="1589087"/>
                  <a:ext cx="582600" cy="928800"/>
                </a:xfrm>
                <a:custGeom>
                  <a:pathLst>
                    <a:path extrusionOk="0" h="120000" w="120000">
                      <a:moveTo>
                        <a:pt x="60000" y="0"/>
                      </a:moveTo>
                      <a:cubicBezTo>
                        <a:pt x="27052" y="0"/>
                        <a:pt x="0" y="16956"/>
                        <a:pt x="0" y="37608"/>
                      </a:cubicBezTo>
                      <a:cubicBezTo>
                        <a:pt x="0" y="52173"/>
                        <a:pt x="13526" y="65000"/>
                        <a:pt x="32947" y="71086"/>
                      </a:cubicBezTo>
                      <a:cubicBezTo>
                        <a:pt x="42312" y="87391"/>
                        <a:pt x="51329" y="103695"/>
                        <a:pt x="60693" y="120000"/>
                      </a:cubicBezTo>
                      <a:cubicBezTo>
                        <a:pt x="79768" y="86739"/>
                        <a:pt x="79768" y="86739"/>
                        <a:pt x="79768" y="86739"/>
                      </a:cubicBezTo>
                      <a:cubicBezTo>
                        <a:pt x="89132" y="70434"/>
                        <a:pt x="89132" y="70434"/>
                        <a:pt x="89132" y="70434"/>
                      </a:cubicBezTo>
                      <a:cubicBezTo>
                        <a:pt x="107514" y="64130"/>
                        <a:pt x="120000" y="51739"/>
                        <a:pt x="120000" y="37608"/>
                      </a:cubicBezTo>
                      <a:cubicBezTo>
                        <a:pt x="120000" y="16956"/>
                        <a:pt x="92947" y="0"/>
                        <a:pt x="60000" y="0"/>
                      </a:cubicBezTo>
                      <a:close/>
                      <a:moveTo>
                        <a:pt x="60000" y="65434"/>
                      </a:moveTo>
                      <a:cubicBezTo>
                        <a:pt x="35375" y="65434"/>
                        <a:pt x="15606" y="53043"/>
                        <a:pt x="15606" y="37608"/>
                      </a:cubicBezTo>
                      <a:cubicBezTo>
                        <a:pt x="15606" y="22173"/>
                        <a:pt x="35375" y="9782"/>
                        <a:pt x="60000" y="9782"/>
                      </a:cubicBezTo>
                      <a:cubicBezTo>
                        <a:pt x="84624" y="9782"/>
                        <a:pt x="104393" y="22173"/>
                        <a:pt x="104393" y="37608"/>
                      </a:cubicBezTo>
                      <a:cubicBezTo>
                        <a:pt x="104393" y="53043"/>
                        <a:pt x="84624" y="65434"/>
                        <a:pt x="60000" y="65434"/>
                      </a:cubicBezTo>
                      <a:close/>
                    </a:path>
                  </a:pathLst>
                </a:custGeom>
                <a:solidFill>
                  <a:srgbClr val="F8A430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6696078" y="1743075"/>
                  <a:ext cx="287400" cy="276300"/>
                </a:xfrm>
                <a:custGeom>
                  <a:pathLst>
                    <a:path extrusionOk="0" h="120000" w="120000">
                      <a:moveTo>
                        <a:pt x="116491" y="43902"/>
                      </a:moveTo>
                      <a:cubicBezTo>
                        <a:pt x="112982" y="32926"/>
                        <a:pt x="87719" y="41707"/>
                        <a:pt x="78596" y="35121"/>
                      </a:cubicBezTo>
                      <a:cubicBezTo>
                        <a:pt x="70175" y="28536"/>
                        <a:pt x="70877" y="1463"/>
                        <a:pt x="59649" y="731"/>
                      </a:cubicBezTo>
                      <a:cubicBezTo>
                        <a:pt x="49122" y="0"/>
                        <a:pt x="49122" y="28536"/>
                        <a:pt x="40701" y="35121"/>
                      </a:cubicBezTo>
                      <a:cubicBezTo>
                        <a:pt x="31578" y="41707"/>
                        <a:pt x="6315" y="32926"/>
                        <a:pt x="3508" y="43902"/>
                      </a:cubicBezTo>
                      <a:cubicBezTo>
                        <a:pt x="0" y="54146"/>
                        <a:pt x="28070" y="60731"/>
                        <a:pt x="31578" y="71707"/>
                      </a:cubicBezTo>
                      <a:cubicBezTo>
                        <a:pt x="35087" y="82682"/>
                        <a:pt x="16140" y="106097"/>
                        <a:pt x="25263" y="112682"/>
                      </a:cubicBezTo>
                      <a:cubicBezTo>
                        <a:pt x="33684" y="120000"/>
                        <a:pt x="49122" y="92926"/>
                        <a:pt x="59649" y="92926"/>
                      </a:cubicBezTo>
                      <a:cubicBezTo>
                        <a:pt x="70877" y="92926"/>
                        <a:pt x="86315" y="120000"/>
                        <a:pt x="94736" y="112682"/>
                      </a:cubicBezTo>
                      <a:cubicBezTo>
                        <a:pt x="103859" y="106097"/>
                        <a:pt x="82807" y="82682"/>
                        <a:pt x="86315" y="71707"/>
                      </a:cubicBezTo>
                      <a:cubicBezTo>
                        <a:pt x="89824" y="60731"/>
                        <a:pt x="120000" y="54146"/>
                        <a:pt x="116491" y="43902"/>
                      </a:cubicBezTo>
                      <a:close/>
                    </a:path>
                  </a:pathLst>
                </a:custGeom>
                <a:solidFill>
                  <a:srgbClr val="F8A430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1" name="Shape 521"/>
              <p:cNvSpPr/>
              <p:nvPr/>
            </p:nvSpPr>
            <p:spPr>
              <a:xfrm>
                <a:off x="2461031" y="3374387"/>
                <a:ext cx="240600" cy="176100"/>
              </a:xfrm>
              <a:prstGeom prst="donut">
                <a:avLst>
                  <a:gd fmla="val 2500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Shape 522"/>
              <p:cNvSpPr/>
              <p:nvPr/>
            </p:nvSpPr>
            <p:spPr>
              <a:xfrm>
                <a:off x="2966472" y="3607685"/>
                <a:ext cx="240600" cy="176100"/>
              </a:xfrm>
              <a:prstGeom prst="donut">
                <a:avLst>
                  <a:gd fmla="val 2500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Shape 523"/>
              <p:cNvSpPr/>
              <p:nvPr/>
            </p:nvSpPr>
            <p:spPr>
              <a:xfrm>
                <a:off x="3471913" y="3840983"/>
                <a:ext cx="240600" cy="176100"/>
              </a:xfrm>
              <a:prstGeom prst="donut">
                <a:avLst>
                  <a:gd fmla="val 2500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4" name="Shape 524"/>
            <p:cNvSpPr txBox="1"/>
            <p:nvPr/>
          </p:nvSpPr>
          <p:spPr>
            <a:xfrm>
              <a:off x="7508754" y="1108875"/>
              <a:ext cx="848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2800">
                  <a:solidFill>
                    <a:srgbClr val="07B498"/>
                  </a:solidFill>
                </a:rPr>
                <a:t>03</a:t>
              </a:r>
            </a:p>
          </p:txBody>
        </p:sp>
        <p:cxnSp>
          <p:nvCxnSpPr>
            <p:cNvPr id="525" name="Shape 525"/>
            <p:cNvCxnSpPr/>
            <p:nvPr/>
          </p:nvCxnSpPr>
          <p:spPr>
            <a:xfrm flipH="1" rot="10800000">
              <a:off x="3581400" y="2749550"/>
              <a:ext cx="2520900" cy="1104900"/>
            </a:xfrm>
            <a:prstGeom prst="straightConnector1">
              <a:avLst/>
            </a:prstGeom>
            <a:noFill/>
            <a:ln cap="flat" cmpd="sng" w="12700">
              <a:solidFill>
                <a:srgbClr val="F2F2F2"/>
              </a:solidFill>
              <a:prstDash val="dash"/>
              <a:miter lim="8000"/>
              <a:headEnd len="lg" w="lg" type="none"/>
              <a:tailEnd len="lg" w="lg" type="stealth"/>
            </a:ln>
          </p:spPr>
        </p:cxnSp>
      </p:grpSp>
      <p:grpSp>
        <p:nvGrpSpPr>
          <p:cNvPr id="526" name="Shape 526"/>
          <p:cNvGrpSpPr/>
          <p:nvPr/>
        </p:nvGrpSpPr>
        <p:grpSpPr>
          <a:xfrm>
            <a:off x="4565988" y="3928580"/>
            <a:ext cx="1012611" cy="391888"/>
            <a:chOff x="7349881" y="4001600"/>
            <a:chExt cx="1344590" cy="520366"/>
          </a:xfrm>
        </p:grpSpPr>
        <p:grpSp>
          <p:nvGrpSpPr>
            <p:cNvPr id="527" name="Shape 527"/>
            <p:cNvGrpSpPr/>
            <p:nvPr/>
          </p:nvGrpSpPr>
          <p:grpSpPr>
            <a:xfrm flipH="1">
              <a:off x="7349881" y="4001600"/>
              <a:ext cx="614606" cy="520366"/>
              <a:chOff x="3792" y="2206"/>
              <a:chExt cx="900" cy="762"/>
            </a:xfrm>
          </p:grpSpPr>
          <p:sp>
            <p:nvSpPr>
              <p:cNvPr id="528" name="Shape 528"/>
              <p:cNvSpPr/>
              <p:nvPr/>
            </p:nvSpPr>
            <p:spPr>
              <a:xfrm>
                <a:off x="4106" y="2585"/>
                <a:ext cx="300" cy="3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Shape 529"/>
              <p:cNvSpPr/>
              <p:nvPr/>
            </p:nvSpPr>
            <p:spPr>
              <a:xfrm>
                <a:off x="3792" y="2368"/>
                <a:ext cx="900" cy="6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Shape 530"/>
              <p:cNvSpPr/>
              <p:nvPr/>
            </p:nvSpPr>
            <p:spPr>
              <a:xfrm>
                <a:off x="4324" y="2206"/>
                <a:ext cx="300" cy="3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1" name="Shape 531"/>
            <p:cNvGrpSpPr/>
            <p:nvPr/>
          </p:nvGrpSpPr>
          <p:grpSpPr>
            <a:xfrm flipH="1">
              <a:off x="7844949" y="4001600"/>
              <a:ext cx="849522" cy="520366"/>
              <a:chOff x="3448" y="2206"/>
              <a:chExt cx="1244" cy="762"/>
            </a:xfrm>
          </p:grpSpPr>
          <p:sp>
            <p:nvSpPr>
              <p:cNvPr id="532" name="Shape 532"/>
              <p:cNvSpPr/>
              <p:nvPr/>
            </p:nvSpPr>
            <p:spPr>
              <a:xfrm>
                <a:off x="4106" y="2585"/>
                <a:ext cx="300" cy="3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3792" y="2368"/>
                <a:ext cx="900" cy="6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Shape 534"/>
              <p:cNvSpPr/>
              <p:nvPr/>
            </p:nvSpPr>
            <p:spPr>
              <a:xfrm>
                <a:off x="4324" y="2206"/>
                <a:ext cx="300" cy="3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Shape 535"/>
              <p:cNvSpPr/>
              <p:nvPr/>
            </p:nvSpPr>
            <p:spPr>
              <a:xfrm>
                <a:off x="3666" y="2246"/>
                <a:ext cx="600" cy="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Shape 536"/>
              <p:cNvSpPr/>
              <p:nvPr/>
            </p:nvSpPr>
            <p:spPr>
              <a:xfrm>
                <a:off x="3495" y="2468"/>
                <a:ext cx="600" cy="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Shape 537"/>
              <p:cNvSpPr/>
              <p:nvPr/>
            </p:nvSpPr>
            <p:spPr>
              <a:xfrm>
                <a:off x="3448" y="2711"/>
                <a:ext cx="300" cy="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8" name="Shape 538"/>
          <p:cNvSpPr txBox="1"/>
          <p:nvPr/>
        </p:nvSpPr>
        <p:spPr>
          <a:xfrm>
            <a:off x="4399225" y="1683750"/>
            <a:ext cx="46749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07B498"/>
                </a:solidFill>
              </a:rPr>
              <a:t>Results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3575494" y="1857829"/>
            <a:ext cx="1993012" cy="2113642"/>
            <a:chOff x="3365500" y="1292225"/>
            <a:chExt cx="2413000" cy="2559050"/>
          </a:xfrm>
        </p:grpSpPr>
        <p:sp>
          <p:nvSpPr>
            <p:cNvPr id="92" name="Shape 92"/>
            <p:cNvSpPr/>
            <p:nvPr/>
          </p:nvSpPr>
          <p:spPr>
            <a:xfrm>
              <a:off x="4927261" y="2333625"/>
              <a:ext cx="183467" cy="1353003"/>
            </a:xfrm>
            <a:prstGeom prst="rect">
              <a:avLst/>
            </a:prstGeom>
            <a:solidFill>
              <a:srgbClr val="E64A4A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744913" y="2235200"/>
              <a:ext cx="595313" cy="634093"/>
            </a:xfrm>
            <a:prstGeom prst="rect">
              <a:avLst/>
            </a:prstGeom>
            <a:solidFill>
              <a:srgbClr val="07B498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258819" y="2869293"/>
              <a:ext cx="445633" cy="812843"/>
            </a:xfrm>
            <a:prstGeom prst="rect">
              <a:avLst/>
            </a:prstGeom>
            <a:solidFill>
              <a:srgbClr val="F8A430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3397704" y="3234532"/>
              <a:ext cx="445633" cy="452097"/>
            </a:xfrm>
            <a:prstGeom prst="rect">
              <a:avLst/>
            </a:prstGeom>
            <a:solidFill>
              <a:srgbClr val="F8A430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Shape 96"/>
            <p:cNvGrpSpPr/>
            <p:nvPr/>
          </p:nvGrpSpPr>
          <p:grpSpPr>
            <a:xfrm>
              <a:off x="3365500" y="1292225"/>
              <a:ext cx="2413000" cy="2559050"/>
              <a:chOff x="2120" y="814"/>
              <a:chExt cx="1520" cy="1612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266" y="1649"/>
                <a:ext cx="374" cy="777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119999"/>
                    </a:lnTo>
                    <a:lnTo>
                      <a:pt x="120000" y="119999"/>
                    </a:lnTo>
                    <a:lnTo>
                      <a:pt x="120000" y="22239"/>
                    </a:lnTo>
                    <a:lnTo>
                      <a:pt x="0" y="0"/>
                    </a:lnTo>
                    <a:close/>
                    <a:moveTo>
                      <a:pt x="40106" y="95135"/>
                    </a:moveTo>
                    <a:lnTo>
                      <a:pt x="21176" y="95135"/>
                    </a:lnTo>
                    <a:lnTo>
                      <a:pt x="21176" y="86023"/>
                    </a:lnTo>
                    <a:lnTo>
                      <a:pt x="40106" y="86023"/>
                    </a:lnTo>
                    <a:lnTo>
                      <a:pt x="40106" y="95135"/>
                    </a:lnTo>
                    <a:close/>
                    <a:moveTo>
                      <a:pt x="40106" y="76447"/>
                    </a:moveTo>
                    <a:lnTo>
                      <a:pt x="21176" y="76447"/>
                    </a:lnTo>
                    <a:lnTo>
                      <a:pt x="21176" y="67644"/>
                    </a:lnTo>
                    <a:lnTo>
                      <a:pt x="40106" y="67644"/>
                    </a:lnTo>
                    <a:lnTo>
                      <a:pt x="40106" y="76447"/>
                    </a:lnTo>
                    <a:close/>
                    <a:moveTo>
                      <a:pt x="40106" y="58223"/>
                    </a:moveTo>
                    <a:lnTo>
                      <a:pt x="21176" y="58223"/>
                    </a:lnTo>
                    <a:lnTo>
                      <a:pt x="21176" y="48957"/>
                    </a:lnTo>
                    <a:lnTo>
                      <a:pt x="40106" y="48957"/>
                    </a:lnTo>
                    <a:lnTo>
                      <a:pt x="40106" y="58223"/>
                    </a:lnTo>
                    <a:close/>
                    <a:moveTo>
                      <a:pt x="40106" y="39073"/>
                    </a:moveTo>
                    <a:lnTo>
                      <a:pt x="21176" y="39073"/>
                    </a:lnTo>
                    <a:lnTo>
                      <a:pt x="21176" y="29961"/>
                    </a:lnTo>
                    <a:lnTo>
                      <a:pt x="40106" y="29961"/>
                    </a:lnTo>
                    <a:lnTo>
                      <a:pt x="40106" y="39073"/>
                    </a:lnTo>
                    <a:close/>
                    <a:moveTo>
                      <a:pt x="68983" y="95135"/>
                    </a:moveTo>
                    <a:lnTo>
                      <a:pt x="51016" y="95135"/>
                    </a:lnTo>
                    <a:lnTo>
                      <a:pt x="51016" y="86023"/>
                    </a:lnTo>
                    <a:lnTo>
                      <a:pt x="68983" y="86023"/>
                    </a:lnTo>
                    <a:lnTo>
                      <a:pt x="68983" y="95135"/>
                    </a:lnTo>
                    <a:close/>
                    <a:moveTo>
                      <a:pt x="68983" y="76447"/>
                    </a:moveTo>
                    <a:lnTo>
                      <a:pt x="51016" y="76447"/>
                    </a:lnTo>
                    <a:lnTo>
                      <a:pt x="51016" y="67644"/>
                    </a:lnTo>
                    <a:lnTo>
                      <a:pt x="68983" y="67644"/>
                    </a:lnTo>
                    <a:lnTo>
                      <a:pt x="68983" y="76447"/>
                    </a:lnTo>
                    <a:close/>
                    <a:moveTo>
                      <a:pt x="68983" y="58223"/>
                    </a:moveTo>
                    <a:lnTo>
                      <a:pt x="51016" y="58223"/>
                    </a:lnTo>
                    <a:lnTo>
                      <a:pt x="51016" y="48957"/>
                    </a:lnTo>
                    <a:lnTo>
                      <a:pt x="68983" y="48957"/>
                    </a:lnTo>
                    <a:lnTo>
                      <a:pt x="68983" y="58223"/>
                    </a:lnTo>
                    <a:close/>
                    <a:moveTo>
                      <a:pt x="68983" y="39073"/>
                    </a:moveTo>
                    <a:lnTo>
                      <a:pt x="51016" y="39073"/>
                    </a:lnTo>
                    <a:lnTo>
                      <a:pt x="51016" y="29961"/>
                    </a:lnTo>
                    <a:lnTo>
                      <a:pt x="68983" y="29961"/>
                    </a:lnTo>
                    <a:lnTo>
                      <a:pt x="68983" y="39073"/>
                    </a:lnTo>
                    <a:close/>
                    <a:moveTo>
                      <a:pt x="98823" y="58223"/>
                    </a:moveTo>
                    <a:lnTo>
                      <a:pt x="79893" y="58223"/>
                    </a:lnTo>
                    <a:lnTo>
                      <a:pt x="79893" y="48957"/>
                    </a:lnTo>
                    <a:lnTo>
                      <a:pt x="98823" y="48957"/>
                    </a:lnTo>
                    <a:lnTo>
                      <a:pt x="98823" y="58223"/>
                    </a:lnTo>
                    <a:close/>
                    <a:moveTo>
                      <a:pt x="98823" y="39073"/>
                    </a:moveTo>
                    <a:lnTo>
                      <a:pt x="79893" y="39073"/>
                    </a:lnTo>
                    <a:lnTo>
                      <a:pt x="79893" y="29961"/>
                    </a:lnTo>
                    <a:lnTo>
                      <a:pt x="98823" y="29961"/>
                    </a:lnTo>
                    <a:lnTo>
                      <a:pt x="98823" y="39073"/>
                    </a:lnTo>
                    <a:close/>
                  </a:path>
                </a:pathLst>
              </a:custGeom>
              <a:solidFill>
                <a:srgbClr val="173446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2120" y="2007"/>
                <a:ext cx="322" cy="419"/>
              </a:xfrm>
              <a:custGeom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  <a:moveTo>
                      <a:pt x="51055" y="72458"/>
                    </a:moveTo>
                    <a:lnTo>
                      <a:pt x="17515" y="72458"/>
                    </a:lnTo>
                    <a:lnTo>
                      <a:pt x="17515" y="48687"/>
                    </a:lnTo>
                    <a:lnTo>
                      <a:pt x="51055" y="48687"/>
                    </a:lnTo>
                    <a:lnTo>
                      <a:pt x="51055" y="72458"/>
                    </a:lnTo>
                    <a:close/>
                    <a:moveTo>
                      <a:pt x="51055" y="36658"/>
                    </a:moveTo>
                    <a:lnTo>
                      <a:pt x="17515" y="36658"/>
                    </a:lnTo>
                    <a:lnTo>
                      <a:pt x="17515" y="12028"/>
                    </a:lnTo>
                    <a:lnTo>
                      <a:pt x="51055" y="12028"/>
                    </a:lnTo>
                    <a:lnTo>
                      <a:pt x="51055" y="36658"/>
                    </a:lnTo>
                    <a:close/>
                    <a:moveTo>
                      <a:pt x="102484" y="72458"/>
                    </a:moveTo>
                    <a:lnTo>
                      <a:pt x="68944" y="72458"/>
                    </a:lnTo>
                    <a:lnTo>
                      <a:pt x="68944" y="48687"/>
                    </a:lnTo>
                    <a:lnTo>
                      <a:pt x="102484" y="48687"/>
                    </a:lnTo>
                    <a:lnTo>
                      <a:pt x="102484" y="72458"/>
                    </a:lnTo>
                    <a:close/>
                    <a:moveTo>
                      <a:pt x="102484" y="36658"/>
                    </a:moveTo>
                    <a:lnTo>
                      <a:pt x="68944" y="36658"/>
                    </a:lnTo>
                    <a:lnTo>
                      <a:pt x="68944" y="12028"/>
                    </a:lnTo>
                    <a:lnTo>
                      <a:pt x="102484" y="12028"/>
                    </a:lnTo>
                    <a:lnTo>
                      <a:pt x="102484" y="36658"/>
                    </a:lnTo>
                    <a:close/>
                  </a:path>
                </a:pathLst>
              </a:custGeom>
              <a:solidFill>
                <a:srgbClr val="173446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2656" y="1850"/>
                <a:ext cx="375" cy="576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120000" y="120000"/>
                    </a:lnTo>
                    <a:lnTo>
                      <a:pt x="120000" y="0"/>
                    </a:lnTo>
                    <a:lnTo>
                      <a:pt x="0" y="0"/>
                    </a:lnTo>
                    <a:lnTo>
                      <a:pt x="0" y="120000"/>
                    </a:lnTo>
                    <a:close/>
                    <a:moveTo>
                      <a:pt x="69760" y="21250"/>
                    </a:moveTo>
                    <a:lnTo>
                      <a:pt x="104640" y="21250"/>
                    </a:lnTo>
                    <a:lnTo>
                      <a:pt x="104640" y="42500"/>
                    </a:lnTo>
                    <a:lnTo>
                      <a:pt x="69760" y="42500"/>
                    </a:lnTo>
                    <a:lnTo>
                      <a:pt x="69760" y="21250"/>
                    </a:lnTo>
                    <a:close/>
                    <a:moveTo>
                      <a:pt x="69760" y="52916"/>
                    </a:moveTo>
                    <a:lnTo>
                      <a:pt x="104640" y="52916"/>
                    </a:lnTo>
                    <a:lnTo>
                      <a:pt x="104640" y="74166"/>
                    </a:lnTo>
                    <a:lnTo>
                      <a:pt x="69760" y="74166"/>
                    </a:lnTo>
                    <a:lnTo>
                      <a:pt x="69760" y="52916"/>
                    </a:lnTo>
                    <a:close/>
                    <a:moveTo>
                      <a:pt x="17280" y="21250"/>
                    </a:moveTo>
                    <a:lnTo>
                      <a:pt x="51520" y="21250"/>
                    </a:lnTo>
                    <a:lnTo>
                      <a:pt x="51520" y="42500"/>
                    </a:lnTo>
                    <a:lnTo>
                      <a:pt x="17280" y="42500"/>
                    </a:lnTo>
                    <a:lnTo>
                      <a:pt x="17280" y="21250"/>
                    </a:lnTo>
                    <a:close/>
                    <a:moveTo>
                      <a:pt x="17280" y="52916"/>
                    </a:moveTo>
                    <a:lnTo>
                      <a:pt x="51520" y="52916"/>
                    </a:lnTo>
                    <a:lnTo>
                      <a:pt x="51520" y="74166"/>
                    </a:lnTo>
                    <a:lnTo>
                      <a:pt x="17280" y="74166"/>
                    </a:lnTo>
                    <a:lnTo>
                      <a:pt x="17280" y="52916"/>
                    </a:lnTo>
                    <a:close/>
                  </a:path>
                </a:pathLst>
              </a:custGeom>
              <a:solidFill>
                <a:srgbClr val="173446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2359" y="814"/>
                <a:ext cx="375" cy="1612"/>
              </a:xfrm>
              <a:custGeom>
                <a:pathLst>
                  <a:path extrusionOk="0" h="120000" w="120000">
                    <a:moveTo>
                      <a:pt x="120000" y="43399"/>
                    </a:moveTo>
                    <a:lnTo>
                      <a:pt x="89600" y="43399"/>
                    </a:lnTo>
                    <a:lnTo>
                      <a:pt x="89600" y="22406"/>
                    </a:lnTo>
                    <a:lnTo>
                      <a:pt x="65280" y="22406"/>
                    </a:lnTo>
                    <a:lnTo>
                      <a:pt x="65280" y="0"/>
                    </a:lnTo>
                    <a:lnTo>
                      <a:pt x="54720" y="0"/>
                    </a:lnTo>
                    <a:lnTo>
                      <a:pt x="54720" y="22406"/>
                    </a:lnTo>
                    <a:lnTo>
                      <a:pt x="30400" y="22406"/>
                    </a:lnTo>
                    <a:lnTo>
                      <a:pt x="30400" y="43399"/>
                    </a:lnTo>
                    <a:lnTo>
                      <a:pt x="0" y="43399"/>
                    </a:lnTo>
                    <a:lnTo>
                      <a:pt x="0" y="87543"/>
                    </a:lnTo>
                    <a:lnTo>
                      <a:pt x="37120" y="87543"/>
                    </a:lnTo>
                    <a:lnTo>
                      <a:pt x="37120" y="120000"/>
                    </a:lnTo>
                    <a:lnTo>
                      <a:pt x="86720" y="120000"/>
                    </a:lnTo>
                    <a:lnTo>
                      <a:pt x="86720" y="75334"/>
                    </a:lnTo>
                    <a:lnTo>
                      <a:pt x="120000" y="75334"/>
                    </a:lnTo>
                    <a:lnTo>
                      <a:pt x="120000" y="43399"/>
                    </a:lnTo>
                    <a:close/>
                    <a:moveTo>
                      <a:pt x="22720" y="81885"/>
                    </a:moveTo>
                    <a:lnTo>
                      <a:pt x="11520" y="81885"/>
                    </a:lnTo>
                    <a:lnTo>
                      <a:pt x="11520" y="79280"/>
                    </a:lnTo>
                    <a:lnTo>
                      <a:pt x="22720" y="79280"/>
                    </a:lnTo>
                    <a:lnTo>
                      <a:pt x="22720" y="81885"/>
                    </a:lnTo>
                    <a:close/>
                    <a:moveTo>
                      <a:pt x="22720" y="76451"/>
                    </a:moveTo>
                    <a:lnTo>
                      <a:pt x="11520" y="76451"/>
                    </a:lnTo>
                    <a:lnTo>
                      <a:pt x="11520" y="73771"/>
                    </a:lnTo>
                    <a:lnTo>
                      <a:pt x="22720" y="73771"/>
                    </a:lnTo>
                    <a:lnTo>
                      <a:pt x="22720" y="76451"/>
                    </a:lnTo>
                    <a:close/>
                    <a:moveTo>
                      <a:pt x="22720" y="70942"/>
                    </a:moveTo>
                    <a:lnTo>
                      <a:pt x="11520" y="70942"/>
                    </a:lnTo>
                    <a:lnTo>
                      <a:pt x="11520" y="68337"/>
                    </a:lnTo>
                    <a:lnTo>
                      <a:pt x="22720" y="68337"/>
                    </a:lnTo>
                    <a:lnTo>
                      <a:pt x="22720" y="70942"/>
                    </a:lnTo>
                    <a:close/>
                    <a:moveTo>
                      <a:pt x="22720" y="65508"/>
                    </a:moveTo>
                    <a:lnTo>
                      <a:pt x="11520" y="65508"/>
                    </a:lnTo>
                    <a:lnTo>
                      <a:pt x="11520" y="62828"/>
                    </a:lnTo>
                    <a:lnTo>
                      <a:pt x="22720" y="62828"/>
                    </a:lnTo>
                    <a:lnTo>
                      <a:pt x="22720" y="65508"/>
                    </a:lnTo>
                    <a:close/>
                    <a:moveTo>
                      <a:pt x="22720" y="60000"/>
                    </a:moveTo>
                    <a:lnTo>
                      <a:pt x="11520" y="60000"/>
                    </a:lnTo>
                    <a:lnTo>
                      <a:pt x="11520" y="57320"/>
                    </a:lnTo>
                    <a:lnTo>
                      <a:pt x="22720" y="57320"/>
                    </a:lnTo>
                    <a:lnTo>
                      <a:pt x="22720" y="60000"/>
                    </a:lnTo>
                    <a:close/>
                    <a:moveTo>
                      <a:pt x="22720" y="54565"/>
                    </a:moveTo>
                    <a:lnTo>
                      <a:pt x="11520" y="54565"/>
                    </a:lnTo>
                    <a:lnTo>
                      <a:pt x="11520" y="51885"/>
                    </a:lnTo>
                    <a:lnTo>
                      <a:pt x="22720" y="51885"/>
                    </a:lnTo>
                    <a:lnTo>
                      <a:pt x="22720" y="54565"/>
                    </a:lnTo>
                    <a:close/>
                    <a:moveTo>
                      <a:pt x="22720" y="49057"/>
                    </a:moveTo>
                    <a:lnTo>
                      <a:pt x="11520" y="49057"/>
                    </a:lnTo>
                    <a:lnTo>
                      <a:pt x="11520" y="46377"/>
                    </a:lnTo>
                    <a:lnTo>
                      <a:pt x="22720" y="46377"/>
                    </a:lnTo>
                    <a:lnTo>
                      <a:pt x="22720" y="49057"/>
                    </a:lnTo>
                    <a:close/>
                    <a:moveTo>
                      <a:pt x="39680" y="81885"/>
                    </a:moveTo>
                    <a:lnTo>
                      <a:pt x="28800" y="81885"/>
                    </a:lnTo>
                    <a:lnTo>
                      <a:pt x="28800" y="79280"/>
                    </a:lnTo>
                    <a:lnTo>
                      <a:pt x="39680" y="79280"/>
                    </a:lnTo>
                    <a:lnTo>
                      <a:pt x="39680" y="81885"/>
                    </a:lnTo>
                    <a:close/>
                    <a:moveTo>
                      <a:pt x="39680" y="76451"/>
                    </a:moveTo>
                    <a:lnTo>
                      <a:pt x="28800" y="76451"/>
                    </a:lnTo>
                    <a:lnTo>
                      <a:pt x="28800" y="73771"/>
                    </a:lnTo>
                    <a:lnTo>
                      <a:pt x="39680" y="73771"/>
                    </a:lnTo>
                    <a:lnTo>
                      <a:pt x="39680" y="76451"/>
                    </a:lnTo>
                    <a:close/>
                    <a:moveTo>
                      <a:pt x="39680" y="70942"/>
                    </a:moveTo>
                    <a:lnTo>
                      <a:pt x="28800" y="70942"/>
                    </a:lnTo>
                    <a:lnTo>
                      <a:pt x="28800" y="68337"/>
                    </a:lnTo>
                    <a:lnTo>
                      <a:pt x="39680" y="68337"/>
                    </a:lnTo>
                    <a:lnTo>
                      <a:pt x="39680" y="70942"/>
                    </a:lnTo>
                    <a:close/>
                    <a:moveTo>
                      <a:pt x="39680" y="65508"/>
                    </a:moveTo>
                    <a:lnTo>
                      <a:pt x="28800" y="65508"/>
                    </a:lnTo>
                    <a:lnTo>
                      <a:pt x="28800" y="62828"/>
                    </a:lnTo>
                    <a:lnTo>
                      <a:pt x="39680" y="62828"/>
                    </a:lnTo>
                    <a:lnTo>
                      <a:pt x="39680" y="65508"/>
                    </a:lnTo>
                    <a:close/>
                    <a:moveTo>
                      <a:pt x="39680" y="60000"/>
                    </a:moveTo>
                    <a:lnTo>
                      <a:pt x="28800" y="60000"/>
                    </a:lnTo>
                    <a:lnTo>
                      <a:pt x="28800" y="57320"/>
                    </a:lnTo>
                    <a:lnTo>
                      <a:pt x="39680" y="57320"/>
                    </a:lnTo>
                    <a:lnTo>
                      <a:pt x="39680" y="60000"/>
                    </a:lnTo>
                    <a:close/>
                    <a:moveTo>
                      <a:pt x="39680" y="54565"/>
                    </a:moveTo>
                    <a:lnTo>
                      <a:pt x="28800" y="54565"/>
                    </a:lnTo>
                    <a:lnTo>
                      <a:pt x="28800" y="51885"/>
                    </a:lnTo>
                    <a:lnTo>
                      <a:pt x="39680" y="51885"/>
                    </a:lnTo>
                    <a:lnTo>
                      <a:pt x="39680" y="54565"/>
                    </a:lnTo>
                    <a:close/>
                    <a:moveTo>
                      <a:pt x="39680" y="49057"/>
                    </a:moveTo>
                    <a:lnTo>
                      <a:pt x="28800" y="49057"/>
                    </a:lnTo>
                    <a:lnTo>
                      <a:pt x="28800" y="46377"/>
                    </a:lnTo>
                    <a:lnTo>
                      <a:pt x="39680" y="46377"/>
                    </a:lnTo>
                    <a:lnTo>
                      <a:pt x="39680" y="49057"/>
                    </a:lnTo>
                    <a:close/>
                    <a:moveTo>
                      <a:pt x="56960" y="109280"/>
                    </a:moveTo>
                    <a:lnTo>
                      <a:pt x="46400" y="109280"/>
                    </a:lnTo>
                    <a:lnTo>
                      <a:pt x="46400" y="106749"/>
                    </a:lnTo>
                    <a:lnTo>
                      <a:pt x="56960" y="106749"/>
                    </a:lnTo>
                    <a:lnTo>
                      <a:pt x="56960" y="109280"/>
                    </a:lnTo>
                    <a:close/>
                    <a:moveTo>
                      <a:pt x="56960" y="103771"/>
                    </a:moveTo>
                    <a:lnTo>
                      <a:pt x="46400" y="103771"/>
                    </a:lnTo>
                    <a:lnTo>
                      <a:pt x="46400" y="101315"/>
                    </a:lnTo>
                    <a:lnTo>
                      <a:pt x="56960" y="101315"/>
                    </a:lnTo>
                    <a:lnTo>
                      <a:pt x="56960" y="103771"/>
                    </a:lnTo>
                    <a:close/>
                    <a:moveTo>
                      <a:pt x="56960" y="98337"/>
                    </a:moveTo>
                    <a:lnTo>
                      <a:pt x="46400" y="98337"/>
                    </a:lnTo>
                    <a:lnTo>
                      <a:pt x="46400" y="95657"/>
                    </a:lnTo>
                    <a:lnTo>
                      <a:pt x="56960" y="95657"/>
                    </a:lnTo>
                    <a:lnTo>
                      <a:pt x="56960" y="98337"/>
                    </a:lnTo>
                    <a:close/>
                    <a:moveTo>
                      <a:pt x="56960" y="92828"/>
                    </a:moveTo>
                    <a:lnTo>
                      <a:pt x="46400" y="92828"/>
                    </a:lnTo>
                    <a:lnTo>
                      <a:pt x="46400" y="90223"/>
                    </a:lnTo>
                    <a:lnTo>
                      <a:pt x="56960" y="90223"/>
                    </a:lnTo>
                    <a:lnTo>
                      <a:pt x="56960" y="92828"/>
                    </a:lnTo>
                    <a:close/>
                    <a:moveTo>
                      <a:pt x="56960" y="87394"/>
                    </a:moveTo>
                    <a:lnTo>
                      <a:pt x="46400" y="87394"/>
                    </a:lnTo>
                    <a:lnTo>
                      <a:pt x="46400" y="84714"/>
                    </a:lnTo>
                    <a:lnTo>
                      <a:pt x="56960" y="84714"/>
                    </a:lnTo>
                    <a:lnTo>
                      <a:pt x="56960" y="87394"/>
                    </a:lnTo>
                    <a:close/>
                    <a:moveTo>
                      <a:pt x="56960" y="81885"/>
                    </a:moveTo>
                    <a:lnTo>
                      <a:pt x="46400" y="81885"/>
                    </a:lnTo>
                    <a:lnTo>
                      <a:pt x="46400" y="79280"/>
                    </a:lnTo>
                    <a:lnTo>
                      <a:pt x="56960" y="79280"/>
                    </a:lnTo>
                    <a:lnTo>
                      <a:pt x="56960" y="81885"/>
                    </a:lnTo>
                    <a:close/>
                    <a:moveTo>
                      <a:pt x="56960" y="76451"/>
                    </a:moveTo>
                    <a:lnTo>
                      <a:pt x="46400" y="76451"/>
                    </a:lnTo>
                    <a:lnTo>
                      <a:pt x="46400" y="73771"/>
                    </a:lnTo>
                    <a:lnTo>
                      <a:pt x="56960" y="73771"/>
                    </a:lnTo>
                    <a:lnTo>
                      <a:pt x="56960" y="76451"/>
                    </a:lnTo>
                    <a:close/>
                    <a:moveTo>
                      <a:pt x="56960" y="70942"/>
                    </a:moveTo>
                    <a:lnTo>
                      <a:pt x="46400" y="70942"/>
                    </a:lnTo>
                    <a:lnTo>
                      <a:pt x="46400" y="68337"/>
                    </a:lnTo>
                    <a:lnTo>
                      <a:pt x="56960" y="68337"/>
                    </a:lnTo>
                    <a:lnTo>
                      <a:pt x="56960" y="70942"/>
                    </a:lnTo>
                    <a:close/>
                    <a:moveTo>
                      <a:pt x="56960" y="65508"/>
                    </a:moveTo>
                    <a:lnTo>
                      <a:pt x="46400" y="65508"/>
                    </a:lnTo>
                    <a:lnTo>
                      <a:pt x="46400" y="62828"/>
                    </a:lnTo>
                    <a:lnTo>
                      <a:pt x="56960" y="62828"/>
                    </a:lnTo>
                    <a:lnTo>
                      <a:pt x="56960" y="65508"/>
                    </a:lnTo>
                    <a:close/>
                    <a:moveTo>
                      <a:pt x="56960" y="60000"/>
                    </a:moveTo>
                    <a:lnTo>
                      <a:pt x="46400" y="60000"/>
                    </a:lnTo>
                    <a:lnTo>
                      <a:pt x="46400" y="57320"/>
                    </a:lnTo>
                    <a:lnTo>
                      <a:pt x="56960" y="57320"/>
                    </a:lnTo>
                    <a:lnTo>
                      <a:pt x="56960" y="60000"/>
                    </a:lnTo>
                    <a:close/>
                    <a:moveTo>
                      <a:pt x="56960" y="54565"/>
                    </a:moveTo>
                    <a:lnTo>
                      <a:pt x="46400" y="54565"/>
                    </a:lnTo>
                    <a:lnTo>
                      <a:pt x="46400" y="51885"/>
                    </a:lnTo>
                    <a:lnTo>
                      <a:pt x="56960" y="51885"/>
                    </a:lnTo>
                    <a:lnTo>
                      <a:pt x="56960" y="54565"/>
                    </a:lnTo>
                    <a:close/>
                    <a:moveTo>
                      <a:pt x="56960" y="49057"/>
                    </a:moveTo>
                    <a:lnTo>
                      <a:pt x="46400" y="49057"/>
                    </a:lnTo>
                    <a:lnTo>
                      <a:pt x="46400" y="46377"/>
                    </a:lnTo>
                    <a:lnTo>
                      <a:pt x="56960" y="46377"/>
                    </a:lnTo>
                    <a:lnTo>
                      <a:pt x="56960" y="49057"/>
                    </a:lnTo>
                    <a:close/>
                    <a:moveTo>
                      <a:pt x="74560" y="109280"/>
                    </a:moveTo>
                    <a:lnTo>
                      <a:pt x="63040" y="109280"/>
                    </a:lnTo>
                    <a:lnTo>
                      <a:pt x="63040" y="106749"/>
                    </a:lnTo>
                    <a:lnTo>
                      <a:pt x="74560" y="106749"/>
                    </a:lnTo>
                    <a:lnTo>
                      <a:pt x="74560" y="109280"/>
                    </a:lnTo>
                    <a:close/>
                    <a:moveTo>
                      <a:pt x="74560" y="103771"/>
                    </a:moveTo>
                    <a:lnTo>
                      <a:pt x="63040" y="103771"/>
                    </a:lnTo>
                    <a:lnTo>
                      <a:pt x="63040" y="101315"/>
                    </a:lnTo>
                    <a:lnTo>
                      <a:pt x="74560" y="101315"/>
                    </a:lnTo>
                    <a:lnTo>
                      <a:pt x="74560" y="103771"/>
                    </a:lnTo>
                    <a:close/>
                    <a:moveTo>
                      <a:pt x="74560" y="98337"/>
                    </a:moveTo>
                    <a:lnTo>
                      <a:pt x="63040" y="98337"/>
                    </a:lnTo>
                    <a:lnTo>
                      <a:pt x="63040" y="95657"/>
                    </a:lnTo>
                    <a:lnTo>
                      <a:pt x="74560" y="95657"/>
                    </a:lnTo>
                    <a:lnTo>
                      <a:pt x="74560" y="98337"/>
                    </a:lnTo>
                    <a:close/>
                    <a:moveTo>
                      <a:pt x="74560" y="92828"/>
                    </a:moveTo>
                    <a:lnTo>
                      <a:pt x="63040" y="92828"/>
                    </a:lnTo>
                    <a:lnTo>
                      <a:pt x="63040" y="90223"/>
                    </a:lnTo>
                    <a:lnTo>
                      <a:pt x="74560" y="90223"/>
                    </a:lnTo>
                    <a:lnTo>
                      <a:pt x="74560" y="92828"/>
                    </a:lnTo>
                    <a:close/>
                    <a:moveTo>
                      <a:pt x="74560" y="87394"/>
                    </a:moveTo>
                    <a:lnTo>
                      <a:pt x="63040" y="87394"/>
                    </a:lnTo>
                    <a:lnTo>
                      <a:pt x="63040" y="84714"/>
                    </a:lnTo>
                    <a:lnTo>
                      <a:pt x="74560" y="84714"/>
                    </a:lnTo>
                    <a:lnTo>
                      <a:pt x="74560" y="87394"/>
                    </a:lnTo>
                    <a:close/>
                    <a:moveTo>
                      <a:pt x="74560" y="81885"/>
                    </a:moveTo>
                    <a:lnTo>
                      <a:pt x="63040" y="81885"/>
                    </a:lnTo>
                    <a:lnTo>
                      <a:pt x="63040" y="79280"/>
                    </a:lnTo>
                    <a:lnTo>
                      <a:pt x="74560" y="79280"/>
                    </a:lnTo>
                    <a:lnTo>
                      <a:pt x="74560" y="81885"/>
                    </a:lnTo>
                    <a:close/>
                    <a:moveTo>
                      <a:pt x="74560" y="76451"/>
                    </a:moveTo>
                    <a:lnTo>
                      <a:pt x="63040" y="76451"/>
                    </a:lnTo>
                    <a:lnTo>
                      <a:pt x="63040" y="73771"/>
                    </a:lnTo>
                    <a:lnTo>
                      <a:pt x="74560" y="73771"/>
                    </a:lnTo>
                    <a:lnTo>
                      <a:pt x="74560" y="76451"/>
                    </a:lnTo>
                    <a:close/>
                    <a:moveTo>
                      <a:pt x="74560" y="70942"/>
                    </a:moveTo>
                    <a:lnTo>
                      <a:pt x="63040" y="70942"/>
                    </a:lnTo>
                    <a:lnTo>
                      <a:pt x="63040" y="68337"/>
                    </a:lnTo>
                    <a:lnTo>
                      <a:pt x="74560" y="68337"/>
                    </a:lnTo>
                    <a:lnTo>
                      <a:pt x="74560" y="70942"/>
                    </a:lnTo>
                    <a:close/>
                    <a:moveTo>
                      <a:pt x="74560" y="65508"/>
                    </a:moveTo>
                    <a:lnTo>
                      <a:pt x="63040" y="65508"/>
                    </a:lnTo>
                    <a:lnTo>
                      <a:pt x="63040" y="62828"/>
                    </a:lnTo>
                    <a:lnTo>
                      <a:pt x="74560" y="62828"/>
                    </a:lnTo>
                    <a:lnTo>
                      <a:pt x="74560" y="65508"/>
                    </a:lnTo>
                    <a:close/>
                    <a:moveTo>
                      <a:pt x="74560" y="60000"/>
                    </a:moveTo>
                    <a:lnTo>
                      <a:pt x="63040" y="60000"/>
                    </a:lnTo>
                    <a:lnTo>
                      <a:pt x="63040" y="57320"/>
                    </a:lnTo>
                    <a:lnTo>
                      <a:pt x="74560" y="57320"/>
                    </a:lnTo>
                    <a:lnTo>
                      <a:pt x="74560" y="60000"/>
                    </a:lnTo>
                    <a:close/>
                    <a:moveTo>
                      <a:pt x="74560" y="54565"/>
                    </a:moveTo>
                    <a:lnTo>
                      <a:pt x="63040" y="54565"/>
                    </a:lnTo>
                    <a:lnTo>
                      <a:pt x="63040" y="51885"/>
                    </a:lnTo>
                    <a:lnTo>
                      <a:pt x="74560" y="51885"/>
                    </a:lnTo>
                    <a:lnTo>
                      <a:pt x="74560" y="54565"/>
                    </a:lnTo>
                    <a:close/>
                    <a:moveTo>
                      <a:pt x="74560" y="49057"/>
                    </a:moveTo>
                    <a:lnTo>
                      <a:pt x="63040" y="49057"/>
                    </a:lnTo>
                    <a:lnTo>
                      <a:pt x="63040" y="46377"/>
                    </a:lnTo>
                    <a:lnTo>
                      <a:pt x="74560" y="46377"/>
                    </a:lnTo>
                    <a:lnTo>
                      <a:pt x="74560" y="49057"/>
                    </a:lnTo>
                    <a:close/>
                    <a:moveTo>
                      <a:pt x="91840" y="70942"/>
                    </a:moveTo>
                    <a:lnTo>
                      <a:pt x="80640" y="70942"/>
                    </a:lnTo>
                    <a:lnTo>
                      <a:pt x="80640" y="68337"/>
                    </a:lnTo>
                    <a:lnTo>
                      <a:pt x="91840" y="68337"/>
                    </a:lnTo>
                    <a:lnTo>
                      <a:pt x="91840" y="70942"/>
                    </a:lnTo>
                    <a:close/>
                    <a:moveTo>
                      <a:pt x="91840" y="65508"/>
                    </a:moveTo>
                    <a:lnTo>
                      <a:pt x="80640" y="65508"/>
                    </a:lnTo>
                    <a:lnTo>
                      <a:pt x="80640" y="62828"/>
                    </a:lnTo>
                    <a:lnTo>
                      <a:pt x="91840" y="62828"/>
                    </a:lnTo>
                    <a:lnTo>
                      <a:pt x="91840" y="65508"/>
                    </a:lnTo>
                    <a:close/>
                    <a:moveTo>
                      <a:pt x="91840" y="60000"/>
                    </a:moveTo>
                    <a:lnTo>
                      <a:pt x="80640" y="60000"/>
                    </a:lnTo>
                    <a:lnTo>
                      <a:pt x="80640" y="57320"/>
                    </a:lnTo>
                    <a:lnTo>
                      <a:pt x="91840" y="57320"/>
                    </a:lnTo>
                    <a:lnTo>
                      <a:pt x="91840" y="60000"/>
                    </a:lnTo>
                    <a:close/>
                    <a:moveTo>
                      <a:pt x="91840" y="54565"/>
                    </a:moveTo>
                    <a:lnTo>
                      <a:pt x="80640" y="54565"/>
                    </a:lnTo>
                    <a:lnTo>
                      <a:pt x="80640" y="51885"/>
                    </a:lnTo>
                    <a:lnTo>
                      <a:pt x="91840" y="51885"/>
                    </a:lnTo>
                    <a:lnTo>
                      <a:pt x="91840" y="54565"/>
                    </a:lnTo>
                    <a:close/>
                    <a:moveTo>
                      <a:pt x="91840" y="49057"/>
                    </a:moveTo>
                    <a:lnTo>
                      <a:pt x="80640" y="49057"/>
                    </a:lnTo>
                    <a:lnTo>
                      <a:pt x="80640" y="46377"/>
                    </a:lnTo>
                    <a:lnTo>
                      <a:pt x="91840" y="46377"/>
                    </a:lnTo>
                    <a:lnTo>
                      <a:pt x="91840" y="49057"/>
                    </a:lnTo>
                    <a:close/>
                    <a:moveTo>
                      <a:pt x="109440" y="70942"/>
                    </a:moveTo>
                    <a:lnTo>
                      <a:pt x="97920" y="70942"/>
                    </a:lnTo>
                    <a:lnTo>
                      <a:pt x="97920" y="68337"/>
                    </a:lnTo>
                    <a:lnTo>
                      <a:pt x="109440" y="68337"/>
                    </a:lnTo>
                    <a:lnTo>
                      <a:pt x="109440" y="70942"/>
                    </a:lnTo>
                    <a:close/>
                    <a:moveTo>
                      <a:pt x="109440" y="65508"/>
                    </a:moveTo>
                    <a:lnTo>
                      <a:pt x="97920" y="65508"/>
                    </a:lnTo>
                    <a:lnTo>
                      <a:pt x="97920" y="62828"/>
                    </a:lnTo>
                    <a:lnTo>
                      <a:pt x="109440" y="62828"/>
                    </a:lnTo>
                    <a:lnTo>
                      <a:pt x="109440" y="65508"/>
                    </a:lnTo>
                    <a:close/>
                    <a:moveTo>
                      <a:pt x="109440" y="60000"/>
                    </a:moveTo>
                    <a:lnTo>
                      <a:pt x="97920" y="60000"/>
                    </a:lnTo>
                    <a:lnTo>
                      <a:pt x="97920" y="57320"/>
                    </a:lnTo>
                    <a:lnTo>
                      <a:pt x="109440" y="57320"/>
                    </a:lnTo>
                    <a:lnTo>
                      <a:pt x="109440" y="60000"/>
                    </a:lnTo>
                    <a:close/>
                    <a:moveTo>
                      <a:pt x="109440" y="54565"/>
                    </a:moveTo>
                    <a:lnTo>
                      <a:pt x="97920" y="54565"/>
                    </a:lnTo>
                    <a:lnTo>
                      <a:pt x="97920" y="51885"/>
                    </a:lnTo>
                    <a:lnTo>
                      <a:pt x="109440" y="51885"/>
                    </a:lnTo>
                    <a:lnTo>
                      <a:pt x="109440" y="54565"/>
                    </a:lnTo>
                    <a:close/>
                    <a:moveTo>
                      <a:pt x="109440" y="49057"/>
                    </a:moveTo>
                    <a:lnTo>
                      <a:pt x="97920" y="49057"/>
                    </a:lnTo>
                    <a:lnTo>
                      <a:pt x="97920" y="46377"/>
                    </a:lnTo>
                    <a:lnTo>
                      <a:pt x="109440" y="46377"/>
                    </a:lnTo>
                    <a:lnTo>
                      <a:pt x="109440" y="49057"/>
                    </a:lnTo>
                    <a:close/>
                  </a:path>
                </a:pathLst>
              </a:custGeom>
              <a:solidFill>
                <a:srgbClr val="173446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2952" y="1134"/>
                <a:ext cx="378" cy="1292"/>
              </a:xfrm>
              <a:custGeom>
                <a:pathLst>
                  <a:path extrusionOk="0" h="120000" w="120000">
                    <a:moveTo>
                      <a:pt x="120000" y="29256"/>
                    </a:moveTo>
                    <a:lnTo>
                      <a:pt x="88888" y="29256"/>
                    </a:lnTo>
                    <a:lnTo>
                      <a:pt x="88888" y="9659"/>
                    </a:lnTo>
                    <a:lnTo>
                      <a:pt x="31111" y="0"/>
                    </a:lnTo>
                    <a:lnTo>
                      <a:pt x="31111" y="29256"/>
                    </a:lnTo>
                    <a:lnTo>
                      <a:pt x="0" y="29256"/>
                    </a:lnTo>
                    <a:lnTo>
                      <a:pt x="0" y="64272"/>
                    </a:lnTo>
                    <a:lnTo>
                      <a:pt x="33333" y="64272"/>
                    </a:lnTo>
                    <a:lnTo>
                      <a:pt x="33333" y="120000"/>
                    </a:lnTo>
                    <a:lnTo>
                      <a:pt x="91111" y="120000"/>
                    </a:lnTo>
                    <a:lnTo>
                      <a:pt x="91111" y="46068"/>
                    </a:lnTo>
                    <a:lnTo>
                      <a:pt x="120000" y="46068"/>
                    </a:lnTo>
                    <a:lnTo>
                      <a:pt x="120000" y="29256"/>
                    </a:lnTo>
                    <a:close/>
                    <a:moveTo>
                      <a:pt x="31111" y="59907"/>
                    </a:moveTo>
                    <a:lnTo>
                      <a:pt x="19682" y="59907"/>
                    </a:lnTo>
                    <a:lnTo>
                      <a:pt x="19682" y="56563"/>
                    </a:lnTo>
                    <a:lnTo>
                      <a:pt x="31111" y="56563"/>
                    </a:lnTo>
                    <a:lnTo>
                      <a:pt x="31111" y="59907"/>
                    </a:lnTo>
                    <a:close/>
                    <a:moveTo>
                      <a:pt x="31111" y="53962"/>
                    </a:moveTo>
                    <a:lnTo>
                      <a:pt x="19682" y="53962"/>
                    </a:lnTo>
                    <a:lnTo>
                      <a:pt x="19682" y="50897"/>
                    </a:lnTo>
                    <a:lnTo>
                      <a:pt x="31111" y="50897"/>
                    </a:lnTo>
                    <a:lnTo>
                      <a:pt x="31111" y="53962"/>
                    </a:lnTo>
                    <a:close/>
                    <a:moveTo>
                      <a:pt x="31111" y="48204"/>
                    </a:moveTo>
                    <a:lnTo>
                      <a:pt x="19682" y="48204"/>
                    </a:lnTo>
                    <a:lnTo>
                      <a:pt x="19682" y="45139"/>
                    </a:lnTo>
                    <a:lnTo>
                      <a:pt x="31111" y="45139"/>
                    </a:lnTo>
                    <a:lnTo>
                      <a:pt x="31111" y="48204"/>
                    </a:lnTo>
                    <a:close/>
                    <a:moveTo>
                      <a:pt x="31111" y="42538"/>
                    </a:moveTo>
                    <a:lnTo>
                      <a:pt x="19682" y="42538"/>
                    </a:lnTo>
                    <a:lnTo>
                      <a:pt x="19682" y="39195"/>
                    </a:lnTo>
                    <a:lnTo>
                      <a:pt x="31111" y="39195"/>
                    </a:lnTo>
                    <a:lnTo>
                      <a:pt x="31111" y="42538"/>
                    </a:lnTo>
                    <a:close/>
                    <a:moveTo>
                      <a:pt x="31111" y="36594"/>
                    </a:moveTo>
                    <a:lnTo>
                      <a:pt x="19682" y="36594"/>
                    </a:lnTo>
                    <a:lnTo>
                      <a:pt x="19682" y="33250"/>
                    </a:lnTo>
                    <a:lnTo>
                      <a:pt x="31111" y="33250"/>
                    </a:lnTo>
                    <a:lnTo>
                      <a:pt x="31111" y="36594"/>
                    </a:lnTo>
                    <a:close/>
                    <a:moveTo>
                      <a:pt x="48253" y="59907"/>
                    </a:moveTo>
                    <a:lnTo>
                      <a:pt x="37142" y="59907"/>
                    </a:lnTo>
                    <a:lnTo>
                      <a:pt x="37142" y="56563"/>
                    </a:lnTo>
                    <a:lnTo>
                      <a:pt x="48253" y="56563"/>
                    </a:lnTo>
                    <a:lnTo>
                      <a:pt x="48253" y="59907"/>
                    </a:lnTo>
                    <a:close/>
                    <a:moveTo>
                      <a:pt x="48253" y="53962"/>
                    </a:moveTo>
                    <a:lnTo>
                      <a:pt x="37142" y="53962"/>
                    </a:lnTo>
                    <a:lnTo>
                      <a:pt x="37142" y="50897"/>
                    </a:lnTo>
                    <a:lnTo>
                      <a:pt x="48253" y="50897"/>
                    </a:lnTo>
                    <a:lnTo>
                      <a:pt x="48253" y="53962"/>
                    </a:lnTo>
                    <a:close/>
                    <a:moveTo>
                      <a:pt x="48253" y="48204"/>
                    </a:moveTo>
                    <a:lnTo>
                      <a:pt x="37142" y="48204"/>
                    </a:lnTo>
                    <a:lnTo>
                      <a:pt x="37142" y="45139"/>
                    </a:lnTo>
                    <a:lnTo>
                      <a:pt x="48253" y="45139"/>
                    </a:lnTo>
                    <a:lnTo>
                      <a:pt x="48253" y="48204"/>
                    </a:lnTo>
                    <a:close/>
                    <a:moveTo>
                      <a:pt x="48253" y="42538"/>
                    </a:moveTo>
                    <a:lnTo>
                      <a:pt x="37142" y="42538"/>
                    </a:lnTo>
                    <a:lnTo>
                      <a:pt x="37142" y="39195"/>
                    </a:lnTo>
                    <a:lnTo>
                      <a:pt x="48253" y="39195"/>
                    </a:lnTo>
                    <a:lnTo>
                      <a:pt x="48253" y="42538"/>
                    </a:lnTo>
                    <a:close/>
                    <a:moveTo>
                      <a:pt x="48253" y="36594"/>
                    </a:moveTo>
                    <a:lnTo>
                      <a:pt x="37142" y="36594"/>
                    </a:lnTo>
                    <a:lnTo>
                      <a:pt x="37142" y="33250"/>
                    </a:lnTo>
                    <a:lnTo>
                      <a:pt x="48253" y="33250"/>
                    </a:lnTo>
                    <a:lnTo>
                      <a:pt x="48253" y="36594"/>
                    </a:lnTo>
                    <a:close/>
                    <a:moveTo>
                      <a:pt x="65714" y="109876"/>
                    </a:moveTo>
                    <a:lnTo>
                      <a:pt x="54285" y="109876"/>
                    </a:lnTo>
                    <a:lnTo>
                      <a:pt x="54285" y="106625"/>
                    </a:lnTo>
                    <a:lnTo>
                      <a:pt x="65714" y="106625"/>
                    </a:lnTo>
                    <a:lnTo>
                      <a:pt x="65714" y="109876"/>
                    </a:lnTo>
                    <a:close/>
                    <a:moveTo>
                      <a:pt x="65714" y="104396"/>
                    </a:moveTo>
                    <a:lnTo>
                      <a:pt x="54285" y="104396"/>
                    </a:lnTo>
                    <a:lnTo>
                      <a:pt x="54285" y="101052"/>
                    </a:lnTo>
                    <a:lnTo>
                      <a:pt x="65714" y="101052"/>
                    </a:lnTo>
                    <a:lnTo>
                      <a:pt x="65714" y="104396"/>
                    </a:lnTo>
                    <a:close/>
                    <a:moveTo>
                      <a:pt x="65714" y="98637"/>
                    </a:moveTo>
                    <a:lnTo>
                      <a:pt x="54285" y="98637"/>
                    </a:lnTo>
                    <a:lnTo>
                      <a:pt x="54285" y="95386"/>
                    </a:lnTo>
                    <a:lnTo>
                      <a:pt x="65714" y="95386"/>
                    </a:lnTo>
                    <a:lnTo>
                      <a:pt x="65714" y="98637"/>
                    </a:lnTo>
                    <a:close/>
                    <a:moveTo>
                      <a:pt x="65714" y="93157"/>
                    </a:moveTo>
                    <a:lnTo>
                      <a:pt x="54285" y="93157"/>
                    </a:lnTo>
                    <a:lnTo>
                      <a:pt x="54285" y="89814"/>
                    </a:lnTo>
                    <a:lnTo>
                      <a:pt x="65714" y="89814"/>
                    </a:lnTo>
                    <a:lnTo>
                      <a:pt x="65714" y="93157"/>
                    </a:lnTo>
                    <a:close/>
                    <a:moveTo>
                      <a:pt x="65714" y="87678"/>
                    </a:moveTo>
                    <a:lnTo>
                      <a:pt x="54285" y="87678"/>
                    </a:lnTo>
                    <a:lnTo>
                      <a:pt x="54285" y="84334"/>
                    </a:lnTo>
                    <a:lnTo>
                      <a:pt x="65714" y="84334"/>
                    </a:lnTo>
                    <a:lnTo>
                      <a:pt x="65714" y="87678"/>
                    </a:lnTo>
                    <a:close/>
                    <a:moveTo>
                      <a:pt x="65714" y="82105"/>
                    </a:moveTo>
                    <a:lnTo>
                      <a:pt x="54285" y="82105"/>
                    </a:lnTo>
                    <a:lnTo>
                      <a:pt x="54285" y="78854"/>
                    </a:lnTo>
                    <a:lnTo>
                      <a:pt x="65714" y="78854"/>
                    </a:lnTo>
                    <a:lnTo>
                      <a:pt x="65714" y="82105"/>
                    </a:lnTo>
                    <a:close/>
                    <a:moveTo>
                      <a:pt x="65714" y="76439"/>
                    </a:moveTo>
                    <a:lnTo>
                      <a:pt x="54285" y="76439"/>
                    </a:lnTo>
                    <a:lnTo>
                      <a:pt x="54285" y="73095"/>
                    </a:lnTo>
                    <a:lnTo>
                      <a:pt x="65714" y="73095"/>
                    </a:lnTo>
                    <a:lnTo>
                      <a:pt x="65714" y="76439"/>
                    </a:lnTo>
                    <a:close/>
                    <a:moveTo>
                      <a:pt x="65714" y="70959"/>
                    </a:moveTo>
                    <a:lnTo>
                      <a:pt x="54285" y="70959"/>
                    </a:lnTo>
                    <a:lnTo>
                      <a:pt x="54285" y="67616"/>
                    </a:lnTo>
                    <a:lnTo>
                      <a:pt x="65714" y="67616"/>
                    </a:lnTo>
                    <a:lnTo>
                      <a:pt x="65714" y="70959"/>
                    </a:lnTo>
                    <a:close/>
                    <a:moveTo>
                      <a:pt x="65714" y="65386"/>
                    </a:moveTo>
                    <a:lnTo>
                      <a:pt x="54285" y="65386"/>
                    </a:lnTo>
                    <a:lnTo>
                      <a:pt x="54285" y="62136"/>
                    </a:lnTo>
                    <a:lnTo>
                      <a:pt x="65714" y="62136"/>
                    </a:lnTo>
                    <a:lnTo>
                      <a:pt x="65714" y="65386"/>
                    </a:lnTo>
                    <a:close/>
                    <a:moveTo>
                      <a:pt x="65714" y="59907"/>
                    </a:moveTo>
                    <a:lnTo>
                      <a:pt x="54285" y="59907"/>
                    </a:lnTo>
                    <a:lnTo>
                      <a:pt x="54285" y="56563"/>
                    </a:lnTo>
                    <a:lnTo>
                      <a:pt x="65714" y="56563"/>
                    </a:lnTo>
                    <a:lnTo>
                      <a:pt x="65714" y="59907"/>
                    </a:lnTo>
                    <a:close/>
                    <a:moveTo>
                      <a:pt x="65714" y="53962"/>
                    </a:moveTo>
                    <a:lnTo>
                      <a:pt x="54285" y="53962"/>
                    </a:lnTo>
                    <a:lnTo>
                      <a:pt x="54285" y="50897"/>
                    </a:lnTo>
                    <a:lnTo>
                      <a:pt x="65714" y="50897"/>
                    </a:lnTo>
                    <a:lnTo>
                      <a:pt x="65714" y="53962"/>
                    </a:lnTo>
                    <a:close/>
                    <a:moveTo>
                      <a:pt x="65714" y="48204"/>
                    </a:moveTo>
                    <a:lnTo>
                      <a:pt x="54285" y="48204"/>
                    </a:lnTo>
                    <a:lnTo>
                      <a:pt x="54285" y="45139"/>
                    </a:lnTo>
                    <a:lnTo>
                      <a:pt x="65714" y="45139"/>
                    </a:lnTo>
                    <a:lnTo>
                      <a:pt x="65714" y="48204"/>
                    </a:lnTo>
                    <a:close/>
                    <a:moveTo>
                      <a:pt x="65714" y="42538"/>
                    </a:moveTo>
                    <a:lnTo>
                      <a:pt x="54285" y="42538"/>
                    </a:lnTo>
                    <a:lnTo>
                      <a:pt x="54285" y="39195"/>
                    </a:lnTo>
                    <a:lnTo>
                      <a:pt x="65714" y="39195"/>
                    </a:lnTo>
                    <a:lnTo>
                      <a:pt x="65714" y="42538"/>
                    </a:lnTo>
                    <a:close/>
                    <a:moveTo>
                      <a:pt x="65714" y="36594"/>
                    </a:moveTo>
                    <a:lnTo>
                      <a:pt x="54285" y="36594"/>
                    </a:lnTo>
                    <a:lnTo>
                      <a:pt x="54285" y="33250"/>
                    </a:lnTo>
                    <a:lnTo>
                      <a:pt x="65714" y="33250"/>
                    </a:lnTo>
                    <a:lnTo>
                      <a:pt x="65714" y="36594"/>
                    </a:lnTo>
                    <a:close/>
                    <a:moveTo>
                      <a:pt x="82857" y="109876"/>
                    </a:moveTo>
                    <a:lnTo>
                      <a:pt x="71746" y="109876"/>
                    </a:lnTo>
                    <a:lnTo>
                      <a:pt x="71746" y="106625"/>
                    </a:lnTo>
                    <a:lnTo>
                      <a:pt x="82857" y="106625"/>
                    </a:lnTo>
                    <a:lnTo>
                      <a:pt x="82857" y="109876"/>
                    </a:lnTo>
                    <a:close/>
                    <a:moveTo>
                      <a:pt x="82857" y="104396"/>
                    </a:moveTo>
                    <a:lnTo>
                      <a:pt x="71746" y="104396"/>
                    </a:lnTo>
                    <a:lnTo>
                      <a:pt x="71746" y="101052"/>
                    </a:lnTo>
                    <a:lnTo>
                      <a:pt x="82857" y="101052"/>
                    </a:lnTo>
                    <a:lnTo>
                      <a:pt x="82857" y="104396"/>
                    </a:lnTo>
                    <a:close/>
                    <a:moveTo>
                      <a:pt x="82857" y="98637"/>
                    </a:moveTo>
                    <a:lnTo>
                      <a:pt x="71746" y="98637"/>
                    </a:lnTo>
                    <a:lnTo>
                      <a:pt x="71746" y="95386"/>
                    </a:lnTo>
                    <a:lnTo>
                      <a:pt x="82857" y="95386"/>
                    </a:lnTo>
                    <a:lnTo>
                      <a:pt x="82857" y="98637"/>
                    </a:lnTo>
                    <a:close/>
                    <a:moveTo>
                      <a:pt x="82857" y="93157"/>
                    </a:moveTo>
                    <a:lnTo>
                      <a:pt x="71746" y="93157"/>
                    </a:lnTo>
                    <a:lnTo>
                      <a:pt x="71746" y="89814"/>
                    </a:lnTo>
                    <a:lnTo>
                      <a:pt x="82857" y="89814"/>
                    </a:lnTo>
                    <a:lnTo>
                      <a:pt x="82857" y="93157"/>
                    </a:lnTo>
                    <a:close/>
                    <a:moveTo>
                      <a:pt x="82857" y="87678"/>
                    </a:moveTo>
                    <a:lnTo>
                      <a:pt x="71746" y="87678"/>
                    </a:lnTo>
                    <a:lnTo>
                      <a:pt x="71746" y="84334"/>
                    </a:lnTo>
                    <a:lnTo>
                      <a:pt x="82857" y="84334"/>
                    </a:lnTo>
                    <a:lnTo>
                      <a:pt x="82857" y="87678"/>
                    </a:lnTo>
                    <a:close/>
                    <a:moveTo>
                      <a:pt x="82857" y="82105"/>
                    </a:moveTo>
                    <a:lnTo>
                      <a:pt x="71746" y="82105"/>
                    </a:lnTo>
                    <a:lnTo>
                      <a:pt x="71746" y="78854"/>
                    </a:lnTo>
                    <a:lnTo>
                      <a:pt x="82857" y="78854"/>
                    </a:lnTo>
                    <a:lnTo>
                      <a:pt x="82857" y="82105"/>
                    </a:lnTo>
                    <a:close/>
                    <a:moveTo>
                      <a:pt x="82857" y="76439"/>
                    </a:moveTo>
                    <a:lnTo>
                      <a:pt x="71746" y="76439"/>
                    </a:lnTo>
                    <a:lnTo>
                      <a:pt x="71746" y="73095"/>
                    </a:lnTo>
                    <a:lnTo>
                      <a:pt x="82857" y="73095"/>
                    </a:lnTo>
                    <a:lnTo>
                      <a:pt x="82857" y="76439"/>
                    </a:lnTo>
                    <a:close/>
                    <a:moveTo>
                      <a:pt x="82857" y="70959"/>
                    </a:moveTo>
                    <a:lnTo>
                      <a:pt x="71746" y="70959"/>
                    </a:lnTo>
                    <a:lnTo>
                      <a:pt x="71746" y="67616"/>
                    </a:lnTo>
                    <a:lnTo>
                      <a:pt x="82857" y="67616"/>
                    </a:lnTo>
                    <a:lnTo>
                      <a:pt x="82857" y="70959"/>
                    </a:lnTo>
                    <a:close/>
                    <a:moveTo>
                      <a:pt x="82857" y="65386"/>
                    </a:moveTo>
                    <a:lnTo>
                      <a:pt x="71746" y="65386"/>
                    </a:lnTo>
                    <a:lnTo>
                      <a:pt x="71746" y="62136"/>
                    </a:lnTo>
                    <a:lnTo>
                      <a:pt x="82857" y="62136"/>
                    </a:lnTo>
                    <a:lnTo>
                      <a:pt x="82857" y="65386"/>
                    </a:lnTo>
                    <a:close/>
                    <a:moveTo>
                      <a:pt x="82857" y="59907"/>
                    </a:moveTo>
                    <a:lnTo>
                      <a:pt x="71746" y="59907"/>
                    </a:lnTo>
                    <a:lnTo>
                      <a:pt x="71746" y="56563"/>
                    </a:lnTo>
                    <a:lnTo>
                      <a:pt x="82857" y="56563"/>
                    </a:lnTo>
                    <a:lnTo>
                      <a:pt x="82857" y="59907"/>
                    </a:lnTo>
                    <a:close/>
                    <a:moveTo>
                      <a:pt x="82857" y="53962"/>
                    </a:moveTo>
                    <a:lnTo>
                      <a:pt x="71746" y="53962"/>
                    </a:lnTo>
                    <a:lnTo>
                      <a:pt x="71746" y="50897"/>
                    </a:lnTo>
                    <a:lnTo>
                      <a:pt x="82857" y="50897"/>
                    </a:lnTo>
                    <a:lnTo>
                      <a:pt x="82857" y="53962"/>
                    </a:lnTo>
                    <a:close/>
                    <a:moveTo>
                      <a:pt x="82857" y="48204"/>
                    </a:moveTo>
                    <a:lnTo>
                      <a:pt x="71746" y="48204"/>
                    </a:lnTo>
                    <a:lnTo>
                      <a:pt x="71746" y="45139"/>
                    </a:lnTo>
                    <a:lnTo>
                      <a:pt x="82857" y="45139"/>
                    </a:lnTo>
                    <a:lnTo>
                      <a:pt x="82857" y="48204"/>
                    </a:lnTo>
                    <a:close/>
                    <a:moveTo>
                      <a:pt x="82857" y="42538"/>
                    </a:moveTo>
                    <a:lnTo>
                      <a:pt x="71746" y="42538"/>
                    </a:lnTo>
                    <a:lnTo>
                      <a:pt x="71746" y="39195"/>
                    </a:lnTo>
                    <a:lnTo>
                      <a:pt x="82857" y="39195"/>
                    </a:lnTo>
                    <a:lnTo>
                      <a:pt x="82857" y="42538"/>
                    </a:lnTo>
                    <a:close/>
                    <a:moveTo>
                      <a:pt x="82857" y="36594"/>
                    </a:moveTo>
                    <a:lnTo>
                      <a:pt x="71746" y="36594"/>
                    </a:lnTo>
                    <a:lnTo>
                      <a:pt x="71746" y="33250"/>
                    </a:lnTo>
                    <a:lnTo>
                      <a:pt x="82857" y="33250"/>
                    </a:lnTo>
                    <a:lnTo>
                      <a:pt x="82857" y="36594"/>
                    </a:lnTo>
                    <a:close/>
                    <a:moveTo>
                      <a:pt x="100317" y="42538"/>
                    </a:moveTo>
                    <a:lnTo>
                      <a:pt x="88888" y="42538"/>
                    </a:lnTo>
                    <a:lnTo>
                      <a:pt x="88888" y="39195"/>
                    </a:lnTo>
                    <a:lnTo>
                      <a:pt x="100317" y="39195"/>
                    </a:lnTo>
                    <a:lnTo>
                      <a:pt x="100317" y="42538"/>
                    </a:lnTo>
                    <a:close/>
                    <a:moveTo>
                      <a:pt x="100317" y="36594"/>
                    </a:moveTo>
                    <a:lnTo>
                      <a:pt x="88888" y="36594"/>
                    </a:lnTo>
                    <a:lnTo>
                      <a:pt x="88888" y="33250"/>
                    </a:lnTo>
                    <a:lnTo>
                      <a:pt x="100317" y="33250"/>
                    </a:lnTo>
                    <a:lnTo>
                      <a:pt x="100317" y="36594"/>
                    </a:lnTo>
                    <a:close/>
                  </a:path>
                </a:pathLst>
              </a:custGeom>
              <a:solidFill>
                <a:srgbClr val="173446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2" name="Shape 102"/>
          <p:cNvSpPr txBox="1"/>
          <p:nvPr/>
        </p:nvSpPr>
        <p:spPr>
          <a:xfrm>
            <a:off x="1159645" y="1145336"/>
            <a:ext cx="2598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E64A4A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-US" sz="2400">
                <a:solidFill>
                  <a:srgbClr val="E64A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173446"/>
                </a:solidFill>
              </a:rPr>
              <a:t>Introduction</a:t>
            </a:r>
          </a:p>
        </p:txBody>
      </p:sp>
      <p:cxnSp>
        <p:nvCxnSpPr>
          <p:cNvPr id="103" name="Shape 103"/>
          <p:cNvCxnSpPr>
            <a:stCxn id="100" idx="0"/>
            <a:endCxn id="102" idx="3"/>
          </p:cNvCxnSpPr>
          <p:nvPr/>
        </p:nvCxnSpPr>
        <p:spPr>
          <a:xfrm flipH="1" rot="5400000">
            <a:off x="3731883" y="1433496"/>
            <a:ext cx="450900" cy="397800"/>
          </a:xfrm>
          <a:prstGeom prst="bentConnector3">
            <a:avLst>
              <a:gd fmla="val 4" name="adj1"/>
            </a:avLst>
          </a:prstGeom>
          <a:noFill/>
          <a:ln cap="flat" cmpd="sng" w="9525">
            <a:solidFill>
              <a:srgbClr val="173446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/>
        </p:nvSpPr>
        <p:spPr>
          <a:xfrm>
            <a:off x="5544227" y="1668550"/>
            <a:ext cx="344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8A43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en-US" sz="2400">
                <a:solidFill>
                  <a:srgbClr val="E64A4A"/>
                </a:solidFill>
              </a:rPr>
              <a:t> </a:t>
            </a:r>
            <a:r>
              <a:rPr lang="en-US" sz="2400">
                <a:solidFill>
                  <a:srgbClr val="112837"/>
                </a:solidFill>
              </a:rPr>
              <a:t>Mixed Integer Nonlinear programing</a:t>
            </a:r>
          </a:p>
        </p:txBody>
      </p:sp>
      <p:cxnSp>
        <p:nvCxnSpPr>
          <p:cNvPr id="105" name="Shape 105"/>
          <p:cNvCxnSpPr>
            <a:stCxn id="101" idx="0"/>
            <a:endCxn id="104" idx="1"/>
          </p:cNvCxnSpPr>
          <p:nvPr/>
        </p:nvCxnSpPr>
        <p:spPr>
          <a:xfrm flipH="1" rot="10800000">
            <a:off x="4794827" y="1930150"/>
            <a:ext cx="749400" cy="34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73446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06" name="Shape 106"/>
          <p:cNvSpPr txBox="1"/>
          <p:nvPr/>
        </p:nvSpPr>
        <p:spPr>
          <a:xfrm>
            <a:off x="162950" y="2310150"/>
            <a:ext cx="399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7B49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en-US" sz="2400">
                <a:solidFill>
                  <a:srgbClr val="E64A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173446"/>
                </a:solidFill>
              </a:rPr>
              <a:t>Result &amp; Discussion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2411842" y="2914650"/>
            <a:ext cx="1005900" cy="679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73446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108" name="Shape 108"/>
          <p:cNvGrpSpPr/>
          <p:nvPr/>
        </p:nvGrpSpPr>
        <p:grpSpPr>
          <a:xfrm>
            <a:off x="6871618" y="4001600"/>
            <a:ext cx="1822853" cy="509440"/>
            <a:chOff x="6871618" y="4001600"/>
            <a:chExt cx="1822853" cy="509440"/>
          </a:xfrm>
        </p:grpSpPr>
        <p:grpSp>
          <p:nvGrpSpPr>
            <p:cNvPr id="109" name="Shape 109"/>
            <p:cNvGrpSpPr/>
            <p:nvPr/>
          </p:nvGrpSpPr>
          <p:grpSpPr>
            <a:xfrm flipH="1">
              <a:off x="6871618" y="4001600"/>
              <a:ext cx="607094" cy="509440"/>
              <a:chOff x="3792" y="2206"/>
              <a:chExt cx="889" cy="746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4106" y="2585"/>
                <a:ext cx="263" cy="367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3792" y="2368"/>
                <a:ext cx="889" cy="572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4324" y="2206"/>
                <a:ext cx="188" cy="19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Shape 113"/>
            <p:cNvGrpSpPr/>
            <p:nvPr/>
          </p:nvGrpSpPr>
          <p:grpSpPr>
            <a:xfrm flipH="1">
              <a:off x="7357393" y="4001600"/>
              <a:ext cx="607094" cy="509440"/>
              <a:chOff x="3792" y="2206"/>
              <a:chExt cx="889" cy="74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4106" y="2585"/>
                <a:ext cx="263" cy="367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3792" y="2368"/>
                <a:ext cx="889" cy="572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324" y="2206"/>
                <a:ext cx="188" cy="19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7852461" y="4001600"/>
              <a:ext cx="842010" cy="509440"/>
              <a:chOff x="3448" y="2206"/>
              <a:chExt cx="1233" cy="746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4106" y="2585"/>
                <a:ext cx="263" cy="367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3792" y="2368"/>
                <a:ext cx="889" cy="572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4324" y="2206"/>
                <a:ext cx="188" cy="19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3666" y="2246"/>
                <a:ext cx="589" cy="31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3495" y="2468"/>
                <a:ext cx="471" cy="31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3448" y="2711"/>
                <a:ext cx="430" cy="31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4" name="Shape 124"/>
          <p:cNvSpPr/>
          <p:nvPr/>
        </p:nvSpPr>
        <p:spPr>
          <a:xfrm>
            <a:off x="0" y="0"/>
            <a:ext cx="9143996" cy="865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126" name="Shape 126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127" name="Shape 127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Shape 128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Shape 130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31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Shape 132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Outline</a:t>
              </a:r>
            </a:p>
          </p:txBody>
        </p:sp>
        <p:grpSp>
          <p:nvGrpSpPr>
            <p:cNvPr id="133" name="Shape 133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134" name="Shape 134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Shape 136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544" name="Shape 544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545" name="Shape 545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546" name="Shape 546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Shape 547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Shape 548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Shape 549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Shape 550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1" name="Shape 551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4</a:t>
              </a:r>
              <a:r>
                <a:rPr lang="en-US" sz="2400">
                  <a:solidFill>
                    <a:srgbClr val="173446"/>
                  </a:solidFill>
                </a:rPr>
                <a:t> Generators, 24h</a:t>
              </a:r>
            </a:p>
          </p:txBody>
        </p:sp>
        <p:grpSp>
          <p:nvGrpSpPr>
            <p:cNvPr id="552" name="Shape 552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553" name="Shape 553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Shape 554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Shape 555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6" name="Shape 556"/>
          <p:cNvSpPr txBox="1"/>
          <p:nvPr/>
        </p:nvSpPr>
        <p:spPr>
          <a:xfrm>
            <a:off x="222375" y="1089800"/>
            <a:ext cx="37038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E56D29"/>
              </a:buClr>
              <a:buSzPct val="100000"/>
              <a:buChar char="●"/>
            </a:pPr>
            <a:r>
              <a:rPr lang="en-US" sz="1800">
                <a:solidFill>
                  <a:srgbClr val="E56D29"/>
                </a:solidFill>
              </a:rPr>
              <a:t> Solving Iteration Example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4515225" y="1196875"/>
            <a:ext cx="37038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E56D29"/>
              </a:buClr>
              <a:buSzPct val="100000"/>
              <a:buChar char="●"/>
            </a:pPr>
            <a:r>
              <a:rPr lang="en-US" sz="1800">
                <a:solidFill>
                  <a:srgbClr val="E56D29"/>
                </a:solidFill>
              </a:rPr>
              <a:t>Optimal Value(Objective Fnc): </a:t>
            </a:r>
            <a:r>
              <a:rPr lang="en-US" sz="1800">
                <a:solidFill>
                  <a:srgbClr val="E56D29"/>
                </a:solidFill>
              </a:rPr>
              <a:t>1204835.755366065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E56D29"/>
              </a:buClr>
              <a:buSzPct val="100000"/>
              <a:buChar char="●"/>
            </a:pPr>
            <a:r>
              <a:rPr lang="en-US" sz="1800">
                <a:solidFill>
                  <a:srgbClr val="E56D29"/>
                </a:solidFill>
              </a:rPr>
              <a:t>Solving Time: 294.31 seconds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  <p:pic>
        <p:nvPicPr>
          <p:cNvPr descr="Screen Shot 2017-08-08 at 10.21.21 AM.png" id="558" name="Shape 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8925"/>
            <a:ext cx="4125350" cy="33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564" name="Shape 564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565" name="Shape 565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566" name="Shape 566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Shape 567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Shape 568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Shape 569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Shape 570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1" name="Shape 571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4</a:t>
              </a:r>
              <a:r>
                <a:rPr lang="en-US" sz="2400">
                  <a:solidFill>
                    <a:srgbClr val="173446"/>
                  </a:solidFill>
                </a:rPr>
                <a:t> Generators 24h</a:t>
              </a:r>
            </a:p>
          </p:txBody>
        </p:sp>
        <p:grpSp>
          <p:nvGrpSpPr>
            <p:cNvPr id="572" name="Shape 572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573" name="Shape 573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Shape 574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Shape 575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6" name="Shape 576"/>
          <p:cNvSpPr txBox="1"/>
          <p:nvPr/>
        </p:nvSpPr>
        <p:spPr>
          <a:xfrm>
            <a:off x="146175" y="1160700"/>
            <a:ext cx="37038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E56D29"/>
                </a:solidFill>
              </a:rPr>
              <a:t>Variables Optimal Values: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  <p:pic>
        <p:nvPicPr>
          <p:cNvPr descr="Screen Shot 2017-08-08 at 10.11.45 AM.png" id="577" name="Shape 5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0" y="1741200"/>
            <a:ext cx="9034249" cy="17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583" name="Shape 583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584" name="Shape 584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585" name="Shape 585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Shape 586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Shape 587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Shape 588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Shape 589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0" name="Shape 590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5 Generators, 24h</a:t>
              </a:r>
            </a:p>
          </p:txBody>
        </p:sp>
        <p:grpSp>
          <p:nvGrpSpPr>
            <p:cNvPr id="591" name="Shape 591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592" name="Shape 592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Shape 593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Shape 594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95" name="Shape 595"/>
          <p:cNvSpPr txBox="1"/>
          <p:nvPr/>
        </p:nvSpPr>
        <p:spPr>
          <a:xfrm>
            <a:off x="222375" y="1089800"/>
            <a:ext cx="37038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E56D29"/>
              </a:buClr>
              <a:buSzPct val="100000"/>
              <a:buChar char="●"/>
            </a:pPr>
            <a:r>
              <a:rPr lang="en-US" sz="1800">
                <a:solidFill>
                  <a:srgbClr val="E56D29"/>
                </a:solidFill>
              </a:rPr>
              <a:t> Solving Iteration Example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  <p:pic>
        <p:nvPicPr>
          <p:cNvPr descr="Screen Shot 2017-08-07 at 3.47.43 PM.png" id="596" name="Shape 5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46500"/>
            <a:ext cx="378142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Shape 597"/>
          <p:cNvSpPr txBox="1"/>
          <p:nvPr/>
        </p:nvSpPr>
        <p:spPr>
          <a:xfrm>
            <a:off x="4515225" y="1196875"/>
            <a:ext cx="37038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E56D29"/>
              </a:buClr>
              <a:buSzPct val="100000"/>
              <a:buChar char="●"/>
            </a:pPr>
            <a:r>
              <a:rPr lang="en-US" sz="1800">
                <a:solidFill>
                  <a:srgbClr val="E56D29"/>
                </a:solidFill>
              </a:rPr>
              <a:t>Optimal Value(Objective Fnc): 1254735.80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E56D29"/>
              </a:buClr>
              <a:buSzPct val="100000"/>
              <a:buChar char="●"/>
            </a:pPr>
            <a:r>
              <a:rPr lang="en-US" sz="1800">
                <a:solidFill>
                  <a:srgbClr val="E56D29"/>
                </a:solidFill>
              </a:rPr>
              <a:t>Solving Time: 56.58 seconds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603" name="Shape 603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604" name="Shape 604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605" name="Shape 605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Shape 606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Shape 607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Shape 608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Shape 609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0" name="Shape 610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5 Generators 24h</a:t>
              </a:r>
            </a:p>
          </p:txBody>
        </p:sp>
        <p:grpSp>
          <p:nvGrpSpPr>
            <p:cNvPr id="611" name="Shape 611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612" name="Shape 612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Shape 613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Shape 614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15" name="Shape 615"/>
          <p:cNvSpPr txBox="1"/>
          <p:nvPr/>
        </p:nvSpPr>
        <p:spPr>
          <a:xfrm>
            <a:off x="146175" y="1160700"/>
            <a:ext cx="37038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E56D29"/>
                </a:solidFill>
              </a:rPr>
              <a:t>Variables Optimal Values: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  <p:pic>
        <p:nvPicPr>
          <p:cNvPr descr="Screen Shot 2017-08-07 at 4.01.32 PM.png" id="616" name="Shape 6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5" y="1741200"/>
            <a:ext cx="9013849" cy="21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622" name="Shape 622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623" name="Shape 623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624" name="Shape 624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Shape 625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Shape 626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Shape 627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Shape 628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9" name="Shape 629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6</a:t>
              </a:r>
              <a:r>
                <a:rPr lang="en-US" sz="2400">
                  <a:solidFill>
                    <a:srgbClr val="173446"/>
                  </a:solidFill>
                </a:rPr>
                <a:t> Generators, 24h</a:t>
              </a:r>
            </a:p>
          </p:txBody>
        </p:sp>
        <p:grpSp>
          <p:nvGrpSpPr>
            <p:cNvPr id="630" name="Shape 630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631" name="Shape 631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Shape 632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Shape 633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34" name="Shape 634"/>
          <p:cNvSpPr txBox="1"/>
          <p:nvPr/>
        </p:nvSpPr>
        <p:spPr>
          <a:xfrm>
            <a:off x="146175" y="1166300"/>
            <a:ext cx="71157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E56D29"/>
              </a:buClr>
              <a:buSzPct val="100000"/>
              <a:buChar char="●"/>
            </a:pPr>
            <a:r>
              <a:rPr lang="en-US" sz="1800">
                <a:solidFill>
                  <a:srgbClr val="E56D29"/>
                </a:solidFill>
              </a:rPr>
              <a:t>Optimal Value (Objective Fnc): </a:t>
            </a:r>
            <a:r>
              <a:rPr lang="en-US" sz="1800">
                <a:solidFill>
                  <a:srgbClr val="E56D29"/>
                </a:solidFill>
              </a:rPr>
              <a:t>1316129.073121196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E56D29"/>
              </a:buClr>
              <a:buSzPct val="100000"/>
              <a:buChar char="●"/>
            </a:pPr>
            <a:r>
              <a:rPr lang="en-US" sz="1800">
                <a:solidFill>
                  <a:srgbClr val="E56D29"/>
                </a:solidFill>
              </a:rPr>
              <a:t>Solving Time: 1444.43 seconds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  <p:pic>
        <p:nvPicPr>
          <p:cNvPr descr="Screen Shot 2017-08-08 at 10.33.51 AM.png" id="635" name="Shape 6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7600"/>
            <a:ext cx="9144000" cy="2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641" name="Shape 641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642" name="Shape 642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643" name="Shape 643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Shape 644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Shape 645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Shape 646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Shape 647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8" name="Shape 648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7</a:t>
              </a:r>
              <a:r>
                <a:rPr lang="en-US" sz="2400">
                  <a:solidFill>
                    <a:srgbClr val="173446"/>
                  </a:solidFill>
                </a:rPr>
                <a:t> Generators, 24h</a:t>
              </a:r>
            </a:p>
          </p:txBody>
        </p:sp>
        <p:grpSp>
          <p:nvGrpSpPr>
            <p:cNvPr id="649" name="Shape 649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650" name="Shape 650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Shape 651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Shape 652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53" name="Shape 653"/>
          <p:cNvSpPr txBox="1"/>
          <p:nvPr/>
        </p:nvSpPr>
        <p:spPr>
          <a:xfrm>
            <a:off x="146175" y="1166300"/>
            <a:ext cx="71157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E56D29"/>
              </a:buClr>
              <a:buSzPct val="100000"/>
              <a:buChar char="●"/>
            </a:pPr>
            <a:r>
              <a:rPr lang="en-US" sz="1800">
                <a:solidFill>
                  <a:srgbClr val="E56D29"/>
                </a:solidFill>
              </a:rPr>
              <a:t>Optimal Value (Objective Fnc): </a:t>
            </a:r>
            <a:r>
              <a:rPr lang="en-US" sz="1800">
                <a:solidFill>
                  <a:srgbClr val="E56D29"/>
                </a:solidFill>
              </a:rPr>
              <a:t>1259507.706079903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E56D29"/>
              </a:buClr>
              <a:buSzPct val="100000"/>
              <a:buChar char="●"/>
            </a:pPr>
            <a:r>
              <a:rPr lang="en-US" sz="1800">
                <a:solidFill>
                  <a:srgbClr val="E56D29"/>
                </a:solidFill>
              </a:rPr>
              <a:t>Solving Time: 174.6 seconds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  <p:pic>
        <p:nvPicPr>
          <p:cNvPr descr="Screen Shot 2017-08-07 at 4.07.15 PM.png" id="654" name="Shape 6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5" y="2205200"/>
            <a:ext cx="9044424" cy="27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660" name="Shape 660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661" name="Shape 661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662" name="Shape 662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Shape 663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Shape 664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Shape 665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Shape 666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7" name="Shape 667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8</a:t>
              </a:r>
              <a:r>
                <a:rPr lang="en-US" sz="2400">
                  <a:solidFill>
                    <a:srgbClr val="173446"/>
                  </a:solidFill>
                </a:rPr>
                <a:t> Generators, 24h</a:t>
              </a:r>
            </a:p>
          </p:txBody>
        </p:sp>
        <p:grpSp>
          <p:nvGrpSpPr>
            <p:cNvPr id="668" name="Shape 668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669" name="Shape 669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Shape 670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Shape 671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72" name="Shape 672"/>
          <p:cNvSpPr txBox="1"/>
          <p:nvPr/>
        </p:nvSpPr>
        <p:spPr>
          <a:xfrm>
            <a:off x="1014150" y="2052300"/>
            <a:ext cx="71157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E56D29"/>
              </a:buClr>
              <a:buSzPct val="100000"/>
              <a:buChar char="●"/>
            </a:pPr>
            <a:r>
              <a:rPr lang="en-US" sz="1800">
                <a:solidFill>
                  <a:srgbClr val="E56D29"/>
                </a:solidFill>
              </a:rPr>
              <a:t>Optimal Value (Objective Fn</a:t>
            </a:r>
            <a:r>
              <a:rPr lang="en-US" sz="1800">
                <a:solidFill>
                  <a:srgbClr val="E56D29"/>
                </a:solidFill>
              </a:rPr>
              <a:t>c): 1547002.7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E56D29"/>
              </a:buClr>
              <a:buSzPct val="100000"/>
              <a:buChar char="●"/>
            </a:pPr>
            <a:r>
              <a:rPr lang="en-US" sz="1800">
                <a:solidFill>
                  <a:srgbClr val="E56D29"/>
                </a:solidFill>
              </a:rPr>
              <a:t>Solving Time: 3752.84 seconds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/>
        </p:nvSpPr>
        <p:spPr>
          <a:xfrm>
            <a:off x="469050" y="1897525"/>
            <a:ext cx="7480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LP relaxation is infeasible or </a:t>
            </a:r>
            <a:r>
              <a:rPr i="1" lang="en-US" sz="2400">
                <a:solidFill>
                  <a:srgbClr val="E56D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expensive”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78" name="Shape 678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679" name="Shape 679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680" name="Shape 680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681" name="Shape 681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Shape 682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Shape 683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Shape 684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Shape 685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6" name="Shape 686"/>
            <p:cNvSpPr txBox="1"/>
            <p:nvPr/>
          </p:nvSpPr>
          <p:spPr>
            <a:xfrm>
              <a:off x="1527338" y="496163"/>
              <a:ext cx="323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10 </a:t>
              </a:r>
              <a:r>
                <a:rPr lang="en-US" sz="2400">
                  <a:solidFill>
                    <a:srgbClr val="173446"/>
                  </a:solidFill>
                </a:rPr>
                <a:t>Generators, 24h</a:t>
              </a:r>
            </a:p>
          </p:txBody>
        </p:sp>
        <p:grpSp>
          <p:nvGrpSpPr>
            <p:cNvPr id="687" name="Shape 687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688" name="Shape 688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Shape 689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Shape 690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91" name="Shape 691"/>
          <p:cNvSpPr txBox="1"/>
          <p:nvPr/>
        </p:nvSpPr>
        <p:spPr>
          <a:xfrm>
            <a:off x="500825" y="2397000"/>
            <a:ext cx="67494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i="1" lang="en-US" sz="1800"/>
              <a:t>Reasons?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Running time too long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Reached the constraints or variable limits of the solver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Requires stronger computational power than the platform is capable of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697" name="Shape 697"/>
          <p:cNvGrpSpPr/>
          <p:nvPr/>
        </p:nvGrpSpPr>
        <p:grpSpPr>
          <a:xfrm>
            <a:off x="146198" y="114895"/>
            <a:ext cx="7421509" cy="504273"/>
            <a:chOff x="598442" y="473184"/>
            <a:chExt cx="4729185" cy="504273"/>
          </a:xfrm>
        </p:grpSpPr>
        <p:grpSp>
          <p:nvGrpSpPr>
            <p:cNvPr id="698" name="Shape 698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699" name="Shape 699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Shape 700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Shape 701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Shape 702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Shape 703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4" name="Shape 704"/>
            <p:cNvSpPr txBox="1"/>
            <p:nvPr/>
          </p:nvSpPr>
          <p:spPr>
            <a:xfrm>
              <a:off x="1527328" y="496164"/>
              <a:ext cx="2851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Generators V.S. Solving Time</a:t>
              </a:r>
            </a:p>
          </p:txBody>
        </p:sp>
        <p:grpSp>
          <p:nvGrpSpPr>
            <p:cNvPr id="705" name="Shape 705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706" name="Shape 706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Shape 707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Shape 708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09" name="Shape 7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50" y="1038875"/>
            <a:ext cx="4862489" cy="410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Shape 710"/>
          <p:cNvSpPr txBox="1"/>
          <p:nvPr/>
        </p:nvSpPr>
        <p:spPr>
          <a:xfrm>
            <a:off x="5683325" y="1721300"/>
            <a:ext cx="31779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buClr>
                <a:srgbClr val="07B498"/>
              </a:buClr>
              <a:buSzPct val="100000"/>
              <a:buChar char="●"/>
            </a:pPr>
            <a:r>
              <a:rPr lang="en-US" sz="1600">
                <a:solidFill>
                  <a:srgbClr val="07B498"/>
                </a:solidFill>
              </a:rPr>
              <a:t>The solving time is not simply increasing with the increasing number of generators. </a:t>
            </a:r>
          </a:p>
          <a:p>
            <a:pPr indent="-330200" lvl="0" marL="457200">
              <a:spcBef>
                <a:spcPts val="0"/>
              </a:spcBef>
              <a:buClr>
                <a:srgbClr val="07B498"/>
              </a:buClr>
              <a:buSzPct val="100000"/>
              <a:buChar char="●"/>
            </a:pPr>
            <a:r>
              <a:rPr lang="en-US" sz="1600">
                <a:solidFill>
                  <a:srgbClr val="07B498"/>
                </a:solidFill>
              </a:rPr>
              <a:t>Generators’ attributes such like operating costs, startup costs also played an important role for the solving time.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/>
        </p:nvSpPr>
        <p:spPr>
          <a:xfrm>
            <a:off x="0" y="0"/>
            <a:ext cx="9143996" cy="865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716" name="Shape 716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717" name="Shape 717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718" name="Shape 718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Shape 719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Shape 720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Shape 721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Shape 722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3" name="Shape 723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Data Sheet</a:t>
              </a:r>
            </a:p>
          </p:txBody>
        </p:sp>
        <p:grpSp>
          <p:nvGrpSpPr>
            <p:cNvPr id="724" name="Shape 724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725" name="Shape 725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Shape 726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Shape 727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Screen Shot 2017-08-07 at 10.44.29 AM.png" id="728" name="Shape 728"/>
          <p:cNvPicPr preferRelativeResize="0"/>
          <p:nvPr/>
        </p:nvPicPr>
        <p:blipFill rotWithShape="1">
          <a:blip r:embed="rId3">
            <a:alphaModFix/>
          </a:blip>
          <a:srcRect b="6809" l="0" r="0" t="-93"/>
          <a:stretch/>
        </p:blipFill>
        <p:spPr>
          <a:xfrm>
            <a:off x="533400" y="4281050"/>
            <a:ext cx="8124825" cy="61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Screen Shot 2017-08-07 at 10.51.26 AM.png" id="729" name="Shape 7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75" y="1017500"/>
            <a:ext cx="8704725" cy="318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 rot="-1453450">
            <a:off x="72132" y="1720658"/>
            <a:ext cx="10438439" cy="4937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142" name="Shape 142"/>
          <p:cNvGrpSpPr/>
          <p:nvPr/>
        </p:nvGrpSpPr>
        <p:grpSpPr>
          <a:xfrm>
            <a:off x="955480" y="1185075"/>
            <a:ext cx="7233040" cy="3456780"/>
            <a:chOff x="1124023" y="1108875"/>
            <a:chExt cx="7233040" cy="3456780"/>
          </a:xfrm>
        </p:grpSpPr>
        <p:grpSp>
          <p:nvGrpSpPr>
            <p:cNvPr id="143" name="Shape 143"/>
            <p:cNvGrpSpPr/>
            <p:nvPr/>
          </p:nvGrpSpPr>
          <p:grpSpPr>
            <a:xfrm>
              <a:off x="1124023" y="1166932"/>
              <a:ext cx="5476472" cy="3398723"/>
              <a:chOff x="1224579" y="1205032"/>
              <a:chExt cx="5476472" cy="3398723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1224579" y="2612311"/>
                <a:ext cx="5476472" cy="1991444"/>
              </a:xfrm>
              <a:custGeom>
                <a:pathLst>
                  <a:path extrusionOk="0" h="120000" w="120000">
                    <a:moveTo>
                      <a:pt x="120000" y="9787"/>
                    </a:moveTo>
                    <a:lnTo>
                      <a:pt x="108162" y="0"/>
                    </a:lnTo>
                    <a:lnTo>
                      <a:pt x="51424" y="65319"/>
                    </a:lnTo>
                    <a:lnTo>
                      <a:pt x="11166" y="15957"/>
                    </a:lnTo>
                    <a:lnTo>
                      <a:pt x="0" y="25602"/>
                    </a:lnTo>
                    <a:lnTo>
                      <a:pt x="39896" y="78581"/>
                    </a:lnTo>
                    <a:lnTo>
                      <a:pt x="29580" y="90496"/>
                    </a:lnTo>
                    <a:lnTo>
                      <a:pt x="41727" y="108014"/>
                    </a:lnTo>
                    <a:lnTo>
                      <a:pt x="52147" y="94893"/>
                    </a:lnTo>
                    <a:lnTo>
                      <a:pt x="70947" y="120000"/>
                    </a:lnTo>
                    <a:lnTo>
                      <a:pt x="82475" y="103475"/>
                    </a:lnTo>
                    <a:lnTo>
                      <a:pt x="63700" y="80425"/>
                    </a:lnTo>
                    <a:lnTo>
                      <a:pt x="120000" y="9787"/>
                    </a:lnTo>
                    <a:close/>
                  </a:path>
                </a:pathLst>
              </a:custGeom>
              <a:solidFill>
                <a:srgbClr val="173446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2626516" y="1205032"/>
                <a:ext cx="958850" cy="2011363"/>
              </a:xfrm>
              <a:custGeom>
                <a:pathLst>
                  <a:path extrusionOk="0" h="120000" w="120000">
                    <a:moveTo>
                      <a:pt x="55629" y="0"/>
                    </a:moveTo>
                    <a:lnTo>
                      <a:pt x="0" y="18752"/>
                    </a:lnTo>
                    <a:lnTo>
                      <a:pt x="0" y="107971"/>
                    </a:lnTo>
                    <a:lnTo>
                      <a:pt x="55629" y="120000"/>
                    </a:lnTo>
                    <a:lnTo>
                      <a:pt x="120000" y="107971"/>
                    </a:lnTo>
                    <a:lnTo>
                      <a:pt x="120000" y="18847"/>
                    </a:lnTo>
                    <a:lnTo>
                      <a:pt x="55629" y="0"/>
                    </a:lnTo>
                    <a:close/>
                    <a:moveTo>
                      <a:pt x="43311" y="9850"/>
                    </a:moveTo>
                    <a:lnTo>
                      <a:pt x="49271" y="8050"/>
                    </a:lnTo>
                    <a:lnTo>
                      <a:pt x="49271" y="13070"/>
                    </a:lnTo>
                    <a:lnTo>
                      <a:pt x="43311" y="14775"/>
                    </a:lnTo>
                    <a:lnTo>
                      <a:pt x="43311" y="9850"/>
                    </a:lnTo>
                    <a:close/>
                    <a:moveTo>
                      <a:pt x="43311" y="19131"/>
                    </a:moveTo>
                    <a:lnTo>
                      <a:pt x="49271" y="17616"/>
                    </a:lnTo>
                    <a:lnTo>
                      <a:pt x="49271" y="22636"/>
                    </a:lnTo>
                    <a:lnTo>
                      <a:pt x="43311" y="24056"/>
                    </a:lnTo>
                    <a:lnTo>
                      <a:pt x="43311" y="19131"/>
                    </a:lnTo>
                    <a:close/>
                    <a:moveTo>
                      <a:pt x="43311" y="28602"/>
                    </a:moveTo>
                    <a:lnTo>
                      <a:pt x="49271" y="27277"/>
                    </a:lnTo>
                    <a:lnTo>
                      <a:pt x="49271" y="32296"/>
                    </a:lnTo>
                    <a:lnTo>
                      <a:pt x="43311" y="33433"/>
                    </a:lnTo>
                    <a:lnTo>
                      <a:pt x="43311" y="28602"/>
                    </a:lnTo>
                    <a:close/>
                    <a:moveTo>
                      <a:pt x="43311" y="37884"/>
                    </a:moveTo>
                    <a:lnTo>
                      <a:pt x="49271" y="36937"/>
                    </a:lnTo>
                    <a:lnTo>
                      <a:pt x="49271" y="41862"/>
                    </a:lnTo>
                    <a:lnTo>
                      <a:pt x="43311" y="42715"/>
                    </a:lnTo>
                    <a:lnTo>
                      <a:pt x="43311" y="37884"/>
                    </a:lnTo>
                    <a:close/>
                    <a:moveTo>
                      <a:pt x="43311" y="47261"/>
                    </a:moveTo>
                    <a:lnTo>
                      <a:pt x="49271" y="46503"/>
                    </a:lnTo>
                    <a:lnTo>
                      <a:pt x="49271" y="51428"/>
                    </a:lnTo>
                    <a:lnTo>
                      <a:pt x="43311" y="52091"/>
                    </a:lnTo>
                    <a:lnTo>
                      <a:pt x="43311" y="47261"/>
                    </a:lnTo>
                    <a:close/>
                    <a:moveTo>
                      <a:pt x="43311" y="56637"/>
                    </a:moveTo>
                    <a:lnTo>
                      <a:pt x="49271" y="56069"/>
                    </a:lnTo>
                    <a:lnTo>
                      <a:pt x="49271" y="61089"/>
                    </a:lnTo>
                    <a:lnTo>
                      <a:pt x="43311" y="61373"/>
                    </a:lnTo>
                    <a:lnTo>
                      <a:pt x="43311" y="56637"/>
                    </a:lnTo>
                    <a:close/>
                    <a:moveTo>
                      <a:pt x="43311" y="65919"/>
                    </a:moveTo>
                    <a:lnTo>
                      <a:pt x="49271" y="65730"/>
                    </a:lnTo>
                    <a:lnTo>
                      <a:pt x="49271" y="70749"/>
                    </a:lnTo>
                    <a:lnTo>
                      <a:pt x="43311" y="70749"/>
                    </a:lnTo>
                    <a:lnTo>
                      <a:pt x="43311" y="65919"/>
                    </a:lnTo>
                    <a:close/>
                    <a:moveTo>
                      <a:pt x="43311" y="75295"/>
                    </a:moveTo>
                    <a:lnTo>
                      <a:pt x="49271" y="75390"/>
                    </a:lnTo>
                    <a:lnTo>
                      <a:pt x="49271" y="80315"/>
                    </a:lnTo>
                    <a:lnTo>
                      <a:pt x="43311" y="80126"/>
                    </a:lnTo>
                    <a:lnTo>
                      <a:pt x="43311" y="75295"/>
                    </a:lnTo>
                    <a:close/>
                    <a:moveTo>
                      <a:pt x="31788" y="13449"/>
                    </a:moveTo>
                    <a:lnTo>
                      <a:pt x="37152" y="11838"/>
                    </a:lnTo>
                    <a:lnTo>
                      <a:pt x="37152" y="16479"/>
                    </a:lnTo>
                    <a:lnTo>
                      <a:pt x="31788" y="17995"/>
                    </a:lnTo>
                    <a:lnTo>
                      <a:pt x="31788" y="13449"/>
                    </a:lnTo>
                    <a:close/>
                    <a:moveTo>
                      <a:pt x="31788" y="22257"/>
                    </a:moveTo>
                    <a:lnTo>
                      <a:pt x="37152" y="20836"/>
                    </a:lnTo>
                    <a:lnTo>
                      <a:pt x="37152" y="25572"/>
                    </a:lnTo>
                    <a:lnTo>
                      <a:pt x="31788" y="26803"/>
                    </a:lnTo>
                    <a:lnTo>
                      <a:pt x="31788" y="22257"/>
                    </a:lnTo>
                    <a:close/>
                    <a:moveTo>
                      <a:pt x="31788" y="30970"/>
                    </a:moveTo>
                    <a:lnTo>
                      <a:pt x="37152" y="29928"/>
                    </a:lnTo>
                    <a:lnTo>
                      <a:pt x="37152" y="34569"/>
                    </a:lnTo>
                    <a:lnTo>
                      <a:pt x="31788" y="35611"/>
                    </a:lnTo>
                    <a:lnTo>
                      <a:pt x="31788" y="30970"/>
                    </a:lnTo>
                    <a:close/>
                    <a:moveTo>
                      <a:pt x="31788" y="39873"/>
                    </a:moveTo>
                    <a:lnTo>
                      <a:pt x="37152" y="38926"/>
                    </a:lnTo>
                    <a:lnTo>
                      <a:pt x="37152" y="43662"/>
                    </a:lnTo>
                    <a:lnTo>
                      <a:pt x="31788" y="44419"/>
                    </a:lnTo>
                    <a:lnTo>
                      <a:pt x="31788" y="39873"/>
                    </a:lnTo>
                    <a:close/>
                    <a:moveTo>
                      <a:pt x="31788" y="48681"/>
                    </a:moveTo>
                    <a:lnTo>
                      <a:pt x="37152" y="48018"/>
                    </a:lnTo>
                    <a:lnTo>
                      <a:pt x="37152" y="52754"/>
                    </a:lnTo>
                    <a:lnTo>
                      <a:pt x="31788" y="53322"/>
                    </a:lnTo>
                    <a:lnTo>
                      <a:pt x="31788" y="48681"/>
                    </a:lnTo>
                    <a:close/>
                    <a:moveTo>
                      <a:pt x="31788" y="57490"/>
                    </a:moveTo>
                    <a:lnTo>
                      <a:pt x="37152" y="57111"/>
                    </a:lnTo>
                    <a:lnTo>
                      <a:pt x="37152" y="61846"/>
                    </a:lnTo>
                    <a:lnTo>
                      <a:pt x="31788" y="62131"/>
                    </a:lnTo>
                    <a:lnTo>
                      <a:pt x="31788" y="57490"/>
                    </a:lnTo>
                    <a:close/>
                    <a:moveTo>
                      <a:pt x="31788" y="66298"/>
                    </a:moveTo>
                    <a:lnTo>
                      <a:pt x="37152" y="66108"/>
                    </a:lnTo>
                    <a:lnTo>
                      <a:pt x="37152" y="70844"/>
                    </a:lnTo>
                    <a:lnTo>
                      <a:pt x="31788" y="70939"/>
                    </a:lnTo>
                    <a:lnTo>
                      <a:pt x="31788" y="66298"/>
                    </a:lnTo>
                    <a:close/>
                    <a:moveTo>
                      <a:pt x="31788" y="75201"/>
                    </a:moveTo>
                    <a:lnTo>
                      <a:pt x="37152" y="75295"/>
                    </a:lnTo>
                    <a:lnTo>
                      <a:pt x="37152" y="79842"/>
                    </a:lnTo>
                    <a:lnTo>
                      <a:pt x="31788" y="79747"/>
                    </a:lnTo>
                    <a:lnTo>
                      <a:pt x="31788" y="75201"/>
                    </a:lnTo>
                    <a:close/>
                    <a:moveTo>
                      <a:pt x="21456" y="16574"/>
                    </a:moveTo>
                    <a:lnTo>
                      <a:pt x="26026" y="15153"/>
                    </a:lnTo>
                    <a:lnTo>
                      <a:pt x="26026" y="19605"/>
                    </a:lnTo>
                    <a:lnTo>
                      <a:pt x="21456" y="20836"/>
                    </a:lnTo>
                    <a:lnTo>
                      <a:pt x="21456" y="16574"/>
                    </a:lnTo>
                    <a:close/>
                    <a:moveTo>
                      <a:pt x="21456" y="24909"/>
                    </a:moveTo>
                    <a:lnTo>
                      <a:pt x="26026" y="23677"/>
                    </a:lnTo>
                    <a:lnTo>
                      <a:pt x="26026" y="28224"/>
                    </a:lnTo>
                    <a:lnTo>
                      <a:pt x="21456" y="29265"/>
                    </a:lnTo>
                    <a:lnTo>
                      <a:pt x="21456" y="24909"/>
                    </a:lnTo>
                    <a:close/>
                    <a:moveTo>
                      <a:pt x="21456" y="33338"/>
                    </a:moveTo>
                    <a:lnTo>
                      <a:pt x="26026" y="32296"/>
                    </a:lnTo>
                    <a:lnTo>
                      <a:pt x="26026" y="36748"/>
                    </a:lnTo>
                    <a:lnTo>
                      <a:pt x="21456" y="37600"/>
                    </a:lnTo>
                    <a:lnTo>
                      <a:pt x="21456" y="33338"/>
                    </a:lnTo>
                    <a:close/>
                    <a:moveTo>
                      <a:pt x="21456" y="41673"/>
                    </a:moveTo>
                    <a:lnTo>
                      <a:pt x="26026" y="40820"/>
                    </a:lnTo>
                    <a:lnTo>
                      <a:pt x="26026" y="45272"/>
                    </a:lnTo>
                    <a:lnTo>
                      <a:pt x="21456" y="45935"/>
                    </a:lnTo>
                    <a:lnTo>
                      <a:pt x="21456" y="41673"/>
                    </a:lnTo>
                    <a:close/>
                    <a:moveTo>
                      <a:pt x="21456" y="50007"/>
                    </a:moveTo>
                    <a:lnTo>
                      <a:pt x="26026" y="49344"/>
                    </a:lnTo>
                    <a:lnTo>
                      <a:pt x="26026" y="53891"/>
                    </a:lnTo>
                    <a:lnTo>
                      <a:pt x="21456" y="54269"/>
                    </a:lnTo>
                    <a:lnTo>
                      <a:pt x="21456" y="50007"/>
                    </a:lnTo>
                    <a:close/>
                    <a:moveTo>
                      <a:pt x="21456" y="58342"/>
                    </a:moveTo>
                    <a:lnTo>
                      <a:pt x="26026" y="57963"/>
                    </a:lnTo>
                    <a:lnTo>
                      <a:pt x="26026" y="62415"/>
                    </a:lnTo>
                    <a:lnTo>
                      <a:pt x="21456" y="62699"/>
                    </a:lnTo>
                    <a:lnTo>
                      <a:pt x="21456" y="58342"/>
                    </a:lnTo>
                    <a:close/>
                    <a:moveTo>
                      <a:pt x="21456" y="66771"/>
                    </a:moveTo>
                    <a:lnTo>
                      <a:pt x="26026" y="66487"/>
                    </a:lnTo>
                    <a:lnTo>
                      <a:pt x="26026" y="70939"/>
                    </a:lnTo>
                    <a:lnTo>
                      <a:pt x="21456" y="71033"/>
                    </a:lnTo>
                    <a:lnTo>
                      <a:pt x="21456" y="66771"/>
                    </a:lnTo>
                    <a:close/>
                    <a:moveTo>
                      <a:pt x="21456" y="75011"/>
                    </a:moveTo>
                    <a:lnTo>
                      <a:pt x="26026" y="75011"/>
                    </a:lnTo>
                    <a:lnTo>
                      <a:pt x="26026" y="79558"/>
                    </a:lnTo>
                    <a:lnTo>
                      <a:pt x="21456" y="79368"/>
                    </a:lnTo>
                    <a:lnTo>
                      <a:pt x="21456" y="75011"/>
                    </a:lnTo>
                    <a:close/>
                    <a:moveTo>
                      <a:pt x="12119" y="19510"/>
                    </a:moveTo>
                    <a:lnTo>
                      <a:pt x="16490" y="18184"/>
                    </a:lnTo>
                    <a:lnTo>
                      <a:pt x="16490" y="22352"/>
                    </a:lnTo>
                    <a:lnTo>
                      <a:pt x="12119" y="23583"/>
                    </a:lnTo>
                    <a:lnTo>
                      <a:pt x="12119" y="19510"/>
                    </a:lnTo>
                    <a:close/>
                    <a:moveTo>
                      <a:pt x="12119" y="27371"/>
                    </a:moveTo>
                    <a:lnTo>
                      <a:pt x="16490" y="26329"/>
                    </a:lnTo>
                    <a:lnTo>
                      <a:pt x="16490" y="30497"/>
                    </a:lnTo>
                    <a:lnTo>
                      <a:pt x="12119" y="31539"/>
                    </a:lnTo>
                    <a:lnTo>
                      <a:pt x="12119" y="27371"/>
                    </a:lnTo>
                    <a:close/>
                    <a:moveTo>
                      <a:pt x="12119" y="35327"/>
                    </a:moveTo>
                    <a:lnTo>
                      <a:pt x="16490" y="34380"/>
                    </a:lnTo>
                    <a:lnTo>
                      <a:pt x="16490" y="38642"/>
                    </a:lnTo>
                    <a:lnTo>
                      <a:pt x="12119" y="39400"/>
                    </a:lnTo>
                    <a:lnTo>
                      <a:pt x="12119" y="35327"/>
                    </a:lnTo>
                    <a:close/>
                    <a:moveTo>
                      <a:pt x="12119" y="43283"/>
                    </a:moveTo>
                    <a:lnTo>
                      <a:pt x="16490" y="42525"/>
                    </a:lnTo>
                    <a:lnTo>
                      <a:pt x="16490" y="46787"/>
                    </a:lnTo>
                    <a:lnTo>
                      <a:pt x="12119" y="47355"/>
                    </a:lnTo>
                    <a:lnTo>
                      <a:pt x="12119" y="43283"/>
                    </a:lnTo>
                    <a:close/>
                    <a:moveTo>
                      <a:pt x="12119" y="51144"/>
                    </a:moveTo>
                    <a:lnTo>
                      <a:pt x="16490" y="50670"/>
                    </a:lnTo>
                    <a:lnTo>
                      <a:pt x="16490" y="54838"/>
                    </a:lnTo>
                    <a:lnTo>
                      <a:pt x="12119" y="55311"/>
                    </a:lnTo>
                    <a:lnTo>
                      <a:pt x="12119" y="51144"/>
                    </a:lnTo>
                    <a:close/>
                    <a:moveTo>
                      <a:pt x="12119" y="59100"/>
                    </a:moveTo>
                    <a:lnTo>
                      <a:pt x="16490" y="58816"/>
                    </a:lnTo>
                    <a:lnTo>
                      <a:pt x="16490" y="62888"/>
                    </a:lnTo>
                    <a:lnTo>
                      <a:pt x="12119" y="63172"/>
                    </a:lnTo>
                    <a:lnTo>
                      <a:pt x="12119" y="59100"/>
                    </a:lnTo>
                    <a:close/>
                    <a:moveTo>
                      <a:pt x="12119" y="67056"/>
                    </a:moveTo>
                    <a:lnTo>
                      <a:pt x="16490" y="66866"/>
                    </a:lnTo>
                    <a:lnTo>
                      <a:pt x="16490" y="71033"/>
                    </a:lnTo>
                    <a:lnTo>
                      <a:pt x="12119" y="71128"/>
                    </a:lnTo>
                    <a:lnTo>
                      <a:pt x="12119" y="67056"/>
                    </a:lnTo>
                    <a:close/>
                    <a:moveTo>
                      <a:pt x="12119" y="74917"/>
                    </a:moveTo>
                    <a:lnTo>
                      <a:pt x="16490" y="74917"/>
                    </a:lnTo>
                    <a:lnTo>
                      <a:pt x="16490" y="79179"/>
                    </a:lnTo>
                    <a:lnTo>
                      <a:pt x="12119" y="79084"/>
                    </a:lnTo>
                    <a:lnTo>
                      <a:pt x="12119" y="74917"/>
                    </a:lnTo>
                    <a:close/>
                    <a:moveTo>
                      <a:pt x="3973" y="21973"/>
                    </a:moveTo>
                    <a:lnTo>
                      <a:pt x="7748" y="20836"/>
                    </a:lnTo>
                    <a:lnTo>
                      <a:pt x="7748" y="24909"/>
                    </a:lnTo>
                    <a:lnTo>
                      <a:pt x="3973" y="25856"/>
                    </a:lnTo>
                    <a:lnTo>
                      <a:pt x="3973" y="21973"/>
                    </a:lnTo>
                    <a:close/>
                    <a:moveTo>
                      <a:pt x="3973" y="29644"/>
                    </a:moveTo>
                    <a:lnTo>
                      <a:pt x="7748" y="28602"/>
                    </a:lnTo>
                    <a:lnTo>
                      <a:pt x="7748" y="32580"/>
                    </a:lnTo>
                    <a:lnTo>
                      <a:pt x="3973" y="33528"/>
                    </a:lnTo>
                    <a:lnTo>
                      <a:pt x="3973" y="29644"/>
                    </a:lnTo>
                    <a:close/>
                    <a:moveTo>
                      <a:pt x="3973" y="37127"/>
                    </a:moveTo>
                    <a:lnTo>
                      <a:pt x="7748" y="36369"/>
                    </a:lnTo>
                    <a:lnTo>
                      <a:pt x="7748" y="40347"/>
                    </a:lnTo>
                    <a:lnTo>
                      <a:pt x="3973" y="41010"/>
                    </a:lnTo>
                    <a:lnTo>
                      <a:pt x="3973" y="37127"/>
                    </a:lnTo>
                    <a:close/>
                    <a:moveTo>
                      <a:pt x="3973" y="44609"/>
                    </a:moveTo>
                    <a:lnTo>
                      <a:pt x="7748" y="44041"/>
                    </a:lnTo>
                    <a:lnTo>
                      <a:pt x="7748" y="47924"/>
                    </a:lnTo>
                    <a:lnTo>
                      <a:pt x="3973" y="48587"/>
                    </a:lnTo>
                    <a:lnTo>
                      <a:pt x="3973" y="44609"/>
                    </a:lnTo>
                    <a:close/>
                    <a:moveTo>
                      <a:pt x="3973" y="52186"/>
                    </a:moveTo>
                    <a:lnTo>
                      <a:pt x="7748" y="51807"/>
                    </a:lnTo>
                    <a:lnTo>
                      <a:pt x="7748" y="55690"/>
                    </a:lnTo>
                    <a:lnTo>
                      <a:pt x="3973" y="56069"/>
                    </a:lnTo>
                    <a:lnTo>
                      <a:pt x="3973" y="52186"/>
                    </a:lnTo>
                    <a:close/>
                    <a:moveTo>
                      <a:pt x="3973" y="59763"/>
                    </a:moveTo>
                    <a:lnTo>
                      <a:pt x="7748" y="59479"/>
                    </a:lnTo>
                    <a:lnTo>
                      <a:pt x="7748" y="63456"/>
                    </a:lnTo>
                    <a:lnTo>
                      <a:pt x="3973" y="63741"/>
                    </a:lnTo>
                    <a:lnTo>
                      <a:pt x="3973" y="59763"/>
                    </a:lnTo>
                    <a:close/>
                    <a:moveTo>
                      <a:pt x="3973" y="67340"/>
                    </a:moveTo>
                    <a:lnTo>
                      <a:pt x="7748" y="67245"/>
                    </a:lnTo>
                    <a:lnTo>
                      <a:pt x="7748" y="71128"/>
                    </a:lnTo>
                    <a:lnTo>
                      <a:pt x="3973" y="71223"/>
                    </a:lnTo>
                    <a:lnTo>
                      <a:pt x="3973" y="67340"/>
                    </a:lnTo>
                    <a:close/>
                    <a:moveTo>
                      <a:pt x="3973" y="74822"/>
                    </a:moveTo>
                    <a:lnTo>
                      <a:pt x="7748" y="74917"/>
                    </a:lnTo>
                    <a:lnTo>
                      <a:pt x="7748" y="78895"/>
                    </a:lnTo>
                    <a:lnTo>
                      <a:pt x="3973" y="78800"/>
                    </a:lnTo>
                    <a:lnTo>
                      <a:pt x="3973" y="74822"/>
                    </a:lnTo>
                    <a:close/>
                    <a:moveTo>
                      <a:pt x="7748" y="102004"/>
                    </a:moveTo>
                    <a:lnTo>
                      <a:pt x="3973" y="101436"/>
                    </a:lnTo>
                    <a:lnTo>
                      <a:pt x="3973" y="97553"/>
                    </a:lnTo>
                    <a:lnTo>
                      <a:pt x="7748" y="98026"/>
                    </a:lnTo>
                    <a:lnTo>
                      <a:pt x="7748" y="102004"/>
                    </a:lnTo>
                    <a:close/>
                    <a:moveTo>
                      <a:pt x="7748" y="94333"/>
                    </a:moveTo>
                    <a:lnTo>
                      <a:pt x="3973" y="93954"/>
                    </a:lnTo>
                    <a:lnTo>
                      <a:pt x="3973" y="89976"/>
                    </a:lnTo>
                    <a:lnTo>
                      <a:pt x="7748" y="90260"/>
                    </a:lnTo>
                    <a:lnTo>
                      <a:pt x="7748" y="94333"/>
                    </a:lnTo>
                    <a:close/>
                    <a:moveTo>
                      <a:pt x="7947" y="86471"/>
                    </a:moveTo>
                    <a:lnTo>
                      <a:pt x="4172" y="86187"/>
                    </a:lnTo>
                    <a:lnTo>
                      <a:pt x="4172" y="82304"/>
                    </a:lnTo>
                    <a:lnTo>
                      <a:pt x="7947" y="82494"/>
                    </a:lnTo>
                    <a:lnTo>
                      <a:pt x="7947" y="86471"/>
                    </a:lnTo>
                    <a:close/>
                    <a:moveTo>
                      <a:pt x="16490" y="103520"/>
                    </a:moveTo>
                    <a:lnTo>
                      <a:pt x="12119" y="102857"/>
                    </a:lnTo>
                    <a:lnTo>
                      <a:pt x="12119" y="98689"/>
                    </a:lnTo>
                    <a:lnTo>
                      <a:pt x="16490" y="99352"/>
                    </a:lnTo>
                    <a:lnTo>
                      <a:pt x="16490" y="103520"/>
                    </a:lnTo>
                    <a:close/>
                    <a:moveTo>
                      <a:pt x="16490" y="95469"/>
                    </a:moveTo>
                    <a:lnTo>
                      <a:pt x="12119" y="94901"/>
                    </a:lnTo>
                    <a:lnTo>
                      <a:pt x="12119" y="90828"/>
                    </a:lnTo>
                    <a:lnTo>
                      <a:pt x="16490" y="91207"/>
                    </a:lnTo>
                    <a:lnTo>
                      <a:pt x="16490" y="95469"/>
                    </a:lnTo>
                    <a:close/>
                    <a:moveTo>
                      <a:pt x="16887" y="87229"/>
                    </a:moveTo>
                    <a:lnTo>
                      <a:pt x="12715" y="86850"/>
                    </a:lnTo>
                    <a:lnTo>
                      <a:pt x="12715" y="82778"/>
                    </a:lnTo>
                    <a:lnTo>
                      <a:pt x="16887" y="82967"/>
                    </a:lnTo>
                    <a:lnTo>
                      <a:pt x="16887" y="87229"/>
                    </a:lnTo>
                    <a:close/>
                    <a:moveTo>
                      <a:pt x="26026" y="105224"/>
                    </a:moveTo>
                    <a:lnTo>
                      <a:pt x="21456" y="104467"/>
                    </a:lnTo>
                    <a:lnTo>
                      <a:pt x="21456" y="100110"/>
                    </a:lnTo>
                    <a:lnTo>
                      <a:pt x="26026" y="100868"/>
                    </a:lnTo>
                    <a:lnTo>
                      <a:pt x="26026" y="105224"/>
                    </a:lnTo>
                    <a:close/>
                    <a:moveTo>
                      <a:pt x="26026" y="96606"/>
                    </a:moveTo>
                    <a:lnTo>
                      <a:pt x="21456" y="96132"/>
                    </a:lnTo>
                    <a:lnTo>
                      <a:pt x="21456" y="91681"/>
                    </a:lnTo>
                    <a:lnTo>
                      <a:pt x="26026" y="92249"/>
                    </a:lnTo>
                    <a:lnTo>
                      <a:pt x="26026" y="96606"/>
                    </a:lnTo>
                    <a:close/>
                    <a:moveTo>
                      <a:pt x="26622" y="87987"/>
                    </a:moveTo>
                    <a:lnTo>
                      <a:pt x="21854" y="87608"/>
                    </a:lnTo>
                    <a:lnTo>
                      <a:pt x="21854" y="83251"/>
                    </a:lnTo>
                    <a:lnTo>
                      <a:pt x="26622" y="83441"/>
                    </a:lnTo>
                    <a:lnTo>
                      <a:pt x="26622" y="87987"/>
                    </a:lnTo>
                    <a:close/>
                    <a:moveTo>
                      <a:pt x="37152" y="107024"/>
                    </a:moveTo>
                    <a:lnTo>
                      <a:pt x="31788" y="106172"/>
                    </a:lnTo>
                    <a:lnTo>
                      <a:pt x="31788" y="101625"/>
                    </a:lnTo>
                    <a:lnTo>
                      <a:pt x="37152" y="102383"/>
                    </a:lnTo>
                    <a:lnTo>
                      <a:pt x="37152" y="107024"/>
                    </a:lnTo>
                    <a:close/>
                    <a:moveTo>
                      <a:pt x="37152" y="98026"/>
                    </a:moveTo>
                    <a:lnTo>
                      <a:pt x="31788" y="97363"/>
                    </a:lnTo>
                    <a:lnTo>
                      <a:pt x="31788" y="92817"/>
                    </a:lnTo>
                    <a:lnTo>
                      <a:pt x="37152" y="93291"/>
                    </a:lnTo>
                    <a:lnTo>
                      <a:pt x="37152" y="98026"/>
                    </a:lnTo>
                    <a:close/>
                    <a:moveTo>
                      <a:pt x="37549" y="88839"/>
                    </a:moveTo>
                    <a:lnTo>
                      <a:pt x="32185" y="88366"/>
                    </a:lnTo>
                    <a:lnTo>
                      <a:pt x="32185" y="83914"/>
                    </a:lnTo>
                    <a:lnTo>
                      <a:pt x="37549" y="84104"/>
                    </a:lnTo>
                    <a:lnTo>
                      <a:pt x="37549" y="88839"/>
                    </a:lnTo>
                    <a:close/>
                    <a:moveTo>
                      <a:pt x="49271" y="109202"/>
                    </a:moveTo>
                    <a:lnTo>
                      <a:pt x="43311" y="108161"/>
                    </a:lnTo>
                    <a:lnTo>
                      <a:pt x="43311" y="103330"/>
                    </a:lnTo>
                    <a:lnTo>
                      <a:pt x="49271" y="104183"/>
                    </a:lnTo>
                    <a:lnTo>
                      <a:pt x="49271" y="109202"/>
                    </a:lnTo>
                    <a:close/>
                    <a:moveTo>
                      <a:pt x="49271" y="99542"/>
                    </a:moveTo>
                    <a:lnTo>
                      <a:pt x="43311" y="98879"/>
                    </a:lnTo>
                    <a:lnTo>
                      <a:pt x="43311" y="93954"/>
                    </a:lnTo>
                    <a:lnTo>
                      <a:pt x="49271" y="94522"/>
                    </a:lnTo>
                    <a:lnTo>
                      <a:pt x="49271" y="99542"/>
                    </a:lnTo>
                    <a:close/>
                    <a:moveTo>
                      <a:pt x="49668" y="89786"/>
                    </a:moveTo>
                    <a:lnTo>
                      <a:pt x="43708" y="89313"/>
                    </a:lnTo>
                    <a:lnTo>
                      <a:pt x="43708" y="84483"/>
                    </a:lnTo>
                    <a:lnTo>
                      <a:pt x="49668" y="84767"/>
                    </a:lnTo>
                    <a:lnTo>
                      <a:pt x="49668" y="89786"/>
                    </a:lnTo>
                    <a:close/>
                    <a:moveTo>
                      <a:pt x="111059" y="20931"/>
                    </a:moveTo>
                    <a:lnTo>
                      <a:pt x="115629" y="22162"/>
                    </a:lnTo>
                    <a:lnTo>
                      <a:pt x="115629" y="26045"/>
                    </a:lnTo>
                    <a:lnTo>
                      <a:pt x="111059" y="25003"/>
                    </a:lnTo>
                    <a:lnTo>
                      <a:pt x="111059" y="20931"/>
                    </a:lnTo>
                    <a:close/>
                    <a:moveTo>
                      <a:pt x="111059" y="28697"/>
                    </a:moveTo>
                    <a:lnTo>
                      <a:pt x="115629" y="29739"/>
                    </a:lnTo>
                    <a:lnTo>
                      <a:pt x="115629" y="33622"/>
                    </a:lnTo>
                    <a:lnTo>
                      <a:pt x="111059" y="32675"/>
                    </a:lnTo>
                    <a:lnTo>
                      <a:pt x="111059" y="28697"/>
                    </a:lnTo>
                    <a:close/>
                    <a:moveTo>
                      <a:pt x="111059" y="36464"/>
                    </a:moveTo>
                    <a:lnTo>
                      <a:pt x="115629" y="37221"/>
                    </a:lnTo>
                    <a:lnTo>
                      <a:pt x="115629" y="41104"/>
                    </a:lnTo>
                    <a:lnTo>
                      <a:pt x="111059" y="40347"/>
                    </a:lnTo>
                    <a:lnTo>
                      <a:pt x="111059" y="36464"/>
                    </a:lnTo>
                    <a:close/>
                    <a:moveTo>
                      <a:pt x="111059" y="44041"/>
                    </a:moveTo>
                    <a:lnTo>
                      <a:pt x="115629" y="44704"/>
                    </a:lnTo>
                    <a:lnTo>
                      <a:pt x="115629" y="48681"/>
                    </a:lnTo>
                    <a:lnTo>
                      <a:pt x="111059" y="48018"/>
                    </a:lnTo>
                    <a:lnTo>
                      <a:pt x="111059" y="44041"/>
                    </a:lnTo>
                    <a:close/>
                    <a:moveTo>
                      <a:pt x="111059" y="51807"/>
                    </a:moveTo>
                    <a:lnTo>
                      <a:pt x="115629" y="52280"/>
                    </a:lnTo>
                    <a:lnTo>
                      <a:pt x="115629" y="56164"/>
                    </a:lnTo>
                    <a:lnTo>
                      <a:pt x="111059" y="55785"/>
                    </a:lnTo>
                    <a:lnTo>
                      <a:pt x="111059" y="51807"/>
                    </a:lnTo>
                    <a:close/>
                    <a:moveTo>
                      <a:pt x="111059" y="59479"/>
                    </a:moveTo>
                    <a:lnTo>
                      <a:pt x="115629" y="59763"/>
                    </a:lnTo>
                    <a:lnTo>
                      <a:pt x="115629" y="63741"/>
                    </a:lnTo>
                    <a:lnTo>
                      <a:pt x="111059" y="63551"/>
                    </a:lnTo>
                    <a:lnTo>
                      <a:pt x="111059" y="59479"/>
                    </a:lnTo>
                    <a:close/>
                    <a:moveTo>
                      <a:pt x="111059" y="67245"/>
                    </a:moveTo>
                    <a:lnTo>
                      <a:pt x="115629" y="67340"/>
                    </a:lnTo>
                    <a:lnTo>
                      <a:pt x="115629" y="71223"/>
                    </a:lnTo>
                    <a:lnTo>
                      <a:pt x="111059" y="71223"/>
                    </a:lnTo>
                    <a:lnTo>
                      <a:pt x="111059" y="67245"/>
                    </a:lnTo>
                    <a:close/>
                    <a:moveTo>
                      <a:pt x="111059" y="74822"/>
                    </a:moveTo>
                    <a:lnTo>
                      <a:pt x="115629" y="74822"/>
                    </a:lnTo>
                    <a:lnTo>
                      <a:pt x="115629" y="78800"/>
                    </a:lnTo>
                    <a:lnTo>
                      <a:pt x="111059" y="78895"/>
                    </a:lnTo>
                    <a:lnTo>
                      <a:pt x="111059" y="74822"/>
                    </a:lnTo>
                    <a:close/>
                    <a:moveTo>
                      <a:pt x="101324" y="18279"/>
                    </a:moveTo>
                    <a:lnTo>
                      <a:pt x="105894" y="19605"/>
                    </a:lnTo>
                    <a:lnTo>
                      <a:pt x="105894" y="23677"/>
                    </a:lnTo>
                    <a:lnTo>
                      <a:pt x="101324" y="22446"/>
                    </a:lnTo>
                    <a:lnTo>
                      <a:pt x="101324" y="18279"/>
                    </a:lnTo>
                    <a:close/>
                    <a:moveTo>
                      <a:pt x="101324" y="26424"/>
                    </a:moveTo>
                    <a:lnTo>
                      <a:pt x="105894" y="27466"/>
                    </a:lnTo>
                    <a:lnTo>
                      <a:pt x="105894" y="31633"/>
                    </a:lnTo>
                    <a:lnTo>
                      <a:pt x="101324" y="30591"/>
                    </a:lnTo>
                    <a:lnTo>
                      <a:pt x="101324" y="26424"/>
                    </a:lnTo>
                    <a:close/>
                    <a:moveTo>
                      <a:pt x="101324" y="34475"/>
                    </a:moveTo>
                    <a:lnTo>
                      <a:pt x="105894" y="35422"/>
                    </a:lnTo>
                    <a:lnTo>
                      <a:pt x="105894" y="39494"/>
                    </a:lnTo>
                    <a:lnTo>
                      <a:pt x="101324" y="38737"/>
                    </a:lnTo>
                    <a:lnTo>
                      <a:pt x="101324" y="34475"/>
                    </a:lnTo>
                    <a:close/>
                    <a:moveTo>
                      <a:pt x="101324" y="42525"/>
                    </a:moveTo>
                    <a:lnTo>
                      <a:pt x="105894" y="43378"/>
                    </a:lnTo>
                    <a:lnTo>
                      <a:pt x="105894" y="47355"/>
                    </a:lnTo>
                    <a:lnTo>
                      <a:pt x="101324" y="46787"/>
                    </a:lnTo>
                    <a:lnTo>
                      <a:pt x="101324" y="42525"/>
                    </a:lnTo>
                    <a:close/>
                    <a:moveTo>
                      <a:pt x="101324" y="50670"/>
                    </a:moveTo>
                    <a:lnTo>
                      <a:pt x="105894" y="51144"/>
                    </a:lnTo>
                    <a:lnTo>
                      <a:pt x="105894" y="55311"/>
                    </a:lnTo>
                    <a:lnTo>
                      <a:pt x="101324" y="54838"/>
                    </a:lnTo>
                    <a:lnTo>
                      <a:pt x="101324" y="50670"/>
                    </a:lnTo>
                    <a:close/>
                    <a:moveTo>
                      <a:pt x="101324" y="58816"/>
                    </a:moveTo>
                    <a:lnTo>
                      <a:pt x="105894" y="59100"/>
                    </a:lnTo>
                    <a:lnTo>
                      <a:pt x="105894" y="63172"/>
                    </a:lnTo>
                    <a:lnTo>
                      <a:pt x="101324" y="62983"/>
                    </a:lnTo>
                    <a:lnTo>
                      <a:pt x="101324" y="58816"/>
                    </a:lnTo>
                    <a:close/>
                    <a:moveTo>
                      <a:pt x="101324" y="66961"/>
                    </a:moveTo>
                    <a:lnTo>
                      <a:pt x="105894" y="67056"/>
                    </a:lnTo>
                    <a:lnTo>
                      <a:pt x="105894" y="71128"/>
                    </a:lnTo>
                    <a:lnTo>
                      <a:pt x="101324" y="71128"/>
                    </a:lnTo>
                    <a:lnTo>
                      <a:pt x="101324" y="66961"/>
                    </a:lnTo>
                    <a:close/>
                    <a:moveTo>
                      <a:pt x="101324" y="74917"/>
                    </a:moveTo>
                    <a:lnTo>
                      <a:pt x="105894" y="74917"/>
                    </a:lnTo>
                    <a:lnTo>
                      <a:pt x="105894" y="79084"/>
                    </a:lnTo>
                    <a:lnTo>
                      <a:pt x="101324" y="79179"/>
                    </a:lnTo>
                    <a:lnTo>
                      <a:pt x="101324" y="74917"/>
                    </a:lnTo>
                    <a:close/>
                    <a:moveTo>
                      <a:pt x="90198" y="15343"/>
                    </a:moveTo>
                    <a:lnTo>
                      <a:pt x="95364" y="16764"/>
                    </a:lnTo>
                    <a:lnTo>
                      <a:pt x="95364" y="21026"/>
                    </a:lnTo>
                    <a:lnTo>
                      <a:pt x="90198" y="19794"/>
                    </a:lnTo>
                    <a:lnTo>
                      <a:pt x="90198" y="15343"/>
                    </a:lnTo>
                    <a:close/>
                    <a:moveTo>
                      <a:pt x="90198" y="23867"/>
                    </a:moveTo>
                    <a:lnTo>
                      <a:pt x="95364" y="25098"/>
                    </a:lnTo>
                    <a:lnTo>
                      <a:pt x="95364" y="29360"/>
                    </a:lnTo>
                    <a:lnTo>
                      <a:pt x="90198" y="28318"/>
                    </a:lnTo>
                    <a:lnTo>
                      <a:pt x="90198" y="23867"/>
                    </a:lnTo>
                    <a:close/>
                    <a:moveTo>
                      <a:pt x="90198" y="32391"/>
                    </a:moveTo>
                    <a:lnTo>
                      <a:pt x="95364" y="33433"/>
                    </a:lnTo>
                    <a:lnTo>
                      <a:pt x="95364" y="37695"/>
                    </a:lnTo>
                    <a:lnTo>
                      <a:pt x="90198" y="36842"/>
                    </a:lnTo>
                    <a:lnTo>
                      <a:pt x="90198" y="32391"/>
                    </a:lnTo>
                    <a:close/>
                    <a:moveTo>
                      <a:pt x="90198" y="40915"/>
                    </a:moveTo>
                    <a:lnTo>
                      <a:pt x="95364" y="41767"/>
                    </a:lnTo>
                    <a:lnTo>
                      <a:pt x="95364" y="46029"/>
                    </a:lnTo>
                    <a:lnTo>
                      <a:pt x="90198" y="45367"/>
                    </a:lnTo>
                    <a:lnTo>
                      <a:pt x="90198" y="40915"/>
                    </a:lnTo>
                    <a:close/>
                    <a:moveTo>
                      <a:pt x="90198" y="49439"/>
                    </a:moveTo>
                    <a:lnTo>
                      <a:pt x="95364" y="50102"/>
                    </a:lnTo>
                    <a:lnTo>
                      <a:pt x="95364" y="54364"/>
                    </a:lnTo>
                    <a:lnTo>
                      <a:pt x="90198" y="53891"/>
                    </a:lnTo>
                    <a:lnTo>
                      <a:pt x="90198" y="49439"/>
                    </a:lnTo>
                    <a:close/>
                    <a:moveTo>
                      <a:pt x="90198" y="57963"/>
                    </a:moveTo>
                    <a:lnTo>
                      <a:pt x="95364" y="58437"/>
                    </a:lnTo>
                    <a:lnTo>
                      <a:pt x="95364" y="62699"/>
                    </a:lnTo>
                    <a:lnTo>
                      <a:pt x="90198" y="62415"/>
                    </a:lnTo>
                    <a:lnTo>
                      <a:pt x="90198" y="57963"/>
                    </a:lnTo>
                    <a:close/>
                    <a:moveTo>
                      <a:pt x="90198" y="66487"/>
                    </a:moveTo>
                    <a:lnTo>
                      <a:pt x="95364" y="66771"/>
                    </a:lnTo>
                    <a:lnTo>
                      <a:pt x="95364" y="71033"/>
                    </a:lnTo>
                    <a:lnTo>
                      <a:pt x="90198" y="70939"/>
                    </a:lnTo>
                    <a:lnTo>
                      <a:pt x="90198" y="66487"/>
                    </a:lnTo>
                    <a:close/>
                    <a:moveTo>
                      <a:pt x="90198" y="75011"/>
                    </a:moveTo>
                    <a:lnTo>
                      <a:pt x="95364" y="75011"/>
                    </a:lnTo>
                    <a:lnTo>
                      <a:pt x="95364" y="79368"/>
                    </a:lnTo>
                    <a:lnTo>
                      <a:pt x="90198" y="79558"/>
                    </a:lnTo>
                    <a:lnTo>
                      <a:pt x="90198" y="75011"/>
                    </a:lnTo>
                    <a:close/>
                    <a:moveTo>
                      <a:pt x="77682" y="11933"/>
                    </a:moveTo>
                    <a:lnTo>
                      <a:pt x="83841" y="13543"/>
                    </a:lnTo>
                    <a:lnTo>
                      <a:pt x="83841" y="18184"/>
                    </a:lnTo>
                    <a:lnTo>
                      <a:pt x="77682" y="16669"/>
                    </a:lnTo>
                    <a:lnTo>
                      <a:pt x="77682" y="11933"/>
                    </a:lnTo>
                    <a:close/>
                    <a:moveTo>
                      <a:pt x="77682" y="20931"/>
                    </a:moveTo>
                    <a:lnTo>
                      <a:pt x="83841" y="22352"/>
                    </a:lnTo>
                    <a:lnTo>
                      <a:pt x="83841" y="26898"/>
                    </a:lnTo>
                    <a:lnTo>
                      <a:pt x="77682" y="25666"/>
                    </a:lnTo>
                    <a:lnTo>
                      <a:pt x="77682" y="20931"/>
                    </a:lnTo>
                    <a:close/>
                    <a:moveTo>
                      <a:pt x="77682" y="30023"/>
                    </a:moveTo>
                    <a:lnTo>
                      <a:pt x="83841" y="31160"/>
                    </a:lnTo>
                    <a:lnTo>
                      <a:pt x="83841" y="35706"/>
                    </a:lnTo>
                    <a:lnTo>
                      <a:pt x="77682" y="34759"/>
                    </a:lnTo>
                    <a:lnTo>
                      <a:pt x="77682" y="30023"/>
                    </a:lnTo>
                    <a:close/>
                    <a:moveTo>
                      <a:pt x="77682" y="39021"/>
                    </a:moveTo>
                    <a:lnTo>
                      <a:pt x="83841" y="39968"/>
                    </a:lnTo>
                    <a:lnTo>
                      <a:pt x="83841" y="44514"/>
                    </a:lnTo>
                    <a:lnTo>
                      <a:pt x="77682" y="43756"/>
                    </a:lnTo>
                    <a:lnTo>
                      <a:pt x="77682" y="39021"/>
                    </a:lnTo>
                    <a:close/>
                    <a:moveTo>
                      <a:pt x="77682" y="48018"/>
                    </a:moveTo>
                    <a:lnTo>
                      <a:pt x="83841" y="48776"/>
                    </a:lnTo>
                    <a:lnTo>
                      <a:pt x="83841" y="53322"/>
                    </a:lnTo>
                    <a:lnTo>
                      <a:pt x="77682" y="52754"/>
                    </a:lnTo>
                    <a:lnTo>
                      <a:pt x="77682" y="48018"/>
                    </a:lnTo>
                    <a:close/>
                    <a:moveTo>
                      <a:pt x="77682" y="57111"/>
                    </a:moveTo>
                    <a:lnTo>
                      <a:pt x="83841" y="57584"/>
                    </a:lnTo>
                    <a:lnTo>
                      <a:pt x="83841" y="62131"/>
                    </a:lnTo>
                    <a:lnTo>
                      <a:pt x="77682" y="61846"/>
                    </a:lnTo>
                    <a:lnTo>
                      <a:pt x="77682" y="57111"/>
                    </a:lnTo>
                    <a:close/>
                    <a:moveTo>
                      <a:pt x="77682" y="66108"/>
                    </a:moveTo>
                    <a:lnTo>
                      <a:pt x="83841" y="66298"/>
                    </a:lnTo>
                    <a:lnTo>
                      <a:pt x="83841" y="70939"/>
                    </a:lnTo>
                    <a:lnTo>
                      <a:pt x="77682" y="70844"/>
                    </a:lnTo>
                    <a:lnTo>
                      <a:pt x="77682" y="66108"/>
                    </a:lnTo>
                    <a:close/>
                    <a:moveTo>
                      <a:pt x="77682" y="75201"/>
                    </a:moveTo>
                    <a:lnTo>
                      <a:pt x="83841" y="75201"/>
                    </a:lnTo>
                    <a:lnTo>
                      <a:pt x="83841" y="79652"/>
                    </a:lnTo>
                    <a:lnTo>
                      <a:pt x="77682" y="79842"/>
                    </a:lnTo>
                    <a:lnTo>
                      <a:pt x="77682" y="75201"/>
                    </a:lnTo>
                    <a:close/>
                    <a:moveTo>
                      <a:pt x="63973" y="8239"/>
                    </a:moveTo>
                    <a:lnTo>
                      <a:pt x="70529" y="10039"/>
                    </a:lnTo>
                    <a:lnTo>
                      <a:pt x="70529" y="14869"/>
                    </a:lnTo>
                    <a:lnTo>
                      <a:pt x="63973" y="13259"/>
                    </a:lnTo>
                    <a:lnTo>
                      <a:pt x="63973" y="8239"/>
                    </a:lnTo>
                    <a:close/>
                    <a:moveTo>
                      <a:pt x="63973" y="17900"/>
                    </a:moveTo>
                    <a:lnTo>
                      <a:pt x="70529" y="19321"/>
                    </a:lnTo>
                    <a:lnTo>
                      <a:pt x="70529" y="24151"/>
                    </a:lnTo>
                    <a:lnTo>
                      <a:pt x="63973" y="22730"/>
                    </a:lnTo>
                    <a:lnTo>
                      <a:pt x="63973" y="17900"/>
                    </a:lnTo>
                    <a:close/>
                    <a:moveTo>
                      <a:pt x="63973" y="27371"/>
                    </a:moveTo>
                    <a:lnTo>
                      <a:pt x="70529" y="28697"/>
                    </a:lnTo>
                    <a:lnTo>
                      <a:pt x="70529" y="33528"/>
                    </a:lnTo>
                    <a:lnTo>
                      <a:pt x="63973" y="32391"/>
                    </a:lnTo>
                    <a:lnTo>
                      <a:pt x="63973" y="27371"/>
                    </a:lnTo>
                    <a:close/>
                    <a:moveTo>
                      <a:pt x="63973" y="37032"/>
                    </a:moveTo>
                    <a:lnTo>
                      <a:pt x="70529" y="38074"/>
                    </a:lnTo>
                    <a:lnTo>
                      <a:pt x="70529" y="42809"/>
                    </a:lnTo>
                    <a:lnTo>
                      <a:pt x="63973" y="41957"/>
                    </a:lnTo>
                    <a:lnTo>
                      <a:pt x="63973" y="37032"/>
                    </a:lnTo>
                    <a:close/>
                    <a:moveTo>
                      <a:pt x="63973" y="46598"/>
                    </a:moveTo>
                    <a:lnTo>
                      <a:pt x="70529" y="47355"/>
                    </a:lnTo>
                    <a:lnTo>
                      <a:pt x="70529" y="52186"/>
                    </a:lnTo>
                    <a:lnTo>
                      <a:pt x="63973" y="51617"/>
                    </a:lnTo>
                    <a:lnTo>
                      <a:pt x="63973" y="46598"/>
                    </a:lnTo>
                    <a:close/>
                    <a:moveTo>
                      <a:pt x="63973" y="56164"/>
                    </a:moveTo>
                    <a:lnTo>
                      <a:pt x="70529" y="56637"/>
                    </a:lnTo>
                    <a:lnTo>
                      <a:pt x="70529" y="61468"/>
                    </a:lnTo>
                    <a:lnTo>
                      <a:pt x="63973" y="61089"/>
                    </a:lnTo>
                    <a:lnTo>
                      <a:pt x="63973" y="56164"/>
                    </a:lnTo>
                    <a:close/>
                    <a:moveTo>
                      <a:pt x="63973" y="65730"/>
                    </a:moveTo>
                    <a:lnTo>
                      <a:pt x="70529" y="65919"/>
                    </a:lnTo>
                    <a:lnTo>
                      <a:pt x="70529" y="70749"/>
                    </a:lnTo>
                    <a:lnTo>
                      <a:pt x="63973" y="70749"/>
                    </a:lnTo>
                    <a:lnTo>
                      <a:pt x="63973" y="65730"/>
                    </a:lnTo>
                    <a:close/>
                    <a:moveTo>
                      <a:pt x="63973" y="75390"/>
                    </a:moveTo>
                    <a:lnTo>
                      <a:pt x="70529" y="75295"/>
                    </a:lnTo>
                    <a:lnTo>
                      <a:pt x="70529" y="80031"/>
                    </a:lnTo>
                    <a:lnTo>
                      <a:pt x="63973" y="80315"/>
                    </a:lnTo>
                    <a:lnTo>
                      <a:pt x="63973" y="75390"/>
                    </a:lnTo>
                    <a:close/>
                    <a:moveTo>
                      <a:pt x="70529" y="108066"/>
                    </a:moveTo>
                    <a:lnTo>
                      <a:pt x="63973" y="109108"/>
                    </a:lnTo>
                    <a:lnTo>
                      <a:pt x="63973" y="104088"/>
                    </a:lnTo>
                    <a:lnTo>
                      <a:pt x="70529" y="103235"/>
                    </a:lnTo>
                    <a:lnTo>
                      <a:pt x="70529" y="108066"/>
                    </a:lnTo>
                    <a:close/>
                    <a:moveTo>
                      <a:pt x="70529" y="98689"/>
                    </a:moveTo>
                    <a:lnTo>
                      <a:pt x="63973" y="99447"/>
                    </a:lnTo>
                    <a:lnTo>
                      <a:pt x="63973" y="94522"/>
                    </a:lnTo>
                    <a:lnTo>
                      <a:pt x="70529" y="93954"/>
                    </a:lnTo>
                    <a:lnTo>
                      <a:pt x="70529" y="98689"/>
                    </a:lnTo>
                    <a:close/>
                    <a:moveTo>
                      <a:pt x="70927" y="89218"/>
                    </a:moveTo>
                    <a:lnTo>
                      <a:pt x="64370" y="89692"/>
                    </a:lnTo>
                    <a:lnTo>
                      <a:pt x="64370" y="84672"/>
                    </a:lnTo>
                    <a:lnTo>
                      <a:pt x="70927" y="84388"/>
                    </a:lnTo>
                    <a:lnTo>
                      <a:pt x="70927" y="89218"/>
                    </a:lnTo>
                    <a:close/>
                    <a:moveTo>
                      <a:pt x="83841" y="106077"/>
                    </a:moveTo>
                    <a:lnTo>
                      <a:pt x="77682" y="106929"/>
                    </a:lnTo>
                    <a:lnTo>
                      <a:pt x="77682" y="102383"/>
                    </a:lnTo>
                    <a:lnTo>
                      <a:pt x="83841" y="101531"/>
                    </a:lnTo>
                    <a:lnTo>
                      <a:pt x="83841" y="106077"/>
                    </a:lnTo>
                    <a:close/>
                    <a:moveTo>
                      <a:pt x="83841" y="97363"/>
                    </a:moveTo>
                    <a:lnTo>
                      <a:pt x="77682" y="97932"/>
                    </a:lnTo>
                    <a:lnTo>
                      <a:pt x="77682" y="93291"/>
                    </a:lnTo>
                    <a:lnTo>
                      <a:pt x="83841" y="92722"/>
                    </a:lnTo>
                    <a:lnTo>
                      <a:pt x="83841" y="97363"/>
                    </a:lnTo>
                    <a:close/>
                    <a:moveTo>
                      <a:pt x="84039" y="88271"/>
                    </a:moveTo>
                    <a:lnTo>
                      <a:pt x="78079" y="88745"/>
                    </a:lnTo>
                    <a:lnTo>
                      <a:pt x="78079" y="84104"/>
                    </a:lnTo>
                    <a:lnTo>
                      <a:pt x="84039" y="83820"/>
                    </a:lnTo>
                    <a:lnTo>
                      <a:pt x="84039" y="88271"/>
                    </a:lnTo>
                    <a:close/>
                    <a:moveTo>
                      <a:pt x="95364" y="104372"/>
                    </a:moveTo>
                    <a:lnTo>
                      <a:pt x="90198" y="105130"/>
                    </a:lnTo>
                    <a:lnTo>
                      <a:pt x="90198" y="100773"/>
                    </a:lnTo>
                    <a:lnTo>
                      <a:pt x="95364" y="100015"/>
                    </a:lnTo>
                    <a:lnTo>
                      <a:pt x="95364" y="104372"/>
                    </a:lnTo>
                    <a:close/>
                    <a:moveTo>
                      <a:pt x="95364" y="96037"/>
                    </a:moveTo>
                    <a:lnTo>
                      <a:pt x="90198" y="96606"/>
                    </a:lnTo>
                    <a:lnTo>
                      <a:pt x="90198" y="92249"/>
                    </a:lnTo>
                    <a:lnTo>
                      <a:pt x="95364" y="91681"/>
                    </a:lnTo>
                    <a:lnTo>
                      <a:pt x="95364" y="96037"/>
                    </a:lnTo>
                    <a:close/>
                    <a:moveTo>
                      <a:pt x="95761" y="87513"/>
                    </a:moveTo>
                    <a:lnTo>
                      <a:pt x="90596" y="87892"/>
                    </a:lnTo>
                    <a:lnTo>
                      <a:pt x="90596" y="83441"/>
                    </a:lnTo>
                    <a:lnTo>
                      <a:pt x="95761" y="83157"/>
                    </a:lnTo>
                    <a:lnTo>
                      <a:pt x="95761" y="87513"/>
                    </a:lnTo>
                    <a:close/>
                    <a:moveTo>
                      <a:pt x="105894" y="102762"/>
                    </a:moveTo>
                    <a:lnTo>
                      <a:pt x="101324" y="103425"/>
                    </a:lnTo>
                    <a:lnTo>
                      <a:pt x="101324" y="99352"/>
                    </a:lnTo>
                    <a:lnTo>
                      <a:pt x="105894" y="98595"/>
                    </a:lnTo>
                    <a:lnTo>
                      <a:pt x="105894" y="102762"/>
                    </a:lnTo>
                    <a:close/>
                    <a:moveTo>
                      <a:pt x="105894" y="94901"/>
                    </a:moveTo>
                    <a:lnTo>
                      <a:pt x="101324" y="95469"/>
                    </a:lnTo>
                    <a:lnTo>
                      <a:pt x="101324" y="91207"/>
                    </a:lnTo>
                    <a:lnTo>
                      <a:pt x="105894" y="90828"/>
                    </a:lnTo>
                    <a:lnTo>
                      <a:pt x="105894" y="94901"/>
                    </a:lnTo>
                    <a:close/>
                    <a:moveTo>
                      <a:pt x="106291" y="86756"/>
                    </a:moveTo>
                    <a:lnTo>
                      <a:pt x="101523" y="87134"/>
                    </a:lnTo>
                    <a:lnTo>
                      <a:pt x="101523" y="82872"/>
                    </a:lnTo>
                    <a:lnTo>
                      <a:pt x="106291" y="82683"/>
                    </a:lnTo>
                    <a:lnTo>
                      <a:pt x="106291" y="86756"/>
                    </a:lnTo>
                    <a:close/>
                    <a:moveTo>
                      <a:pt x="115629" y="101341"/>
                    </a:moveTo>
                    <a:lnTo>
                      <a:pt x="111059" y="102004"/>
                    </a:lnTo>
                    <a:lnTo>
                      <a:pt x="111059" y="98026"/>
                    </a:lnTo>
                    <a:lnTo>
                      <a:pt x="115629" y="97458"/>
                    </a:lnTo>
                    <a:lnTo>
                      <a:pt x="115629" y="101341"/>
                    </a:lnTo>
                    <a:close/>
                    <a:moveTo>
                      <a:pt x="115629" y="93859"/>
                    </a:moveTo>
                    <a:lnTo>
                      <a:pt x="111059" y="94333"/>
                    </a:lnTo>
                    <a:lnTo>
                      <a:pt x="111059" y="90260"/>
                    </a:lnTo>
                    <a:lnTo>
                      <a:pt x="115629" y="89881"/>
                    </a:lnTo>
                    <a:lnTo>
                      <a:pt x="115629" y="93859"/>
                    </a:lnTo>
                    <a:close/>
                    <a:moveTo>
                      <a:pt x="115827" y="86093"/>
                    </a:moveTo>
                    <a:lnTo>
                      <a:pt x="111456" y="86377"/>
                    </a:lnTo>
                    <a:lnTo>
                      <a:pt x="111456" y="82494"/>
                    </a:lnTo>
                    <a:lnTo>
                      <a:pt x="115827" y="82304"/>
                    </a:lnTo>
                    <a:lnTo>
                      <a:pt x="115827" y="86093"/>
                    </a:lnTo>
                    <a:close/>
                  </a:path>
                </a:pathLst>
              </a:custGeom>
              <a:solidFill>
                <a:srgbClr val="173446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1955590" y="3141089"/>
                <a:ext cx="240687" cy="176012"/>
              </a:xfrm>
              <a:prstGeom prst="donut">
                <a:avLst>
                  <a:gd fmla="val 25000" name="adj"/>
                </a:avLst>
              </a:prstGeom>
              <a:solidFill>
                <a:srgbClr val="E64A4A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7" name="Shape 147"/>
              <p:cNvGrpSpPr/>
              <p:nvPr/>
            </p:nvGrpSpPr>
            <p:grpSpPr>
              <a:xfrm>
                <a:off x="1784626" y="2287707"/>
                <a:ext cx="582613" cy="928688"/>
                <a:chOff x="6540503" y="1589087"/>
                <a:chExt cx="582613" cy="928688"/>
              </a:xfrm>
            </p:grpSpPr>
            <p:sp>
              <p:nvSpPr>
                <p:cNvPr id="148" name="Shape 148"/>
                <p:cNvSpPr/>
                <p:nvPr/>
              </p:nvSpPr>
              <p:spPr>
                <a:xfrm>
                  <a:off x="6540503" y="1589087"/>
                  <a:ext cx="582613" cy="928688"/>
                </a:xfrm>
                <a:custGeom>
                  <a:pathLst>
                    <a:path extrusionOk="0" h="120000" w="120000">
                      <a:moveTo>
                        <a:pt x="60000" y="0"/>
                      </a:moveTo>
                      <a:cubicBezTo>
                        <a:pt x="27052" y="0"/>
                        <a:pt x="0" y="16956"/>
                        <a:pt x="0" y="37608"/>
                      </a:cubicBezTo>
                      <a:cubicBezTo>
                        <a:pt x="0" y="52173"/>
                        <a:pt x="13526" y="65000"/>
                        <a:pt x="32947" y="71086"/>
                      </a:cubicBezTo>
                      <a:cubicBezTo>
                        <a:pt x="42312" y="87391"/>
                        <a:pt x="51329" y="103695"/>
                        <a:pt x="60693" y="120000"/>
                      </a:cubicBezTo>
                      <a:cubicBezTo>
                        <a:pt x="79768" y="86739"/>
                        <a:pt x="79768" y="86739"/>
                        <a:pt x="79768" y="86739"/>
                      </a:cubicBezTo>
                      <a:cubicBezTo>
                        <a:pt x="89132" y="70434"/>
                        <a:pt x="89132" y="70434"/>
                        <a:pt x="89132" y="70434"/>
                      </a:cubicBezTo>
                      <a:cubicBezTo>
                        <a:pt x="107514" y="64130"/>
                        <a:pt x="120000" y="51739"/>
                        <a:pt x="120000" y="37608"/>
                      </a:cubicBezTo>
                      <a:cubicBezTo>
                        <a:pt x="120000" y="16956"/>
                        <a:pt x="92947" y="0"/>
                        <a:pt x="60000" y="0"/>
                      </a:cubicBezTo>
                      <a:close/>
                      <a:moveTo>
                        <a:pt x="60000" y="65434"/>
                      </a:moveTo>
                      <a:cubicBezTo>
                        <a:pt x="35375" y="65434"/>
                        <a:pt x="15606" y="53043"/>
                        <a:pt x="15606" y="37608"/>
                      </a:cubicBezTo>
                      <a:cubicBezTo>
                        <a:pt x="15606" y="22173"/>
                        <a:pt x="35375" y="9782"/>
                        <a:pt x="60000" y="9782"/>
                      </a:cubicBezTo>
                      <a:cubicBezTo>
                        <a:pt x="84624" y="9782"/>
                        <a:pt x="104393" y="22173"/>
                        <a:pt x="104393" y="37608"/>
                      </a:cubicBezTo>
                      <a:cubicBezTo>
                        <a:pt x="104393" y="53043"/>
                        <a:pt x="84624" y="65434"/>
                        <a:pt x="60000" y="65434"/>
                      </a:cubicBezTo>
                      <a:close/>
                    </a:path>
                  </a:pathLst>
                </a:custGeom>
                <a:solidFill>
                  <a:srgbClr val="F8A430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6696078" y="1743075"/>
                  <a:ext cx="287338" cy="276225"/>
                </a:xfrm>
                <a:custGeom>
                  <a:pathLst>
                    <a:path extrusionOk="0" h="120000" w="120000">
                      <a:moveTo>
                        <a:pt x="116491" y="43902"/>
                      </a:moveTo>
                      <a:cubicBezTo>
                        <a:pt x="112982" y="32926"/>
                        <a:pt x="87719" y="41707"/>
                        <a:pt x="78596" y="35121"/>
                      </a:cubicBezTo>
                      <a:cubicBezTo>
                        <a:pt x="70175" y="28536"/>
                        <a:pt x="70877" y="1463"/>
                        <a:pt x="59649" y="731"/>
                      </a:cubicBezTo>
                      <a:cubicBezTo>
                        <a:pt x="49122" y="0"/>
                        <a:pt x="49122" y="28536"/>
                        <a:pt x="40701" y="35121"/>
                      </a:cubicBezTo>
                      <a:cubicBezTo>
                        <a:pt x="31578" y="41707"/>
                        <a:pt x="6315" y="32926"/>
                        <a:pt x="3508" y="43902"/>
                      </a:cubicBezTo>
                      <a:cubicBezTo>
                        <a:pt x="0" y="54146"/>
                        <a:pt x="28070" y="60731"/>
                        <a:pt x="31578" y="71707"/>
                      </a:cubicBezTo>
                      <a:cubicBezTo>
                        <a:pt x="35087" y="82682"/>
                        <a:pt x="16140" y="106097"/>
                        <a:pt x="25263" y="112682"/>
                      </a:cubicBezTo>
                      <a:cubicBezTo>
                        <a:pt x="33684" y="120000"/>
                        <a:pt x="49122" y="92926"/>
                        <a:pt x="59649" y="92926"/>
                      </a:cubicBezTo>
                      <a:cubicBezTo>
                        <a:pt x="70877" y="92926"/>
                        <a:pt x="86315" y="120000"/>
                        <a:pt x="94736" y="112682"/>
                      </a:cubicBezTo>
                      <a:cubicBezTo>
                        <a:pt x="103859" y="106097"/>
                        <a:pt x="82807" y="82682"/>
                        <a:pt x="86315" y="71707"/>
                      </a:cubicBezTo>
                      <a:cubicBezTo>
                        <a:pt x="89824" y="60731"/>
                        <a:pt x="120000" y="54146"/>
                        <a:pt x="116491" y="43902"/>
                      </a:cubicBezTo>
                      <a:close/>
                    </a:path>
                  </a:pathLst>
                </a:custGeom>
                <a:solidFill>
                  <a:srgbClr val="F8A430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" name="Shape 150"/>
              <p:cNvSpPr/>
              <p:nvPr/>
            </p:nvSpPr>
            <p:spPr>
              <a:xfrm>
                <a:off x="2461031" y="3374387"/>
                <a:ext cx="240687" cy="176012"/>
              </a:xfrm>
              <a:prstGeom prst="donut">
                <a:avLst>
                  <a:gd fmla="val 2500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2966472" y="3607685"/>
                <a:ext cx="240687" cy="176012"/>
              </a:xfrm>
              <a:prstGeom prst="donut">
                <a:avLst>
                  <a:gd fmla="val 2500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3471913" y="3840983"/>
                <a:ext cx="240687" cy="176012"/>
              </a:xfrm>
              <a:prstGeom prst="donut">
                <a:avLst>
                  <a:gd fmla="val 2500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Shape 153"/>
            <p:cNvSpPr txBox="1"/>
            <p:nvPr/>
          </p:nvSpPr>
          <p:spPr>
            <a:xfrm>
              <a:off x="7508754" y="1108875"/>
              <a:ext cx="84830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rgbClr val="E64A4A"/>
                  </a:solidFill>
                  <a:latin typeface="Arial"/>
                  <a:ea typeface="Arial"/>
                  <a:cs typeface="Arial"/>
                  <a:sym typeface="Arial"/>
                </a:rPr>
                <a:t>0 1</a:t>
              </a:r>
            </a:p>
          </p:txBody>
        </p:sp>
        <p:cxnSp>
          <p:nvCxnSpPr>
            <p:cNvPr id="154" name="Shape 154"/>
            <p:cNvCxnSpPr/>
            <p:nvPr/>
          </p:nvCxnSpPr>
          <p:spPr>
            <a:xfrm flipH="1" rot="10800000">
              <a:off x="3581400" y="2749550"/>
              <a:ext cx="2520950" cy="1104900"/>
            </a:xfrm>
            <a:prstGeom prst="straightConnector1">
              <a:avLst/>
            </a:prstGeom>
            <a:noFill/>
            <a:ln cap="flat" cmpd="sng" w="12700">
              <a:solidFill>
                <a:srgbClr val="F2F2F2"/>
              </a:solidFill>
              <a:prstDash val="dash"/>
              <a:miter lim="8000"/>
              <a:headEnd len="lg" w="lg" type="none"/>
              <a:tailEnd len="lg" w="lg" type="stealth"/>
            </a:ln>
          </p:spPr>
        </p:cxnSp>
      </p:grpSp>
      <p:grpSp>
        <p:nvGrpSpPr>
          <p:cNvPr id="155" name="Shape 155"/>
          <p:cNvGrpSpPr/>
          <p:nvPr/>
        </p:nvGrpSpPr>
        <p:grpSpPr>
          <a:xfrm>
            <a:off x="4572000" y="3928774"/>
            <a:ext cx="1007018" cy="383684"/>
            <a:chOff x="7357393" y="4001600"/>
            <a:chExt cx="1337078" cy="509440"/>
          </a:xfrm>
        </p:grpSpPr>
        <p:grpSp>
          <p:nvGrpSpPr>
            <p:cNvPr id="156" name="Shape 156"/>
            <p:cNvGrpSpPr/>
            <p:nvPr/>
          </p:nvGrpSpPr>
          <p:grpSpPr>
            <a:xfrm flipH="1">
              <a:off x="7357393" y="4001600"/>
              <a:ext cx="607094" cy="509440"/>
              <a:chOff x="3792" y="2206"/>
              <a:chExt cx="889" cy="746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4106" y="2585"/>
                <a:ext cx="263" cy="367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3792" y="2368"/>
                <a:ext cx="889" cy="572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4324" y="2206"/>
                <a:ext cx="188" cy="19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Shape 160"/>
            <p:cNvGrpSpPr/>
            <p:nvPr/>
          </p:nvGrpSpPr>
          <p:grpSpPr>
            <a:xfrm flipH="1">
              <a:off x="7852461" y="4001600"/>
              <a:ext cx="842010" cy="509440"/>
              <a:chOff x="3448" y="2206"/>
              <a:chExt cx="1233" cy="746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4106" y="2585"/>
                <a:ext cx="263" cy="367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3792" y="2368"/>
                <a:ext cx="889" cy="572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4324" y="2206"/>
                <a:ext cx="188" cy="19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3666" y="2246"/>
                <a:ext cx="589" cy="31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3495" y="2468"/>
                <a:ext cx="471" cy="31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3448" y="2711"/>
                <a:ext cx="430" cy="31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7" name="Shape 167"/>
          <p:cNvSpPr txBox="1"/>
          <p:nvPr/>
        </p:nvSpPr>
        <p:spPr>
          <a:xfrm>
            <a:off x="5836100" y="1734675"/>
            <a:ext cx="2352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E64A4A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735" name="Shape 735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736" name="Shape 736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737" name="Shape 737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Shape 738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Shape 739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Shape 740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Shape 741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2" name="Shape 742"/>
            <p:cNvSpPr txBox="1"/>
            <p:nvPr/>
          </p:nvSpPr>
          <p:spPr>
            <a:xfrm>
              <a:off x="1527338" y="496163"/>
              <a:ext cx="323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Findings</a:t>
              </a:r>
            </a:p>
          </p:txBody>
        </p:sp>
        <p:grpSp>
          <p:nvGrpSpPr>
            <p:cNvPr id="743" name="Shape 743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744" name="Shape 744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Shape 745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Shape 746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47" name="Shape 747"/>
          <p:cNvSpPr txBox="1"/>
          <p:nvPr/>
        </p:nvSpPr>
        <p:spPr>
          <a:xfrm>
            <a:off x="429275" y="1460300"/>
            <a:ext cx="6749400" cy="27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Running time is not proportional to the scale of the problem, but is determined by the nature of the attributes involved.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More than 80% of the time, generators are on 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start-up cost included, cost money to restart a generator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Demands were low for the first 12 hours and high for the second, generators’ utilization reflected this pattern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/>
        </p:nvSpPr>
        <p:spPr>
          <a:xfrm>
            <a:off x="413400" y="1466100"/>
            <a:ext cx="78543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Large Scale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lphaLcPeriod"/>
            </a:pPr>
            <a:r>
              <a:rPr lang="en-US" sz="1800">
                <a:solidFill>
                  <a:schemeClr val="dk1"/>
                </a:solidFill>
              </a:rPr>
              <a:t>Number of generators N &gt;&gt; 10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Mixed integer solutions and Nonlinear constraints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Additional constraints on reserve, minimum start time etc.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Greedy algorithm, no exact solutions </a:t>
            </a: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buClr>
                <a:srgbClr val="F8A430"/>
              </a:buClr>
              <a:buSzPct val="100000"/>
              <a:buAutoNum type="arabicPeriod"/>
            </a:pPr>
            <a:r>
              <a:rPr i="1" lang="en-US" sz="2400">
                <a:solidFill>
                  <a:srgbClr val="F8A430"/>
                </a:solidFill>
              </a:rPr>
              <a:t>Problems are always harder in real life</a:t>
            </a:r>
          </a:p>
        </p:txBody>
      </p:sp>
      <p:sp>
        <p:nvSpPr>
          <p:cNvPr id="753" name="Shape 753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754" name="Shape 754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755" name="Shape 755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756" name="Shape 756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Shape 757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Shape 758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Shape 759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Shape 760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1" name="Shape 761"/>
            <p:cNvSpPr txBox="1"/>
            <p:nvPr/>
          </p:nvSpPr>
          <p:spPr>
            <a:xfrm>
              <a:off x="1527338" y="496163"/>
              <a:ext cx="323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Conclusion</a:t>
              </a:r>
            </a:p>
          </p:txBody>
        </p:sp>
        <p:grpSp>
          <p:nvGrpSpPr>
            <p:cNvPr id="762" name="Shape 762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763" name="Shape 763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Shape 764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Shape 765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/>
        </p:nvSpPr>
        <p:spPr>
          <a:xfrm>
            <a:off x="0" y="0"/>
            <a:ext cx="9278676" cy="5143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Open Sans"/>
              </a:rPr>
              <a:t>------------------------------------------------</a:t>
            </a:r>
          </a:p>
        </p:txBody>
      </p:sp>
      <p:sp>
        <p:nvSpPr>
          <p:cNvPr id="771" name="Shape 771"/>
          <p:cNvSpPr/>
          <p:nvPr/>
        </p:nvSpPr>
        <p:spPr>
          <a:xfrm>
            <a:off x="6835609" y="595086"/>
            <a:ext cx="957900" cy="953400"/>
          </a:xfrm>
          <a:custGeom>
            <a:pathLst>
              <a:path extrusionOk="0" h="120000" w="120000">
                <a:moveTo>
                  <a:pt x="75681" y="2045"/>
                </a:moveTo>
                <a:cubicBezTo>
                  <a:pt x="75000" y="2727"/>
                  <a:pt x="75000" y="2727"/>
                  <a:pt x="75000" y="2727"/>
                </a:cubicBezTo>
                <a:cubicBezTo>
                  <a:pt x="69545" y="8181"/>
                  <a:pt x="69545" y="8181"/>
                  <a:pt x="69545" y="8181"/>
                </a:cubicBezTo>
                <a:cubicBezTo>
                  <a:pt x="69545" y="8863"/>
                  <a:pt x="69545" y="8863"/>
                  <a:pt x="69545" y="8863"/>
                </a:cubicBezTo>
                <a:cubicBezTo>
                  <a:pt x="70227" y="8863"/>
                  <a:pt x="70227" y="8863"/>
                  <a:pt x="70227" y="8863"/>
                </a:cubicBezTo>
                <a:cubicBezTo>
                  <a:pt x="73636" y="10227"/>
                  <a:pt x="73636" y="10227"/>
                  <a:pt x="73636" y="10227"/>
                </a:cubicBezTo>
                <a:cubicBezTo>
                  <a:pt x="77045" y="10909"/>
                  <a:pt x="77045" y="10909"/>
                  <a:pt x="77045" y="10909"/>
                </a:cubicBezTo>
                <a:cubicBezTo>
                  <a:pt x="77727" y="10909"/>
                  <a:pt x="77727" y="10909"/>
                  <a:pt x="77727" y="10909"/>
                </a:cubicBezTo>
                <a:cubicBezTo>
                  <a:pt x="77727" y="10227"/>
                  <a:pt x="77727" y="10227"/>
                  <a:pt x="77727" y="10227"/>
                </a:cubicBezTo>
                <a:cubicBezTo>
                  <a:pt x="75681" y="2727"/>
                  <a:pt x="75681" y="2727"/>
                  <a:pt x="75681" y="2727"/>
                </a:cubicBezTo>
                <a:cubicBezTo>
                  <a:pt x="75681" y="2045"/>
                  <a:pt x="75681" y="2045"/>
                  <a:pt x="75681" y="2045"/>
                </a:cubicBezTo>
                <a:moveTo>
                  <a:pt x="44318" y="2045"/>
                </a:moveTo>
                <a:cubicBezTo>
                  <a:pt x="44318" y="2727"/>
                  <a:pt x="44318" y="2727"/>
                  <a:pt x="44318" y="2727"/>
                </a:cubicBezTo>
                <a:cubicBezTo>
                  <a:pt x="42272" y="10227"/>
                  <a:pt x="42272" y="10227"/>
                  <a:pt x="42272" y="10227"/>
                </a:cubicBezTo>
                <a:cubicBezTo>
                  <a:pt x="42272" y="10909"/>
                  <a:pt x="42272" y="10909"/>
                  <a:pt x="42272" y="10909"/>
                </a:cubicBezTo>
                <a:cubicBezTo>
                  <a:pt x="42954" y="10909"/>
                  <a:pt x="42954" y="10909"/>
                  <a:pt x="42954" y="10909"/>
                </a:cubicBezTo>
                <a:cubicBezTo>
                  <a:pt x="46363" y="10227"/>
                  <a:pt x="46363" y="10227"/>
                  <a:pt x="46363" y="10227"/>
                </a:cubicBezTo>
                <a:cubicBezTo>
                  <a:pt x="49772" y="8863"/>
                  <a:pt x="49772" y="8863"/>
                  <a:pt x="49772" y="8863"/>
                </a:cubicBezTo>
                <a:cubicBezTo>
                  <a:pt x="50454" y="8863"/>
                  <a:pt x="50454" y="8863"/>
                  <a:pt x="50454" y="8863"/>
                </a:cubicBezTo>
                <a:cubicBezTo>
                  <a:pt x="50454" y="8181"/>
                  <a:pt x="50454" y="8181"/>
                  <a:pt x="50454" y="8181"/>
                </a:cubicBezTo>
                <a:cubicBezTo>
                  <a:pt x="45000" y="2727"/>
                  <a:pt x="45000" y="2727"/>
                  <a:pt x="45000" y="2727"/>
                </a:cubicBezTo>
                <a:cubicBezTo>
                  <a:pt x="44318" y="2045"/>
                  <a:pt x="44318" y="2045"/>
                  <a:pt x="44318" y="2045"/>
                </a:cubicBezTo>
                <a:moveTo>
                  <a:pt x="90000" y="8181"/>
                </a:moveTo>
                <a:cubicBezTo>
                  <a:pt x="89318" y="8181"/>
                  <a:pt x="89318" y="8181"/>
                  <a:pt x="89318" y="8181"/>
                </a:cubicBezTo>
                <a:cubicBezTo>
                  <a:pt x="83181" y="12272"/>
                  <a:pt x="83181" y="12272"/>
                  <a:pt x="83181" y="12272"/>
                </a:cubicBezTo>
                <a:cubicBezTo>
                  <a:pt x="82500" y="12954"/>
                  <a:pt x="82500" y="12954"/>
                  <a:pt x="82500" y="12954"/>
                </a:cubicBezTo>
                <a:cubicBezTo>
                  <a:pt x="83181" y="13636"/>
                  <a:pt x="83181" y="13636"/>
                  <a:pt x="83181" y="13636"/>
                </a:cubicBezTo>
                <a:cubicBezTo>
                  <a:pt x="85909" y="15000"/>
                  <a:pt x="85909" y="15000"/>
                  <a:pt x="85909" y="15000"/>
                </a:cubicBezTo>
                <a:cubicBezTo>
                  <a:pt x="89318" y="17045"/>
                  <a:pt x="89318" y="17045"/>
                  <a:pt x="89318" y="17045"/>
                </a:cubicBezTo>
                <a:cubicBezTo>
                  <a:pt x="90000" y="17045"/>
                  <a:pt x="90000" y="17045"/>
                  <a:pt x="90000" y="17045"/>
                </a:cubicBezTo>
                <a:cubicBezTo>
                  <a:pt x="90000" y="16363"/>
                  <a:pt x="90000" y="16363"/>
                  <a:pt x="90000" y="16363"/>
                </a:cubicBezTo>
                <a:cubicBezTo>
                  <a:pt x="90000" y="8863"/>
                  <a:pt x="90000" y="8863"/>
                  <a:pt x="90000" y="8863"/>
                </a:cubicBezTo>
                <a:cubicBezTo>
                  <a:pt x="90000" y="8181"/>
                  <a:pt x="90000" y="8181"/>
                  <a:pt x="90000" y="8181"/>
                </a:cubicBezTo>
                <a:moveTo>
                  <a:pt x="30000" y="8181"/>
                </a:moveTo>
                <a:cubicBezTo>
                  <a:pt x="30000" y="8863"/>
                  <a:pt x="30000" y="8863"/>
                  <a:pt x="30000" y="8863"/>
                </a:cubicBezTo>
                <a:cubicBezTo>
                  <a:pt x="30000" y="16363"/>
                  <a:pt x="30000" y="16363"/>
                  <a:pt x="30000" y="16363"/>
                </a:cubicBezTo>
                <a:cubicBezTo>
                  <a:pt x="30681" y="17045"/>
                  <a:pt x="30681" y="17045"/>
                  <a:pt x="30681" y="17045"/>
                </a:cubicBezTo>
                <a:cubicBezTo>
                  <a:pt x="30681" y="17045"/>
                  <a:pt x="30681" y="17045"/>
                  <a:pt x="30681" y="17045"/>
                </a:cubicBezTo>
                <a:cubicBezTo>
                  <a:pt x="34090" y="15000"/>
                  <a:pt x="34090" y="15000"/>
                  <a:pt x="34090" y="15000"/>
                </a:cubicBezTo>
                <a:cubicBezTo>
                  <a:pt x="36818" y="13636"/>
                  <a:pt x="36818" y="13636"/>
                  <a:pt x="36818" y="13636"/>
                </a:cubicBezTo>
                <a:cubicBezTo>
                  <a:pt x="37500" y="12954"/>
                  <a:pt x="37500" y="12954"/>
                  <a:pt x="37500" y="12954"/>
                </a:cubicBezTo>
                <a:cubicBezTo>
                  <a:pt x="36818" y="12272"/>
                  <a:pt x="36818" y="12272"/>
                  <a:pt x="36818" y="12272"/>
                </a:cubicBezTo>
                <a:cubicBezTo>
                  <a:pt x="30681" y="8181"/>
                  <a:pt x="30681" y="8181"/>
                  <a:pt x="30681" y="8181"/>
                </a:cubicBezTo>
                <a:cubicBezTo>
                  <a:pt x="30000" y="8181"/>
                  <a:pt x="30000" y="8181"/>
                  <a:pt x="30000" y="8181"/>
                </a:cubicBezTo>
                <a:moveTo>
                  <a:pt x="60000" y="11590"/>
                </a:moveTo>
                <a:cubicBezTo>
                  <a:pt x="33409" y="11590"/>
                  <a:pt x="11590" y="33409"/>
                  <a:pt x="11590" y="60000"/>
                </a:cubicBezTo>
                <a:cubicBezTo>
                  <a:pt x="11590" y="86590"/>
                  <a:pt x="33409" y="108409"/>
                  <a:pt x="60000" y="108409"/>
                </a:cubicBezTo>
                <a:cubicBezTo>
                  <a:pt x="86590" y="108409"/>
                  <a:pt x="108409" y="86590"/>
                  <a:pt x="108409" y="60000"/>
                </a:cubicBezTo>
                <a:cubicBezTo>
                  <a:pt x="108409" y="33409"/>
                  <a:pt x="86590" y="11590"/>
                  <a:pt x="60000" y="11590"/>
                </a:cubicBezTo>
                <a:moveTo>
                  <a:pt x="101590" y="17727"/>
                </a:moveTo>
                <a:cubicBezTo>
                  <a:pt x="94772" y="19772"/>
                  <a:pt x="94772" y="19772"/>
                  <a:pt x="94772" y="19772"/>
                </a:cubicBezTo>
                <a:cubicBezTo>
                  <a:pt x="94090" y="20454"/>
                  <a:pt x="94090" y="20454"/>
                  <a:pt x="94090" y="20454"/>
                </a:cubicBezTo>
                <a:cubicBezTo>
                  <a:pt x="94090" y="21136"/>
                  <a:pt x="94090" y="21136"/>
                  <a:pt x="94090" y="21136"/>
                </a:cubicBezTo>
                <a:cubicBezTo>
                  <a:pt x="96818" y="23181"/>
                  <a:pt x="96818" y="23181"/>
                  <a:pt x="96818" y="23181"/>
                </a:cubicBezTo>
                <a:cubicBezTo>
                  <a:pt x="99545" y="25909"/>
                  <a:pt x="99545" y="25909"/>
                  <a:pt x="99545" y="25909"/>
                </a:cubicBezTo>
                <a:cubicBezTo>
                  <a:pt x="99545" y="25909"/>
                  <a:pt x="99545" y="25909"/>
                  <a:pt x="99545" y="25909"/>
                </a:cubicBezTo>
                <a:cubicBezTo>
                  <a:pt x="100227" y="25909"/>
                  <a:pt x="100227" y="25909"/>
                  <a:pt x="100227" y="25909"/>
                </a:cubicBezTo>
                <a:cubicBezTo>
                  <a:pt x="102272" y="18409"/>
                  <a:pt x="102272" y="18409"/>
                  <a:pt x="102272" y="18409"/>
                </a:cubicBezTo>
                <a:cubicBezTo>
                  <a:pt x="102272" y="17727"/>
                  <a:pt x="102272" y="17727"/>
                  <a:pt x="102272" y="17727"/>
                </a:cubicBezTo>
                <a:cubicBezTo>
                  <a:pt x="101590" y="17727"/>
                  <a:pt x="101590" y="17727"/>
                  <a:pt x="101590" y="17727"/>
                </a:cubicBezTo>
                <a:moveTo>
                  <a:pt x="18409" y="17727"/>
                </a:moveTo>
                <a:cubicBezTo>
                  <a:pt x="17727" y="17727"/>
                  <a:pt x="17727" y="17727"/>
                  <a:pt x="17727" y="17727"/>
                </a:cubicBezTo>
                <a:cubicBezTo>
                  <a:pt x="17727" y="18409"/>
                  <a:pt x="17727" y="18409"/>
                  <a:pt x="17727" y="18409"/>
                </a:cubicBezTo>
                <a:cubicBezTo>
                  <a:pt x="19772" y="25909"/>
                  <a:pt x="19772" y="25909"/>
                  <a:pt x="19772" y="25909"/>
                </a:cubicBezTo>
                <a:cubicBezTo>
                  <a:pt x="20454" y="25909"/>
                  <a:pt x="20454" y="25909"/>
                  <a:pt x="20454" y="25909"/>
                </a:cubicBezTo>
                <a:cubicBezTo>
                  <a:pt x="20454" y="25909"/>
                  <a:pt x="20454" y="25909"/>
                  <a:pt x="20454" y="25909"/>
                </a:cubicBezTo>
                <a:cubicBezTo>
                  <a:pt x="23181" y="23181"/>
                  <a:pt x="23181" y="23181"/>
                  <a:pt x="23181" y="23181"/>
                </a:cubicBezTo>
                <a:cubicBezTo>
                  <a:pt x="25909" y="21136"/>
                  <a:pt x="25909" y="21136"/>
                  <a:pt x="25909" y="21136"/>
                </a:cubicBezTo>
                <a:cubicBezTo>
                  <a:pt x="25909" y="20454"/>
                  <a:pt x="25909" y="20454"/>
                  <a:pt x="25909" y="20454"/>
                </a:cubicBezTo>
                <a:cubicBezTo>
                  <a:pt x="25227" y="19772"/>
                  <a:pt x="25227" y="19772"/>
                  <a:pt x="25227" y="19772"/>
                </a:cubicBezTo>
                <a:cubicBezTo>
                  <a:pt x="18409" y="17727"/>
                  <a:pt x="18409" y="17727"/>
                  <a:pt x="18409" y="17727"/>
                </a:cubicBezTo>
                <a:moveTo>
                  <a:pt x="111136" y="30000"/>
                </a:moveTo>
                <a:cubicBezTo>
                  <a:pt x="103636" y="30000"/>
                  <a:pt x="103636" y="30000"/>
                  <a:pt x="103636" y="30000"/>
                </a:cubicBezTo>
                <a:cubicBezTo>
                  <a:pt x="103636" y="30681"/>
                  <a:pt x="103636" y="30681"/>
                  <a:pt x="103636" y="30681"/>
                </a:cubicBezTo>
                <a:cubicBezTo>
                  <a:pt x="103636" y="31363"/>
                  <a:pt x="103636" y="31363"/>
                  <a:pt x="103636" y="31363"/>
                </a:cubicBezTo>
                <a:cubicBezTo>
                  <a:pt x="105000" y="34090"/>
                  <a:pt x="105000" y="34090"/>
                  <a:pt x="105000" y="34090"/>
                </a:cubicBezTo>
                <a:cubicBezTo>
                  <a:pt x="107045" y="37500"/>
                  <a:pt x="107045" y="37500"/>
                  <a:pt x="107045" y="37500"/>
                </a:cubicBezTo>
                <a:cubicBezTo>
                  <a:pt x="107045" y="37500"/>
                  <a:pt x="107045" y="37500"/>
                  <a:pt x="107045" y="37500"/>
                </a:cubicBezTo>
                <a:cubicBezTo>
                  <a:pt x="107727" y="37500"/>
                  <a:pt x="107727" y="37500"/>
                  <a:pt x="107727" y="37500"/>
                </a:cubicBezTo>
                <a:cubicBezTo>
                  <a:pt x="111818" y="30681"/>
                  <a:pt x="111818" y="30681"/>
                  <a:pt x="111818" y="30681"/>
                </a:cubicBezTo>
                <a:cubicBezTo>
                  <a:pt x="111818" y="30000"/>
                  <a:pt x="111818" y="30000"/>
                  <a:pt x="111818" y="30000"/>
                </a:cubicBezTo>
                <a:cubicBezTo>
                  <a:pt x="111136" y="30000"/>
                  <a:pt x="111136" y="30000"/>
                  <a:pt x="111136" y="30000"/>
                </a:cubicBezTo>
                <a:moveTo>
                  <a:pt x="8863" y="30000"/>
                </a:moveTo>
                <a:cubicBezTo>
                  <a:pt x="8181" y="30000"/>
                  <a:pt x="8181" y="30000"/>
                  <a:pt x="8181" y="30000"/>
                </a:cubicBezTo>
                <a:cubicBezTo>
                  <a:pt x="8181" y="30681"/>
                  <a:pt x="8181" y="30681"/>
                  <a:pt x="8181" y="30681"/>
                </a:cubicBezTo>
                <a:cubicBezTo>
                  <a:pt x="12272" y="37500"/>
                  <a:pt x="12272" y="37500"/>
                  <a:pt x="12272" y="37500"/>
                </a:cubicBezTo>
                <a:cubicBezTo>
                  <a:pt x="12954" y="37500"/>
                  <a:pt x="12954" y="37500"/>
                  <a:pt x="12954" y="37500"/>
                </a:cubicBezTo>
                <a:cubicBezTo>
                  <a:pt x="12954" y="37500"/>
                  <a:pt x="12954" y="37500"/>
                  <a:pt x="12954" y="37500"/>
                </a:cubicBezTo>
                <a:cubicBezTo>
                  <a:pt x="15000" y="34090"/>
                  <a:pt x="15000" y="34090"/>
                  <a:pt x="15000" y="34090"/>
                </a:cubicBezTo>
                <a:cubicBezTo>
                  <a:pt x="16363" y="31363"/>
                  <a:pt x="16363" y="31363"/>
                  <a:pt x="16363" y="31363"/>
                </a:cubicBezTo>
                <a:cubicBezTo>
                  <a:pt x="16363" y="30681"/>
                  <a:pt x="16363" y="30681"/>
                  <a:pt x="16363" y="30681"/>
                </a:cubicBezTo>
                <a:cubicBezTo>
                  <a:pt x="16363" y="30000"/>
                  <a:pt x="16363" y="30000"/>
                  <a:pt x="16363" y="30000"/>
                </a:cubicBezTo>
                <a:cubicBezTo>
                  <a:pt x="8863" y="30000"/>
                  <a:pt x="8863" y="30000"/>
                  <a:pt x="8863" y="30000"/>
                </a:cubicBezTo>
                <a:moveTo>
                  <a:pt x="109772" y="42272"/>
                </a:moveTo>
                <a:cubicBezTo>
                  <a:pt x="109772" y="42954"/>
                  <a:pt x="109772" y="42954"/>
                  <a:pt x="109772" y="42954"/>
                </a:cubicBezTo>
                <a:cubicBezTo>
                  <a:pt x="109090" y="42954"/>
                  <a:pt x="109090" y="42954"/>
                  <a:pt x="109090" y="42954"/>
                </a:cubicBezTo>
                <a:cubicBezTo>
                  <a:pt x="110454" y="47045"/>
                  <a:pt x="110454" y="47045"/>
                  <a:pt x="110454" y="47045"/>
                </a:cubicBezTo>
                <a:cubicBezTo>
                  <a:pt x="111136" y="50454"/>
                  <a:pt x="111136" y="50454"/>
                  <a:pt x="111136" y="50454"/>
                </a:cubicBezTo>
                <a:cubicBezTo>
                  <a:pt x="111818" y="50454"/>
                  <a:pt x="111818" y="50454"/>
                  <a:pt x="111818" y="50454"/>
                </a:cubicBezTo>
                <a:cubicBezTo>
                  <a:pt x="111818" y="50454"/>
                  <a:pt x="111818" y="50454"/>
                  <a:pt x="111818" y="50454"/>
                </a:cubicBezTo>
                <a:cubicBezTo>
                  <a:pt x="117954" y="45000"/>
                  <a:pt x="117954" y="45000"/>
                  <a:pt x="117954" y="45000"/>
                </a:cubicBezTo>
                <a:cubicBezTo>
                  <a:pt x="117954" y="45000"/>
                  <a:pt x="117954" y="45000"/>
                  <a:pt x="117954" y="45000"/>
                </a:cubicBezTo>
                <a:cubicBezTo>
                  <a:pt x="117272" y="44318"/>
                  <a:pt x="117272" y="44318"/>
                  <a:pt x="117272" y="44318"/>
                </a:cubicBezTo>
                <a:cubicBezTo>
                  <a:pt x="109772" y="42272"/>
                  <a:pt x="109772" y="42272"/>
                  <a:pt x="109772" y="42272"/>
                </a:cubicBezTo>
                <a:moveTo>
                  <a:pt x="10227" y="42272"/>
                </a:moveTo>
                <a:cubicBezTo>
                  <a:pt x="2727" y="44318"/>
                  <a:pt x="2727" y="44318"/>
                  <a:pt x="2727" y="44318"/>
                </a:cubicBezTo>
                <a:cubicBezTo>
                  <a:pt x="2045" y="45000"/>
                  <a:pt x="2045" y="45000"/>
                  <a:pt x="2045" y="45000"/>
                </a:cubicBezTo>
                <a:cubicBezTo>
                  <a:pt x="2045" y="45000"/>
                  <a:pt x="2045" y="45000"/>
                  <a:pt x="2045" y="45000"/>
                </a:cubicBezTo>
                <a:cubicBezTo>
                  <a:pt x="8181" y="50454"/>
                  <a:pt x="8181" y="50454"/>
                  <a:pt x="8181" y="50454"/>
                </a:cubicBezTo>
                <a:cubicBezTo>
                  <a:pt x="8181" y="50454"/>
                  <a:pt x="8181" y="50454"/>
                  <a:pt x="8181" y="50454"/>
                </a:cubicBezTo>
                <a:cubicBezTo>
                  <a:pt x="8863" y="50454"/>
                  <a:pt x="8863" y="50454"/>
                  <a:pt x="8863" y="50454"/>
                </a:cubicBezTo>
                <a:cubicBezTo>
                  <a:pt x="9545" y="47045"/>
                  <a:pt x="9545" y="47045"/>
                  <a:pt x="9545" y="47045"/>
                </a:cubicBezTo>
                <a:cubicBezTo>
                  <a:pt x="10909" y="42954"/>
                  <a:pt x="10909" y="42954"/>
                  <a:pt x="10909" y="42954"/>
                </a:cubicBezTo>
                <a:cubicBezTo>
                  <a:pt x="10227" y="42954"/>
                  <a:pt x="10227" y="42954"/>
                  <a:pt x="10227" y="42954"/>
                </a:cubicBezTo>
                <a:cubicBezTo>
                  <a:pt x="10227" y="42272"/>
                  <a:pt x="10227" y="42272"/>
                  <a:pt x="10227" y="42272"/>
                </a:cubicBezTo>
                <a:moveTo>
                  <a:pt x="113181" y="55909"/>
                </a:moveTo>
                <a:cubicBezTo>
                  <a:pt x="112500" y="55909"/>
                  <a:pt x="112500" y="55909"/>
                  <a:pt x="112500" y="55909"/>
                </a:cubicBezTo>
                <a:cubicBezTo>
                  <a:pt x="111818" y="56590"/>
                  <a:pt x="111818" y="56590"/>
                  <a:pt x="111818" y="56590"/>
                </a:cubicBezTo>
                <a:cubicBezTo>
                  <a:pt x="111818" y="60000"/>
                  <a:pt x="111818" y="60000"/>
                  <a:pt x="111818" y="60000"/>
                </a:cubicBezTo>
                <a:cubicBezTo>
                  <a:pt x="111818" y="63409"/>
                  <a:pt x="111818" y="63409"/>
                  <a:pt x="111818" y="63409"/>
                </a:cubicBezTo>
                <a:cubicBezTo>
                  <a:pt x="112500" y="64090"/>
                  <a:pt x="112500" y="64090"/>
                  <a:pt x="112500" y="64090"/>
                </a:cubicBezTo>
                <a:cubicBezTo>
                  <a:pt x="113181" y="64090"/>
                  <a:pt x="113181" y="64090"/>
                  <a:pt x="113181" y="64090"/>
                </a:cubicBezTo>
                <a:cubicBezTo>
                  <a:pt x="119318" y="60681"/>
                  <a:pt x="119318" y="60681"/>
                  <a:pt x="119318" y="60681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19318" y="60000"/>
                  <a:pt x="119318" y="60000"/>
                  <a:pt x="119318" y="60000"/>
                </a:cubicBezTo>
                <a:cubicBezTo>
                  <a:pt x="113181" y="55909"/>
                  <a:pt x="113181" y="55909"/>
                  <a:pt x="113181" y="55909"/>
                </a:cubicBezTo>
                <a:moveTo>
                  <a:pt x="6818" y="55909"/>
                </a:moveTo>
                <a:cubicBezTo>
                  <a:pt x="681" y="60000"/>
                  <a:pt x="681" y="60000"/>
                  <a:pt x="681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681" y="60681"/>
                  <a:pt x="681" y="60681"/>
                  <a:pt x="681" y="60681"/>
                </a:cubicBezTo>
                <a:cubicBezTo>
                  <a:pt x="6818" y="64090"/>
                  <a:pt x="6818" y="64090"/>
                  <a:pt x="6818" y="64090"/>
                </a:cubicBezTo>
                <a:cubicBezTo>
                  <a:pt x="7500" y="64090"/>
                  <a:pt x="7500" y="64090"/>
                  <a:pt x="7500" y="64090"/>
                </a:cubicBezTo>
                <a:cubicBezTo>
                  <a:pt x="8181" y="63409"/>
                  <a:pt x="8181" y="63409"/>
                  <a:pt x="8181" y="63409"/>
                </a:cubicBezTo>
                <a:cubicBezTo>
                  <a:pt x="8181" y="60000"/>
                  <a:pt x="8181" y="60000"/>
                  <a:pt x="8181" y="60000"/>
                </a:cubicBezTo>
                <a:cubicBezTo>
                  <a:pt x="8181" y="56590"/>
                  <a:pt x="8181" y="56590"/>
                  <a:pt x="8181" y="56590"/>
                </a:cubicBezTo>
                <a:cubicBezTo>
                  <a:pt x="7500" y="55909"/>
                  <a:pt x="7500" y="55909"/>
                  <a:pt x="7500" y="55909"/>
                </a:cubicBezTo>
                <a:cubicBezTo>
                  <a:pt x="6818" y="55909"/>
                  <a:pt x="6818" y="55909"/>
                  <a:pt x="6818" y="55909"/>
                </a:cubicBezTo>
                <a:moveTo>
                  <a:pt x="8181" y="69545"/>
                </a:moveTo>
                <a:cubicBezTo>
                  <a:pt x="8181" y="70227"/>
                  <a:pt x="8181" y="70227"/>
                  <a:pt x="8181" y="70227"/>
                </a:cubicBezTo>
                <a:cubicBezTo>
                  <a:pt x="2045" y="75000"/>
                  <a:pt x="2045" y="75000"/>
                  <a:pt x="2045" y="75000"/>
                </a:cubicBezTo>
                <a:cubicBezTo>
                  <a:pt x="2045" y="75681"/>
                  <a:pt x="2045" y="75681"/>
                  <a:pt x="2045" y="75681"/>
                </a:cubicBezTo>
                <a:cubicBezTo>
                  <a:pt x="2727" y="76363"/>
                  <a:pt x="2727" y="76363"/>
                  <a:pt x="2727" y="76363"/>
                </a:cubicBezTo>
                <a:cubicBezTo>
                  <a:pt x="10227" y="77727"/>
                  <a:pt x="10227" y="77727"/>
                  <a:pt x="10227" y="77727"/>
                </a:cubicBezTo>
                <a:cubicBezTo>
                  <a:pt x="10227" y="77727"/>
                  <a:pt x="10227" y="77727"/>
                  <a:pt x="10227" y="77727"/>
                </a:cubicBezTo>
                <a:cubicBezTo>
                  <a:pt x="10909" y="77045"/>
                  <a:pt x="10909" y="77045"/>
                  <a:pt x="10909" y="77045"/>
                </a:cubicBezTo>
                <a:cubicBezTo>
                  <a:pt x="9545" y="73636"/>
                  <a:pt x="9545" y="73636"/>
                  <a:pt x="9545" y="73636"/>
                </a:cubicBezTo>
                <a:cubicBezTo>
                  <a:pt x="8863" y="70227"/>
                  <a:pt x="8863" y="70227"/>
                  <a:pt x="8863" y="70227"/>
                </a:cubicBezTo>
                <a:cubicBezTo>
                  <a:pt x="8181" y="69545"/>
                  <a:pt x="8181" y="69545"/>
                  <a:pt x="8181" y="69545"/>
                </a:cubicBezTo>
                <a:moveTo>
                  <a:pt x="111818" y="69545"/>
                </a:moveTo>
                <a:cubicBezTo>
                  <a:pt x="111136" y="70227"/>
                  <a:pt x="111136" y="70227"/>
                  <a:pt x="111136" y="70227"/>
                </a:cubicBezTo>
                <a:cubicBezTo>
                  <a:pt x="110454" y="73636"/>
                  <a:pt x="110454" y="73636"/>
                  <a:pt x="110454" y="73636"/>
                </a:cubicBezTo>
                <a:cubicBezTo>
                  <a:pt x="109090" y="77045"/>
                  <a:pt x="109090" y="77045"/>
                  <a:pt x="109090" y="77045"/>
                </a:cubicBezTo>
                <a:cubicBezTo>
                  <a:pt x="109772" y="77727"/>
                  <a:pt x="109772" y="77727"/>
                  <a:pt x="109772" y="77727"/>
                </a:cubicBezTo>
                <a:cubicBezTo>
                  <a:pt x="109772" y="77727"/>
                  <a:pt x="109772" y="77727"/>
                  <a:pt x="109772" y="77727"/>
                </a:cubicBezTo>
                <a:cubicBezTo>
                  <a:pt x="117272" y="76363"/>
                  <a:pt x="117272" y="76363"/>
                  <a:pt x="117272" y="76363"/>
                </a:cubicBezTo>
                <a:cubicBezTo>
                  <a:pt x="117954" y="75681"/>
                  <a:pt x="117954" y="75681"/>
                  <a:pt x="117954" y="75681"/>
                </a:cubicBezTo>
                <a:cubicBezTo>
                  <a:pt x="117954" y="75000"/>
                  <a:pt x="117954" y="75000"/>
                  <a:pt x="117954" y="75000"/>
                </a:cubicBezTo>
                <a:cubicBezTo>
                  <a:pt x="111818" y="70227"/>
                  <a:pt x="111818" y="70227"/>
                  <a:pt x="111818" y="70227"/>
                </a:cubicBezTo>
                <a:cubicBezTo>
                  <a:pt x="111818" y="69545"/>
                  <a:pt x="111818" y="69545"/>
                  <a:pt x="111818" y="69545"/>
                </a:cubicBezTo>
                <a:moveTo>
                  <a:pt x="12954" y="83181"/>
                </a:moveTo>
                <a:cubicBezTo>
                  <a:pt x="12272" y="83181"/>
                  <a:pt x="12272" y="83181"/>
                  <a:pt x="12272" y="83181"/>
                </a:cubicBezTo>
                <a:cubicBezTo>
                  <a:pt x="8181" y="89318"/>
                  <a:pt x="8181" y="89318"/>
                  <a:pt x="8181" y="89318"/>
                </a:cubicBezTo>
                <a:cubicBezTo>
                  <a:pt x="8181" y="90000"/>
                  <a:pt x="8181" y="90000"/>
                  <a:pt x="8181" y="90000"/>
                </a:cubicBezTo>
                <a:cubicBezTo>
                  <a:pt x="8863" y="90681"/>
                  <a:pt x="8863" y="90681"/>
                  <a:pt x="8863" y="90681"/>
                </a:cubicBezTo>
                <a:cubicBezTo>
                  <a:pt x="16363" y="90000"/>
                  <a:pt x="16363" y="90000"/>
                  <a:pt x="16363" y="90000"/>
                </a:cubicBezTo>
                <a:cubicBezTo>
                  <a:pt x="16363" y="90000"/>
                  <a:pt x="16363" y="90000"/>
                  <a:pt x="16363" y="90000"/>
                </a:cubicBezTo>
                <a:cubicBezTo>
                  <a:pt x="16363" y="89318"/>
                  <a:pt x="16363" y="89318"/>
                  <a:pt x="16363" y="89318"/>
                </a:cubicBezTo>
                <a:cubicBezTo>
                  <a:pt x="15000" y="85909"/>
                  <a:pt x="15000" y="85909"/>
                  <a:pt x="15000" y="85909"/>
                </a:cubicBezTo>
                <a:cubicBezTo>
                  <a:pt x="12954" y="83181"/>
                  <a:pt x="12954" y="83181"/>
                  <a:pt x="12954" y="83181"/>
                </a:cubicBezTo>
                <a:cubicBezTo>
                  <a:pt x="12954" y="83181"/>
                  <a:pt x="12954" y="83181"/>
                  <a:pt x="12954" y="83181"/>
                </a:cubicBezTo>
                <a:moveTo>
                  <a:pt x="107045" y="83181"/>
                </a:moveTo>
                <a:cubicBezTo>
                  <a:pt x="107045" y="83181"/>
                  <a:pt x="107045" y="83181"/>
                  <a:pt x="107045" y="83181"/>
                </a:cubicBezTo>
                <a:cubicBezTo>
                  <a:pt x="105000" y="85909"/>
                  <a:pt x="105000" y="85909"/>
                  <a:pt x="105000" y="85909"/>
                </a:cubicBezTo>
                <a:cubicBezTo>
                  <a:pt x="103636" y="89318"/>
                  <a:pt x="103636" y="89318"/>
                  <a:pt x="103636" y="89318"/>
                </a:cubicBezTo>
                <a:cubicBezTo>
                  <a:pt x="103636" y="90000"/>
                  <a:pt x="103636" y="90000"/>
                  <a:pt x="103636" y="90000"/>
                </a:cubicBezTo>
                <a:cubicBezTo>
                  <a:pt x="103636" y="90000"/>
                  <a:pt x="103636" y="90000"/>
                  <a:pt x="103636" y="90000"/>
                </a:cubicBezTo>
                <a:cubicBezTo>
                  <a:pt x="111136" y="90681"/>
                  <a:pt x="111136" y="90681"/>
                  <a:pt x="111136" y="90681"/>
                </a:cubicBezTo>
                <a:cubicBezTo>
                  <a:pt x="111818" y="90000"/>
                  <a:pt x="111818" y="90000"/>
                  <a:pt x="111818" y="90000"/>
                </a:cubicBezTo>
                <a:cubicBezTo>
                  <a:pt x="111818" y="89318"/>
                  <a:pt x="111818" y="89318"/>
                  <a:pt x="111818" y="89318"/>
                </a:cubicBezTo>
                <a:cubicBezTo>
                  <a:pt x="107727" y="83181"/>
                  <a:pt x="107727" y="83181"/>
                  <a:pt x="107727" y="83181"/>
                </a:cubicBezTo>
                <a:cubicBezTo>
                  <a:pt x="107045" y="83181"/>
                  <a:pt x="107045" y="83181"/>
                  <a:pt x="107045" y="83181"/>
                </a:cubicBezTo>
                <a:moveTo>
                  <a:pt x="20454" y="94090"/>
                </a:moveTo>
                <a:cubicBezTo>
                  <a:pt x="19772" y="94772"/>
                  <a:pt x="19772" y="94772"/>
                  <a:pt x="19772" y="94772"/>
                </a:cubicBezTo>
                <a:cubicBezTo>
                  <a:pt x="17727" y="102272"/>
                  <a:pt x="17727" y="102272"/>
                  <a:pt x="17727" y="102272"/>
                </a:cubicBezTo>
                <a:cubicBezTo>
                  <a:pt x="17727" y="102272"/>
                  <a:pt x="17727" y="102272"/>
                  <a:pt x="17727" y="102272"/>
                </a:cubicBezTo>
                <a:cubicBezTo>
                  <a:pt x="18409" y="102954"/>
                  <a:pt x="18409" y="102954"/>
                  <a:pt x="18409" y="102954"/>
                </a:cubicBezTo>
                <a:cubicBezTo>
                  <a:pt x="25227" y="100227"/>
                  <a:pt x="25227" y="100227"/>
                  <a:pt x="25227" y="100227"/>
                </a:cubicBezTo>
                <a:cubicBezTo>
                  <a:pt x="25909" y="100227"/>
                  <a:pt x="25909" y="100227"/>
                  <a:pt x="25909" y="100227"/>
                </a:cubicBezTo>
                <a:cubicBezTo>
                  <a:pt x="25909" y="99545"/>
                  <a:pt x="25909" y="99545"/>
                  <a:pt x="25909" y="99545"/>
                </a:cubicBezTo>
                <a:cubicBezTo>
                  <a:pt x="23181" y="96818"/>
                  <a:pt x="23181" y="96818"/>
                  <a:pt x="23181" y="96818"/>
                </a:cubicBezTo>
                <a:cubicBezTo>
                  <a:pt x="20454" y="94772"/>
                  <a:pt x="20454" y="94772"/>
                  <a:pt x="20454" y="94772"/>
                </a:cubicBezTo>
                <a:cubicBezTo>
                  <a:pt x="20454" y="94090"/>
                  <a:pt x="20454" y="94090"/>
                  <a:pt x="20454" y="94090"/>
                </a:cubicBezTo>
                <a:moveTo>
                  <a:pt x="99545" y="94090"/>
                </a:moveTo>
                <a:cubicBezTo>
                  <a:pt x="99545" y="94772"/>
                  <a:pt x="99545" y="94772"/>
                  <a:pt x="99545" y="94772"/>
                </a:cubicBezTo>
                <a:cubicBezTo>
                  <a:pt x="96818" y="96818"/>
                  <a:pt x="96818" y="96818"/>
                  <a:pt x="96818" y="96818"/>
                </a:cubicBezTo>
                <a:cubicBezTo>
                  <a:pt x="94090" y="99545"/>
                  <a:pt x="94090" y="99545"/>
                  <a:pt x="94090" y="99545"/>
                </a:cubicBezTo>
                <a:cubicBezTo>
                  <a:pt x="94090" y="100227"/>
                  <a:pt x="94090" y="100227"/>
                  <a:pt x="94090" y="100227"/>
                </a:cubicBezTo>
                <a:cubicBezTo>
                  <a:pt x="94772" y="100227"/>
                  <a:pt x="94772" y="100227"/>
                  <a:pt x="94772" y="100227"/>
                </a:cubicBezTo>
                <a:cubicBezTo>
                  <a:pt x="101590" y="102954"/>
                  <a:pt x="101590" y="102954"/>
                  <a:pt x="101590" y="102954"/>
                </a:cubicBezTo>
                <a:cubicBezTo>
                  <a:pt x="102272" y="102272"/>
                  <a:pt x="102272" y="102272"/>
                  <a:pt x="102272" y="102272"/>
                </a:cubicBezTo>
                <a:cubicBezTo>
                  <a:pt x="102272" y="102272"/>
                  <a:pt x="102272" y="102272"/>
                  <a:pt x="102272" y="102272"/>
                </a:cubicBezTo>
                <a:cubicBezTo>
                  <a:pt x="100227" y="94772"/>
                  <a:pt x="100227" y="94772"/>
                  <a:pt x="100227" y="94772"/>
                </a:cubicBezTo>
                <a:cubicBezTo>
                  <a:pt x="99545" y="94090"/>
                  <a:pt x="99545" y="94090"/>
                  <a:pt x="99545" y="94090"/>
                </a:cubicBezTo>
                <a:moveTo>
                  <a:pt x="30681" y="103636"/>
                </a:moveTo>
                <a:cubicBezTo>
                  <a:pt x="30000" y="103636"/>
                  <a:pt x="30000" y="103636"/>
                  <a:pt x="30000" y="103636"/>
                </a:cubicBezTo>
                <a:cubicBezTo>
                  <a:pt x="30000" y="111818"/>
                  <a:pt x="30000" y="111818"/>
                  <a:pt x="30000" y="111818"/>
                </a:cubicBezTo>
                <a:cubicBezTo>
                  <a:pt x="30000" y="111818"/>
                  <a:pt x="30000" y="111818"/>
                  <a:pt x="30000" y="111818"/>
                </a:cubicBezTo>
                <a:cubicBezTo>
                  <a:pt x="30681" y="111818"/>
                  <a:pt x="30681" y="111818"/>
                  <a:pt x="30681" y="111818"/>
                </a:cubicBezTo>
                <a:cubicBezTo>
                  <a:pt x="36818" y="107727"/>
                  <a:pt x="36818" y="107727"/>
                  <a:pt x="36818" y="107727"/>
                </a:cubicBezTo>
                <a:cubicBezTo>
                  <a:pt x="37500" y="107727"/>
                  <a:pt x="37500" y="107727"/>
                  <a:pt x="37500" y="107727"/>
                </a:cubicBezTo>
                <a:cubicBezTo>
                  <a:pt x="36818" y="107045"/>
                  <a:pt x="36818" y="107045"/>
                  <a:pt x="36818" y="107045"/>
                </a:cubicBezTo>
                <a:cubicBezTo>
                  <a:pt x="34090" y="105000"/>
                  <a:pt x="34090" y="105000"/>
                  <a:pt x="34090" y="105000"/>
                </a:cubicBezTo>
                <a:cubicBezTo>
                  <a:pt x="30681" y="103636"/>
                  <a:pt x="30681" y="103636"/>
                  <a:pt x="30681" y="103636"/>
                </a:cubicBezTo>
                <a:cubicBezTo>
                  <a:pt x="30681" y="103636"/>
                  <a:pt x="30681" y="103636"/>
                  <a:pt x="30681" y="103636"/>
                </a:cubicBezTo>
                <a:moveTo>
                  <a:pt x="90000" y="103636"/>
                </a:moveTo>
                <a:cubicBezTo>
                  <a:pt x="89318" y="103636"/>
                  <a:pt x="89318" y="103636"/>
                  <a:pt x="89318" y="103636"/>
                </a:cubicBezTo>
                <a:cubicBezTo>
                  <a:pt x="85909" y="105000"/>
                  <a:pt x="85909" y="105000"/>
                  <a:pt x="85909" y="105000"/>
                </a:cubicBezTo>
                <a:cubicBezTo>
                  <a:pt x="83181" y="107045"/>
                  <a:pt x="83181" y="107045"/>
                  <a:pt x="83181" y="107045"/>
                </a:cubicBezTo>
                <a:cubicBezTo>
                  <a:pt x="82500" y="107727"/>
                  <a:pt x="82500" y="107727"/>
                  <a:pt x="82500" y="107727"/>
                </a:cubicBezTo>
                <a:cubicBezTo>
                  <a:pt x="83181" y="107727"/>
                  <a:pt x="83181" y="107727"/>
                  <a:pt x="83181" y="107727"/>
                </a:cubicBezTo>
                <a:cubicBezTo>
                  <a:pt x="89318" y="111818"/>
                  <a:pt x="89318" y="111818"/>
                  <a:pt x="89318" y="111818"/>
                </a:cubicBezTo>
                <a:cubicBezTo>
                  <a:pt x="90000" y="111818"/>
                  <a:pt x="90000" y="111818"/>
                  <a:pt x="90000" y="111818"/>
                </a:cubicBezTo>
                <a:cubicBezTo>
                  <a:pt x="90000" y="111818"/>
                  <a:pt x="90000" y="111818"/>
                  <a:pt x="90000" y="111818"/>
                </a:cubicBezTo>
                <a:cubicBezTo>
                  <a:pt x="90000" y="103636"/>
                  <a:pt x="90000" y="103636"/>
                  <a:pt x="90000" y="103636"/>
                </a:cubicBezTo>
                <a:cubicBezTo>
                  <a:pt x="90000" y="103636"/>
                  <a:pt x="90000" y="103636"/>
                  <a:pt x="90000" y="103636"/>
                </a:cubicBezTo>
                <a:moveTo>
                  <a:pt x="77045" y="109772"/>
                </a:moveTo>
                <a:cubicBezTo>
                  <a:pt x="73636" y="110454"/>
                  <a:pt x="73636" y="110454"/>
                  <a:pt x="73636" y="110454"/>
                </a:cubicBezTo>
                <a:cubicBezTo>
                  <a:pt x="70227" y="111136"/>
                  <a:pt x="70227" y="111136"/>
                  <a:pt x="70227" y="111136"/>
                </a:cubicBezTo>
                <a:cubicBezTo>
                  <a:pt x="69545" y="111818"/>
                  <a:pt x="69545" y="111818"/>
                  <a:pt x="69545" y="111818"/>
                </a:cubicBezTo>
                <a:cubicBezTo>
                  <a:pt x="69545" y="112500"/>
                  <a:pt x="69545" y="112500"/>
                  <a:pt x="69545" y="112500"/>
                </a:cubicBezTo>
                <a:cubicBezTo>
                  <a:pt x="75000" y="117954"/>
                  <a:pt x="75000" y="117954"/>
                  <a:pt x="75000" y="117954"/>
                </a:cubicBezTo>
                <a:cubicBezTo>
                  <a:pt x="75681" y="117954"/>
                  <a:pt x="75681" y="117954"/>
                  <a:pt x="75681" y="117954"/>
                </a:cubicBezTo>
                <a:cubicBezTo>
                  <a:pt x="75681" y="117272"/>
                  <a:pt x="75681" y="117272"/>
                  <a:pt x="75681" y="117272"/>
                </a:cubicBezTo>
                <a:cubicBezTo>
                  <a:pt x="77727" y="110454"/>
                  <a:pt x="77727" y="110454"/>
                  <a:pt x="77727" y="110454"/>
                </a:cubicBezTo>
                <a:cubicBezTo>
                  <a:pt x="77727" y="109772"/>
                  <a:pt x="77727" y="109772"/>
                  <a:pt x="77727" y="109772"/>
                </a:cubicBezTo>
                <a:cubicBezTo>
                  <a:pt x="77045" y="109772"/>
                  <a:pt x="77045" y="109772"/>
                  <a:pt x="77045" y="109772"/>
                </a:cubicBezTo>
                <a:moveTo>
                  <a:pt x="42954" y="109772"/>
                </a:moveTo>
                <a:cubicBezTo>
                  <a:pt x="42272" y="109772"/>
                  <a:pt x="42272" y="109772"/>
                  <a:pt x="42272" y="109772"/>
                </a:cubicBezTo>
                <a:cubicBezTo>
                  <a:pt x="42272" y="110454"/>
                  <a:pt x="42272" y="110454"/>
                  <a:pt x="42272" y="110454"/>
                </a:cubicBezTo>
                <a:cubicBezTo>
                  <a:pt x="44318" y="117272"/>
                  <a:pt x="44318" y="117272"/>
                  <a:pt x="44318" y="117272"/>
                </a:cubicBezTo>
                <a:cubicBezTo>
                  <a:pt x="44318" y="117954"/>
                  <a:pt x="44318" y="117954"/>
                  <a:pt x="44318" y="117954"/>
                </a:cubicBezTo>
                <a:cubicBezTo>
                  <a:pt x="45000" y="117954"/>
                  <a:pt x="45000" y="117954"/>
                  <a:pt x="45000" y="117954"/>
                </a:cubicBezTo>
                <a:cubicBezTo>
                  <a:pt x="50454" y="112500"/>
                  <a:pt x="50454" y="112500"/>
                  <a:pt x="50454" y="112500"/>
                </a:cubicBezTo>
                <a:cubicBezTo>
                  <a:pt x="50454" y="111818"/>
                  <a:pt x="50454" y="111818"/>
                  <a:pt x="50454" y="111818"/>
                </a:cubicBezTo>
                <a:cubicBezTo>
                  <a:pt x="49772" y="111136"/>
                  <a:pt x="49772" y="111136"/>
                  <a:pt x="49772" y="111136"/>
                </a:cubicBezTo>
                <a:cubicBezTo>
                  <a:pt x="46363" y="110454"/>
                  <a:pt x="46363" y="110454"/>
                  <a:pt x="46363" y="110454"/>
                </a:cubicBezTo>
                <a:cubicBezTo>
                  <a:pt x="42954" y="109772"/>
                  <a:pt x="42954" y="109772"/>
                  <a:pt x="42954" y="109772"/>
                </a:cubicBezTo>
                <a:moveTo>
                  <a:pt x="63409" y="112500"/>
                </a:moveTo>
                <a:cubicBezTo>
                  <a:pt x="60000" y="112500"/>
                  <a:pt x="60000" y="112500"/>
                  <a:pt x="60000" y="112500"/>
                </a:cubicBezTo>
                <a:cubicBezTo>
                  <a:pt x="56590" y="112500"/>
                  <a:pt x="56590" y="112500"/>
                  <a:pt x="56590" y="112500"/>
                </a:cubicBezTo>
                <a:cubicBezTo>
                  <a:pt x="55909" y="112500"/>
                  <a:pt x="55909" y="112500"/>
                  <a:pt x="55909" y="112500"/>
                </a:cubicBezTo>
                <a:cubicBezTo>
                  <a:pt x="55909" y="113181"/>
                  <a:pt x="55909" y="113181"/>
                  <a:pt x="55909" y="113181"/>
                </a:cubicBezTo>
                <a:cubicBezTo>
                  <a:pt x="59318" y="120000"/>
                  <a:pt x="59318" y="120000"/>
                  <a:pt x="59318" y="120000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60681" y="120000"/>
                  <a:pt x="60681" y="120000"/>
                  <a:pt x="60681" y="120000"/>
                </a:cubicBezTo>
                <a:cubicBezTo>
                  <a:pt x="64090" y="113181"/>
                  <a:pt x="64090" y="113181"/>
                  <a:pt x="64090" y="113181"/>
                </a:cubicBezTo>
                <a:cubicBezTo>
                  <a:pt x="64090" y="112500"/>
                  <a:pt x="64090" y="112500"/>
                  <a:pt x="64090" y="112500"/>
                </a:cubicBezTo>
                <a:cubicBezTo>
                  <a:pt x="63409" y="112500"/>
                  <a:pt x="63409" y="112500"/>
                  <a:pt x="63409" y="112500"/>
                </a:cubicBezTo>
                <a:moveTo>
                  <a:pt x="60000" y="0"/>
                </a:moveTo>
                <a:cubicBezTo>
                  <a:pt x="59318" y="681"/>
                  <a:pt x="59318" y="681"/>
                  <a:pt x="59318" y="681"/>
                </a:cubicBezTo>
                <a:cubicBezTo>
                  <a:pt x="55909" y="7500"/>
                  <a:pt x="55909" y="7500"/>
                  <a:pt x="55909" y="7500"/>
                </a:cubicBezTo>
                <a:cubicBezTo>
                  <a:pt x="55909" y="8181"/>
                  <a:pt x="55909" y="8181"/>
                  <a:pt x="55909" y="8181"/>
                </a:cubicBezTo>
                <a:cubicBezTo>
                  <a:pt x="56590" y="8181"/>
                  <a:pt x="56590" y="8181"/>
                  <a:pt x="56590" y="8181"/>
                </a:cubicBezTo>
                <a:cubicBezTo>
                  <a:pt x="60000" y="8181"/>
                  <a:pt x="60000" y="8181"/>
                  <a:pt x="60000" y="8181"/>
                </a:cubicBezTo>
                <a:cubicBezTo>
                  <a:pt x="63409" y="8181"/>
                  <a:pt x="63409" y="8181"/>
                  <a:pt x="63409" y="8181"/>
                </a:cubicBezTo>
                <a:cubicBezTo>
                  <a:pt x="64090" y="8181"/>
                  <a:pt x="64090" y="8181"/>
                  <a:pt x="64090" y="8181"/>
                </a:cubicBezTo>
                <a:cubicBezTo>
                  <a:pt x="64090" y="7500"/>
                  <a:pt x="64090" y="7500"/>
                  <a:pt x="64090" y="7500"/>
                </a:cubicBezTo>
                <a:cubicBezTo>
                  <a:pt x="60681" y="681"/>
                  <a:pt x="60681" y="681"/>
                  <a:pt x="60681" y="681"/>
                </a:cubicBezTo>
                <a:cubicBezTo>
                  <a:pt x="60000" y="0"/>
                  <a:pt x="60000" y="0"/>
                  <a:pt x="60000" y="0"/>
                </a:cubicBezTo>
              </a:path>
            </a:pathLst>
          </a:custGeom>
          <a:solidFill>
            <a:srgbClr val="F8A430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2" name="Shape 772"/>
          <p:cNvGrpSpPr/>
          <p:nvPr/>
        </p:nvGrpSpPr>
        <p:grpSpPr>
          <a:xfrm rot="-2111357">
            <a:off x="5523354" y="1481052"/>
            <a:ext cx="737397" cy="624329"/>
            <a:chOff x="3792" y="2206"/>
            <a:chExt cx="900" cy="762"/>
          </a:xfrm>
        </p:grpSpPr>
        <p:sp>
          <p:nvSpPr>
            <p:cNvPr id="773" name="Shape 773"/>
            <p:cNvSpPr/>
            <p:nvPr/>
          </p:nvSpPr>
          <p:spPr>
            <a:xfrm>
              <a:off x="4106" y="2585"/>
              <a:ext cx="300" cy="300"/>
            </a:xfrm>
            <a:custGeom>
              <a:pathLst>
                <a:path extrusionOk="0" h="120000" w="120000">
                  <a:moveTo>
                    <a:pt x="109189" y="38181"/>
                  </a:moveTo>
                  <a:cubicBezTo>
                    <a:pt x="56216" y="0"/>
                    <a:pt x="56216" y="0"/>
                    <a:pt x="56216" y="0"/>
                  </a:cubicBezTo>
                  <a:cubicBezTo>
                    <a:pt x="25945" y="22597"/>
                    <a:pt x="25945" y="22597"/>
                    <a:pt x="25945" y="22597"/>
                  </a:cubicBezTo>
                  <a:cubicBezTo>
                    <a:pt x="64864" y="50649"/>
                    <a:pt x="64864" y="50649"/>
                    <a:pt x="64864" y="50649"/>
                  </a:cubicBezTo>
                  <a:cubicBezTo>
                    <a:pt x="8648" y="91168"/>
                    <a:pt x="8648" y="91168"/>
                    <a:pt x="8648" y="91168"/>
                  </a:cubicBezTo>
                  <a:cubicBezTo>
                    <a:pt x="0" y="97402"/>
                    <a:pt x="0" y="107532"/>
                    <a:pt x="8648" y="113766"/>
                  </a:cubicBezTo>
                  <a:cubicBezTo>
                    <a:pt x="17297" y="120000"/>
                    <a:pt x="31351" y="120000"/>
                    <a:pt x="40000" y="113766"/>
                  </a:cubicBezTo>
                  <a:cubicBezTo>
                    <a:pt x="111351" y="62337"/>
                    <a:pt x="111351" y="62337"/>
                    <a:pt x="111351" y="62337"/>
                  </a:cubicBezTo>
                  <a:cubicBezTo>
                    <a:pt x="118918" y="56103"/>
                    <a:pt x="120000" y="47532"/>
                    <a:pt x="112432" y="41298"/>
                  </a:cubicBezTo>
                  <a:cubicBezTo>
                    <a:pt x="111351" y="39740"/>
                    <a:pt x="110270" y="38961"/>
                    <a:pt x="109189" y="38181"/>
                  </a:cubicBez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3792" y="2368"/>
              <a:ext cx="900" cy="600"/>
            </a:xfrm>
            <a:custGeom>
              <a:pathLst>
                <a:path extrusionOk="0" h="120000" w="120000">
                  <a:moveTo>
                    <a:pt x="117433" y="4500"/>
                  </a:moveTo>
                  <a:cubicBezTo>
                    <a:pt x="114866" y="500"/>
                    <a:pt x="110695" y="500"/>
                    <a:pt x="108449" y="4500"/>
                  </a:cubicBezTo>
                  <a:cubicBezTo>
                    <a:pt x="91443" y="30500"/>
                    <a:pt x="91443" y="30500"/>
                    <a:pt x="91443" y="30500"/>
                  </a:cubicBezTo>
                  <a:cubicBezTo>
                    <a:pt x="76042" y="6500"/>
                    <a:pt x="76042" y="6500"/>
                    <a:pt x="76042" y="6500"/>
                  </a:cubicBezTo>
                  <a:cubicBezTo>
                    <a:pt x="75721" y="5500"/>
                    <a:pt x="75401" y="4500"/>
                    <a:pt x="74759" y="3500"/>
                  </a:cubicBezTo>
                  <a:cubicBezTo>
                    <a:pt x="73796" y="2000"/>
                    <a:pt x="72834" y="1000"/>
                    <a:pt x="71550" y="1000"/>
                  </a:cubicBezTo>
                  <a:cubicBezTo>
                    <a:pt x="70909" y="500"/>
                    <a:pt x="70267" y="500"/>
                    <a:pt x="69625" y="500"/>
                  </a:cubicBezTo>
                  <a:cubicBezTo>
                    <a:pt x="41069" y="500"/>
                    <a:pt x="41069" y="500"/>
                    <a:pt x="41069" y="500"/>
                  </a:cubicBezTo>
                  <a:cubicBezTo>
                    <a:pt x="40748" y="0"/>
                    <a:pt x="40106" y="0"/>
                    <a:pt x="39465" y="0"/>
                  </a:cubicBezTo>
                  <a:cubicBezTo>
                    <a:pt x="37860" y="0"/>
                    <a:pt x="36256" y="1000"/>
                    <a:pt x="34973" y="3000"/>
                  </a:cubicBezTo>
                  <a:cubicBezTo>
                    <a:pt x="33689" y="5000"/>
                    <a:pt x="33048" y="7500"/>
                    <a:pt x="33048" y="10500"/>
                  </a:cubicBezTo>
                  <a:cubicBezTo>
                    <a:pt x="33048" y="11000"/>
                    <a:pt x="33048" y="12000"/>
                    <a:pt x="33048" y="13000"/>
                  </a:cubicBezTo>
                  <a:cubicBezTo>
                    <a:pt x="33048" y="51000"/>
                    <a:pt x="33048" y="51000"/>
                    <a:pt x="33048" y="51000"/>
                  </a:cubicBezTo>
                  <a:cubicBezTo>
                    <a:pt x="46203" y="30500"/>
                    <a:pt x="46203" y="30500"/>
                    <a:pt x="46203" y="30500"/>
                  </a:cubicBezTo>
                  <a:cubicBezTo>
                    <a:pt x="46203" y="20500"/>
                    <a:pt x="46203" y="20500"/>
                    <a:pt x="46203" y="20500"/>
                  </a:cubicBezTo>
                  <a:cubicBezTo>
                    <a:pt x="54866" y="20500"/>
                    <a:pt x="54866" y="20500"/>
                    <a:pt x="54866" y="20500"/>
                  </a:cubicBezTo>
                  <a:cubicBezTo>
                    <a:pt x="44598" y="36500"/>
                    <a:pt x="44598" y="36500"/>
                    <a:pt x="44598" y="36500"/>
                  </a:cubicBezTo>
                  <a:cubicBezTo>
                    <a:pt x="44278" y="36500"/>
                    <a:pt x="44278" y="37000"/>
                    <a:pt x="43957" y="37000"/>
                  </a:cubicBezTo>
                  <a:cubicBezTo>
                    <a:pt x="2566" y="102000"/>
                    <a:pt x="2566" y="102000"/>
                    <a:pt x="2566" y="102000"/>
                  </a:cubicBezTo>
                  <a:cubicBezTo>
                    <a:pt x="0" y="105500"/>
                    <a:pt x="0" y="112000"/>
                    <a:pt x="2566" y="116000"/>
                  </a:cubicBezTo>
                  <a:cubicBezTo>
                    <a:pt x="5133" y="120000"/>
                    <a:pt x="9304" y="120000"/>
                    <a:pt x="11550" y="116000"/>
                  </a:cubicBezTo>
                  <a:cubicBezTo>
                    <a:pt x="69946" y="25500"/>
                    <a:pt x="69946" y="25500"/>
                    <a:pt x="69946" y="25500"/>
                  </a:cubicBezTo>
                  <a:cubicBezTo>
                    <a:pt x="86310" y="51000"/>
                    <a:pt x="86310" y="51000"/>
                    <a:pt x="86310" y="51000"/>
                  </a:cubicBezTo>
                  <a:cubicBezTo>
                    <a:pt x="86631" y="51500"/>
                    <a:pt x="87272" y="52000"/>
                    <a:pt x="87593" y="52500"/>
                  </a:cubicBezTo>
                  <a:cubicBezTo>
                    <a:pt x="90160" y="55500"/>
                    <a:pt x="93689" y="55500"/>
                    <a:pt x="96256" y="51500"/>
                  </a:cubicBezTo>
                  <a:cubicBezTo>
                    <a:pt x="117433" y="18500"/>
                    <a:pt x="117433" y="18500"/>
                    <a:pt x="117433" y="18500"/>
                  </a:cubicBezTo>
                  <a:cubicBezTo>
                    <a:pt x="120000" y="14500"/>
                    <a:pt x="120000" y="8000"/>
                    <a:pt x="117433" y="4500"/>
                  </a:cubicBez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4324" y="2206"/>
              <a:ext cx="300" cy="300"/>
            </a:xfrm>
            <a:prstGeom prst="ellipse">
              <a:avLst/>
            </a:pr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6" name="Shape 776"/>
          <p:cNvGrpSpPr/>
          <p:nvPr/>
        </p:nvGrpSpPr>
        <p:grpSpPr>
          <a:xfrm rot="-2111357">
            <a:off x="4062306" y="2862466"/>
            <a:ext cx="487932" cy="413114"/>
            <a:chOff x="3792" y="2206"/>
            <a:chExt cx="900" cy="762"/>
          </a:xfrm>
        </p:grpSpPr>
        <p:sp>
          <p:nvSpPr>
            <p:cNvPr id="777" name="Shape 777"/>
            <p:cNvSpPr/>
            <p:nvPr/>
          </p:nvSpPr>
          <p:spPr>
            <a:xfrm>
              <a:off x="4106" y="2585"/>
              <a:ext cx="300" cy="300"/>
            </a:xfrm>
            <a:custGeom>
              <a:pathLst>
                <a:path extrusionOk="0" h="120000" w="120000">
                  <a:moveTo>
                    <a:pt x="109189" y="38181"/>
                  </a:moveTo>
                  <a:cubicBezTo>
                    <a:pt x="56216" y="0"/>
                    <a:pt x="56216" y="0"/>
                    <a:pt x="56216" y="0"/>
                  </a:cubicBezTo>
                  <a:cubicBezTo>
                    <a:pt x="25945" y="22597"/>
                    <a:pt x="25945" y="22597"/>
                    <a:pt x="25945" y="22597"/>
                  </a:cubicBezTo>
                  <a:cubicBezTo>
                    <a:pt x="64864" y="50649"/>
                    <a:pt x="64864" y="50649"/>
                    <a:pt x="64864" y="50649"/>
                  </a:cubicBezTo>
                  <a:cubicBezTo>
                    <a:pt x="8648" y="91168"/>
                    <a:pt x="8648" y="91168"/>
                    <a:pt x="8648" y="91168"/>
                  </a:cubicBezTo>
                  <a:cubicBezTo>
                    <a:pt x="0" y="97402"/>
                    <a:pt x="0" y="107532"/>
                    <a:pt x="8648" y="113766"/>
                  </a:cubicBezTo>
                  <a:cubicBezTo>
                    <a:pt x="17297" y="120000"/>
                    <a:pt x="31351" y="120000"/>
                    <a:pt x="40000" y="113766"/>
                  </a:cubicBezTo>
                  <a:cubicBezTo>
                    <a:pt x="111351" y="62337"/>
                    <a:pt x="111351" y="62337"/>
                    <a:pt x="111351" y="62337"/>
                  </a:cubicBezTo>
                  <a:cubicBezTo>
                    <a:pt x="118918" y="56103"/>
                    <a:pt x="120000" y="47532"/>
                    <a:pt x="112432" y="41298"/>
                  </a:cubicBezTo>
                  <a:cubicBezTo>
                    <a:pt x="111351" y="39740"/>
                    <a:pt x="110270" y="38961"/>
                    <a:pt x="109189" y="38181"/>
                  </a:cubicBez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3792" y="2368"/>
              <a:ext cx="900" cy="600"/>
            </a:xfrm>
            <a:custGeom>
              <a:pathLst>
                <a:path extrusionOk="0" h="120000" w="120000">
                  <a:moveTo>
                    <a:pt x="117433" y="4500"/>
                  </a:moveTo>
                  <a:cubicBezTo>
                    <a:pt x="114866" y="500"/>
                    <a:pt x="110695" y="500"/>
                    <a:pt x="108449" y="4500"/>
                  </a:cubicBezTo>
                  <a:cubicBezTo>
                    <a:pt x="91443" y="30500"/>
                    <a:pt x="91443" y="30500"/>
                    <a:pt x="91443" y="30500"/>
                  </a:cubicBezTo>
                  <a:cubicBezTo>
                    <a:pt x="76042" y="6500"/>
                    <a:pt x="76042" y="6500"/>
                    <a:pt x="76042" y="6500"/>
                  </a:cubicBezTo>
                  <a:cubicBezTo>
                    <a:pt x="75721" y="5500"/>
                    <a:pt x="75401" y="4500"/>
                    <a:pt x="74759" y="3500"/>
                  </a:cubicBezTo>
                  <a:cubicBezTo>
                    <a:pt x="73796" y="2000"/>
                    <a:pt x="72834" y="1000"/>
                    <a:pt x="71550" y="1000"/>
                  </a:cubicBezTo>
                  <a:cubicBezTo>
                    <a:pt x="70909" y="500"/>
                    <a:pt x="70267" y="500"/>
                    <a:pt x="69625" y="500"/>
                  </a:cubicBezTo>
                  <a:cubicBezTo>
                    <a:pt x="41069" y="500"/>
                    <a:pt x="41069" y="500"/>
                    <a:pt x="41069" y="500"/>
                  </a:cubicBezTo>
                  <a:cubicBezTo>
                    <a:pt x="40748" y="0"/>
                    <a:pt x="40106" y="0"/>
                    <a:pt x="39465" y="0"/>
                  </a:cubicBezTo>
                  <a:cubicBezTo>
                    <a:pt x="37860" y="0"/>
                    <a:pt x="36256" y="1000"/>
                    <a:pt x="34973" y="3000"/>
                  </a:cubicBezTo>
                  <a:cubicBezTo>
                    <a:pt x="33689" y="5000"/>
                    <a:pt x="33048" y="7500"/>
                    <a:pt x="33048" y="10500"/>
                  </a:cubicBezTo>
                  <a:cubicBezTo>
                    <a:pt x="33048" y="11000"/>
                    <a:pt x="33048" y="12000"/>
                    <a:pt x="33048" y="13000"/>
                  </a:cubicBezTo>
                  <a:cubicBezTo>
                    <a:pt x="33048" y="51000"/>
                    <a:pt x="33048" y="51000"/>
                    <a:pt x="33048" y="51000"/>
                  </a:cubicBezTo>
                  <a:cubicBezTo>
                    <a:pt x="46203" y="30500"/>
                    <a:pt x="46203" y="30500"/>
                    <a:pt x="46203" y="30500"/>
                  </a:cubicBezTo>
                  <a:cubicBezTo>
                    <a:pt x="46203" y="20500"/>
                    <a:pt x="46203" y="20500"/>
                    <a:pt x="46203" y="20500"/>
                  </a:cubicBezTo>
                  <a:cubicBezTo>
                    <a:pt x="54866" y="20500"/>
                    <a:pt x="54866" y="20500"/>
                    <a:pt x="54866" y="20500"/>
                  </a:cubicBezTo>
                  <a:cubicBezTo>
                    <a:pt x="44598" y="36500"/>
                    <a:pt x="44598" y="36500"/>
                    <a:pt x="44598" y="36500"/>
                  </a:cubicBezTo>
                  <a:cubicBezTo>
                    <a:pt x="44278" y="36500"/>
                    <a:pt x="44278" y="37000"/>
                    <a:pt x="43957" y="37000"/>
                  </a:cubicBezTo>
                  <a:cubicBezTo>
                    <a:pt x="2566" y="102000"/>
                    <a:pt x="2566" y="102000"/>
                    <a:pt x="2566" y="102000"/>
                  </a:cubicBezTo>
                  <a:cubicBezTo>
                    <a:pt x="0" y="105500"/>
                    <a:pt x="0" y="112000"/>
                    <a:pt x="2566" y="116000"/>
                  </a:cubicBezTo>
                  <a:cubicBezTo>
                    <a:pt x="5133" y="120000"/>
                    <a:pt x="9304" y="120000"/>
                    <a:pt x="11550" y="116000"/>
                  </a:cubicBezTo>
                  <a:cubicBezTo>
                    <a:pt x="69946" y="25500"/>
                    <a:pt x="69946" y="25500"/>
                    <a:pt x="69946" y="25500"/>
                  </a:cubicBezTo>
                  <a:cubicBezTo>
                    <a:pt x="86310" y="51000"/>
                    <a:pt x="86310" y="51000"/>
                    <a:pt x="86310" y="51000"/>
                  </a:cubicBezTo>
                  <a:cubicBezTo>
                    <a:pt x="86631" y="51500"/>
                    <a:pt x="87272" y="52000"/>
                    <a:pt x="87593" y="52500"/>
                  </a:cubicBezTo>
                  <a:cubicBezTo>
                    <a:pt x="90160" y="55500"/>
                    <a:pt x="93689" y="55500"/>
                    <a:pt x="96256" y="51500"/>
                  </a:cubicBezTo>
                  <a:cubicBezTo>
                    <a:pt x="117433" y="18500"/>
                    <a:pt x="117433" y="18500"/>
                    <a:pt x="117433" y="18500"/>
                  </a:cubicBezTo>
                  <a:cubicBezTo>
                    <a:pt x="120000" y="14500"/>
                    <a:pt x="120000" y="8000"/>
                    <a:pt x="117433" y="4500"/>
                  </a:cubicBez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4324" y="2206"/>
              <a:ext cx="300" cy="300"/>
            </a:xfrm>
            <a:prstGeom prst="ellipse">
              <a:avLst/>
            </a:pr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Shape 780"/>
          <p:cNvGrpSpPr/>
          <p:nvPr/>
        </p:nvGrpSpPr>
        <p:grpSpPr>
          <a:xfrm rot="-2111357">
            <a:off x="3586869" y="3264817"/>
            <a:ext cx="457317" cy="387196"/>
            <a:chOff x="3792" y="2206"/>
            <a:chExt cx="900" cy="762"/>
          </a:xfrm>
        </p:grpSpPr>
        <p:sp>
          <p:nvSpPr>
            <p:cNvPr id="781" name="Shape 781"/>
            <p:cNvSpPr/>
            <p:nvPr/>
          </p:nvSpPr>
          <p:spPr>
            <a:xfrm>
              <a:off x="4106" y="2585"/>
              <a:ext cx="300" cy="300"/>
            </a:xfrm>
            <a:custGeom>
              <a:pathLst>
                <a:path extrusionOk="0" h="120000" w="120000">
                  <a:moveTo>
                    <a:pt x="109189" y="38181"/>
                  </a:moveTo>
                  <a:cubicBezTo>
                    <a:pt x="56216" y="0"/>
                    <a:pt x="56216" y="0"/>
                    <a:pt x="56216" y="0"/>
                  </a:cubicBezTo>
                  <a:cubicBezTo>
                    <a:pt x="25945" y="22597"/>
                    <a:pt x="25945" y="22597"/>
                    <a:pt x="25945" y="22597"/>
                  </a:cubicBezTo>
                  <a:cubicBezTo>
                    <a:pt x="64864" y="50649"/>
                    <a:pt x="64864" y="50649"/>
                    <a:pt x="64864" y="50649"/>
                  </a:cubicBezTo>
                  <a:cubicBezTo>
                    <a:pt x="8648" y="91168"/>
                    <a:pt x="8648" y="91168"/>
                    <a:pt x="8648" y="91168"/>
                  </a:cubicBezTo>
                  <a:cubicBezTo>
                    <a:pt x="0" y="97402"/>
                    <a:pt x="0" y="107532"/>
                    <a:pt x="8648" y="113766"/>
                  </a:cubicBezTo>
                  <a:cubicBezTo>
                    <a:pt x="17297" y="120000"/>
                    <a:pt x="31351" y="120000"/>
                    <a:pt x="40000" y="113766"/>
                  </a:cubicBezTo>
                  <a:cubicBezTo>
                    <a:pt x="111351" y="62337"/>
                    <a:pt x="111351" y="62337"/>
                    <a:pt x="111351" y="62337"/>
                  </a:cubicBezTo>
                  <a:cubicBezTo>
                    <a:pt x="118918" y="56103"/>
                    <a:pt x="120000" y="47532"/>
                    <a:pt x="112432" y="41298"/>
                  </a:cubicBezTo>
                  <a:cubicBezTo>
                    <a:pt x="111351" y="39740"/>
                    <a:pt x="110270" y="38961"/>
                    <a:pt x="109189" y="38181"/>
                  </a:cubicBez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3792" y="2368"/>
              <a:ext cx="900" cy="600"/>
            </a:xfrm>
            <a:custGeom>
              <a:pathLst>
                <a:path extrusionOk="0" h="120000" w="120000">
                  <a:moveTo>
                    <a:pt x="117433" y="4500"/>
                  </a:moveTo>
                  <a:cubicBezTo>
                    <a:pt x="114866" y="500"/>
                    <a:pt x="110695" y="500"/>
                    <a:pt x="108449" y="4500"/>
                  </a:cubicBezTo>
                  <a:cubicBezTo>
                    <a:pt x="91443" y="30500"/>
                    <a:pt x="91443" y="30500"/>
                    <a:pt x="91443" y="30500"/>
                  </a:cubicBezTo>
                  <a:cubicBezTo>
                    <a:pt x="76042" y="6500"/>
                    <a:pt x="76042" y="6500"/>
                    <a:pt x="76042" y="6500"/>
                  </a:cubicBezTo>
                  <a:cubicBezTo>
                    <a:pt x="75721" y="5500"/>
                    <a:pt x="75401" y="4500"/>
                    <a:pt x="74759" y="3500"/>
                  </a:cubicBezTo>
                  <a:cubicBezTo>
                    <a:pt x="73796" y="2000"/>
                    <a:pt x="72834" y="1000"/>
                    <a:pt x="71550" y="1000"/>
                  </a:cubicBezTo>
                  <a:cubicBezTo>
                    <a:pt x="70909" y="500"/>
                    <a:pt x="70267" y="500"/>
                    <a:pt x="69625" y="500"/>
                  </a:cubicBezTo>
                  <a:cubicBezTo>
                    <a:pt x="41069" y="500"/>
                    <a:pt x="41069" y="500"/>
                    <a:pt x="41069" y="500"/>
                  </a:cubicBezTo>
                  <a:cubicBezTo>
                    <a:pt x="40748" y="0"/>
                    <a:pt x="40106" y="0"/>
                    <a:pt x="39465" y="0"/>
                  </a:cubicBezTo>
                  <a:cubicBezTo>
                    <a:pt x="37860" y="0"/>
                    <a:pt x="36256" y="1000"/>
                    <a:pt x="34973" y="3000"/>
                  </a:cubicBezTo>
                  <a:cubicBezTo>
                    <a:pt x="33689" y="5000"/>
                    <a:pt x="33048" y="7500"/>
                    <a:pt x="33048" y="10500"/>
                  </a:cubicBezTo>
                  <a:cubicBezTo>
                    <a:pt x="33048" y="11000"/>
                    <a:pt x="33048" y="12000"/>
                    <a:pt x="33048" y="13000"/>
                  </a:cubicBezTo>
                  <a:cubicBezTo>
                    <a:pt x="33048" y="51000"/>
                    <a:pt x="33048" y="51000"/>
                    <a:pt x="33048" y="51000"/>
                  </a:cubicBezTo>
                  <a:cubicBezTo>
                    <a:pt x="46203" y="30500"/>
                    <a:pt x="46203" y="30500"/>
                    <a:pt x="46203" y="30500"/>
                  </a:cubicBezTo>
                  <a:cubicBezTo>
                    <a:pt x="46203" y="20500"/>
                    <a:pt x="46203" y="20500"/>
                    <a:pt x="46203" y="20500"/>
                  </a:cubicBezTo>
                  <a:cubicBezTo>
                    <a:pt x="54866" y="20500"/>
                    <a:pt x="54866" y="20500"/>
                    <a:pt x="54866" y="20500"/>
                  </a:cubicBezTo>
                  <a:cubicBezTo>
                    <a:pt x="44598" y="36500"/>
                    <a:pt x="44598" y="36500"/>
                    <a:pt x="44598" y="36500"/>
                  </a:cubicBezTo>
                  <a:cubicBezTo>
                    <a:pt x="44278" y="36500"/>
                    <a:pt x="44278" y="37000"/>
                    <a:pt x="43957" y="37000"/>
                  </a:cubicBezTo>
                  <a:cubicBezTo>
                    <a:pt x="2566" y="102000"/>
                    <a:pt x="2566" y="102000"/>
                    <a:pt x="2566" y="102000"/>
                  </a:cubicBezTo>
                  <a:cubicBezTo>
                    <a:pt x="0" y="105500"/>
                    <a:pt x="0" y="112000"/>
                    <a:pt x="2566" y="116000"/>
                  </a:cubicBezTo>
                  <a:cubicBezTo>
                    <a:pt x="5133" y="120000"/>
                    <a:pt x="9304" y="120000"/>
                    <a:pt x="11550" y="116000"/>
                  </a:cubicBezTo>
                  <a:cubicBezTo>
                    <a:pt x="69946" y="25500"/>
                    <a:pt x="69946" y="25500"/>
                    <a:pt x="69946" y="25500"/>
                  </a:cubicBezTo>
                  <a:cubicBezTo>
                    <a:pt x="86310" y="51000"/>
                    <a:pt x="86310" y="51000"/>
                    <a:pt x="86310" y="51000"/>
                  </a:cubicBezTo>
                  <a:cubicBezTo>
                    <a:pt x="86631" y="51500"/>
                    <a:pt x="87272" y="52000"/>
                    <a:pt x="87593" y="52500"/>
                  </a:cubicBezTo>
                  <a:cubicBezTo>
                    <a:pt x="90160" y="55500"/>
                    <a:pt x="93689" y="55500"/>
                    <a:pt x="96256" y="51500"/>
                  </a:cubicBezTo>
                  <a:cubicBezTo>
                    <a:pt x="117433" y="18500"/>
                    <a:pt x="117433" y="18500"/>
                    <a:pt x="117433" y="18500"/>
                  </a:cubicBezTo>
                  <a:cubicBezTo>
                    <a:pt x="120000" y="14500"/>
                    <a:pt x="120000" y="8000"/>
                    <a:pt x="117433" y="4500"/>
                  </a:cubicBez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4324" y="2206"/>
              <a:ext cx="300" cy="300"/>
            </a:xfrm>
            <a:prstGeom prst="ellipse">
              <a:avLst/>
            </a:prstGeom>
            <a:solidFill>
              <a:srgbClr val="173446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4" name="Shape 784"/>
          <p:cNvSpPr txBox="1"/>
          <p:nvPr/>
        </p:nvSpPr>
        <p:spPr>
          <a:xfrm>
            <a:off x="758775" y="1555775"/>
            <a:ext cx="3498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>
                <a:solidFill>
                  <a:srgbClr val="E56D29"/>
                </a:solidFill>
              </a:rPr>
              <a:t>Thank You !</a:t>
            </a:r>
          </a:p>
        </p:txBody>
      </p:sp>
      <p:grpSp>
        <p:nvGrpSpPr>
          <p:cNvPr id="785" name="Shape 785"/>
          <p:cNvGrpSpPr/>
          <p:nvPr/>
        </p:nvGrpSpPr>
        <p:grpSpPr>
          <a:xfrm>
            <a:off x="1738567" y="1174769"/>
            <a:ext cx="7405500" cy="3968700"/>
            <a:chOff x="1738567" y="1174769"/>
            <a:chExt cx="7405500" cy="3968700"/>
          </a:xfrm>
        </p:grpSpPr>
        <p:sp>
          <p:nvSpPr>
            <p:cNvPr id="786" name="Shape 786"/>
            <p:cNvSpPr/>
            <p:nvPr/>
          </p:nvSpPr>
          <p:spPr>
            <a:xfrm>
              <a:off x="1738567" y="1174769"/>
              <a:ext cx="7405500" cy="3968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88932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173446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7" name="Shape 787"/>
            <p:cNvGrpSpPr/>
            <p:nvPr/>
          </p:nvGrpSpPr>
          <p:grpSpPr>
            <a:xfrm>
              <a:off x="1738567" y="1174769"/>
              <a:ext cx="7405419" cy="3968700"/>
              <a:chOff x="1738567" y="1174769"/>
              <a:chExt cx="7405419" cy="3968700"/>
            </a:xfrm>
          </p:grpSpPr>
          <p:grpSp>
            <p:nvGrpSpPr>
              <p:cNvPr id="788" name="Shape 788"/>
              <p:cNvGrpSpPr/>
              <p:nvPr/>
            </p:nvGrpSpPr>
            <p:grpSpPr>
              <a:xfrm>
                <a:off x="1738567" y="1174769"/>
                <a:ext cx="7405419" cy="3968700"/>
                <a:chOff x="1738567" y="1174769"/>
                <a:chExt cx="7405419" cy="3968700"/>
              </a:xfrm>
            </p:grpSpPr>
            <p:grpSp>
              <p:nvGrpSpPr>
                <p:cNvPr id="789" name="Shape 789"/>
                <p:cNvGrpSpPr/>
                <p:nvPr/>
              </p:nvGrpSpPr>
              <p:grpSpPr>
                <a:xfrm>
                  <a:off x="1738567" y="1174769"/>
                  <a:ext cx="7405419" cy="3968700"/>
                  <a:chOff x="1738567" y="1174769"/>
                  <a:chExt cx="7405419" cy="3968700"/>
                </a:xfrm>
              </p:grpSpPr>
              <p:sp>
                <p:nvSpPr>
                  <p:cNvPr id="790" name="Shape 790"/>
                  <p:cNvSpPr/>
                  <p:nvPr/>
                </p:nvSpPr>
                <p:spPr>
                  <a:xfrm>
                    <a:off x="1738567" y="1174769"/>
                    <a:ext cx="5488200" cy="3968700"/>
                  </a:xfrm>
                  <a:custGeom>
                    <a:pathLst>
                      <a:path extrusionOk="0" h="120000" w="120000">
                        <a:moveTo>
                          <a:pt x="0" y="120000"/>
                        </a:moveTo>
                        <a:lnTo>
                          <a:pt x="119999" y="0"/>
                        </a:lnTo>
                        <a:lnTo>
                          <a:pt x="86072" y="120000"/>
                        </a:lnTo>
                        <a:lnTo>
                          <a:pt x="0" y="120000"/>
                        </a:lnTo>
                        <a:close/>
                      </a:path>
                    </a:pathLst>
                  </a:custGeom>
                  <a:solidFill>
                    <a:srgbClr val="173446"/>
                  </a:solidFill>
                  <a:ln>
                    <a:noFill/>
                  </a:ln>
                </p:spPr>
                <p:txBody>
                  <a:bodyPr anchorCtr="0" anchor="ctr" bIns="45700" lIns="91425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1" name="Shape 791"/>
                  <p:cNvSpPr/>
                  <p:nvPr/>
                </p:nvSpPr>
                <p:spPr>
                  <a:xfrm>
                    <a:off x="5675086" y="1174769"/>
                    <a:ext cx="3468900" cy="3968700"/>
                  </a:xfrm>
                  <a:custGeom>
                    <a:pathLst>
                      <a:path extrusionOk="0" h="120000" w="120000">
                        <a:moveTo>
                          <a:pt x="53676" y="0"/>
                        </a:moveTo>
                        <a:lnTo>
                          <a:pt x="120000" y="120000"/>
                        </a:lnTo>
                        <a:lnTo>
                          <a:pt x="0" y="120000"/>
                        </a:lnTo>
                        <a:close/>
                      </a:path>
                    </a:pathLst>
                  </a:custGeom>
                  <a:solidFill>
                    <a:srgbClr val="112837"/>
                  </a:solidFill>
                  <a:ln>
                    <a:noFill/>
                  </a:ln>
                </p:spPr>
                <p:txBody>
                  <a:bodyPr anchorCtr="0" anchor="ctr" bIns="45700" lIns="91425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35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2" name="Shape 792"/>
                <p:cNvSpPr/>
                <p:nvPr/>
              </p:nvSpPr>
              <p:spPr>
                <a:xfrm>
                  <a:off x="2840479" y="1325522"/>
                  <a:ext cx="4829100" cy="3159600"/>
                </a:xfrm>
                <a:custGeom>
                  <a:pathLst>
                    <a:path extrusionOk="0" h="120000" w="120000">
                      <a:moveTo>
                        <a:pt x="78312" y="46110"/>
                      </a:moveTo>
                      <a:lnTo>
                        <a:pt x="83672" y="57829"/>
                      </a:lnTo>
                      <a:lnTo>
                        <a:pt x="103027" y="31836"/>
                      </a:lnTo>
                      <a:lnTo>
                        <a:pt x="110769" y="57456"/>
                      </a:lnTo>
                      <a:lnTo>
                        <a:pt x="120000" y="39315"/>
                      </a:lnTo>
                      <a:lnTo>
                        <a:pt x="108387" y="0"/>
                      </a:lnTo>
                      <a:lnTo>
                        <a:pt x="0" y="120000"/>
                      </a:lnTo>
                    </a:path>
                  </a:pathLst>
                </a:custGeom>
                <a:solidFill>
                  <a:schemeClr val="lt2"/>
                </a:solidFill>
                <a:ln cap="flat" cmpd="sng" w="12700">
                  <a:solidFill>
                    <a:srgbClr val="D8D8D8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35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93" name="Shape 793"/>
              <p:cNvSpPr/>
              <p:nvPr/>
            </p:nvSpPr>
            <p:spPr>
              <a:xfrm>
                <a:off x="2840478" y="1360448"/>
                <a:ext cx="4307700" cy="3124500"/>
              </a:xfrm>
              <a:custGeom>
                <a:pathLst>
                  <a:path extrusionOk="0" h="120000" w="120000">
                    <a:moveTo>
                      <a:pt x="87789" y="45284"/>
                    </a:moveTo>
                    <a:lnTo>
                      <a:pt x="93798" y="57134"/>
                    </a:lnTo>
                    <a:lnTo>
                      <a:pt x="109480" y="38289"/>
                    </a:lnTo>
                    <a:lnTo>
                      <a:pt x="120000" y="0"/>
                    </a:lnTo>
                    <a:lnTo>
                      <a:pt x="0" y="12000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0"/>
            <a:ext cx="9143996" cy="865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146182" y="114882"/>
            <a:ext cx="8113389" cy="504273"/>
            <a:chOff x="598442" y="473184"/>
            <a:chExt cx="4729185" cy="504273"/>
          </a:xfrm>
        </p:grpSpPr>
        <p:grpSp>
          <p:nvGrpSpPr>
            <p:cNvPr id="174" name="Shape 174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" name="Shape 180"/>
            <p:cNvSpPr txBox="1"/>
            <p:nvPr/>
          </p:nvSpPr>
          <p:spPr>
            <a:xfrm>
              <a:off x="1527332" y="496176"/>
              <a:ext cx="3525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Unit Commitment Problem Recap</a:t>
              </a:r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182" name="Shape 182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5" name="Shape 185"/>
          <p:cNvSpPr txBox="1"/>
          <p:nvPr/>
        </p:nvSpPr>
        <p:spPr>
          <a:xfrm>
            <a:off x="457050" y="763350"/>
            <a:ext cx="83952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</a:t>
            </a:r>
            <a:r>
              <a:rPr lang="en-US" sz="2400">
                <a:solidFill>
                  <a:schemeClr val="dk1"/>
                </a:solidFill>
              </a:rPr>
              <a:t>tem operator collects bid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</a:rPr>
              <a:t>Solves unit commitment problem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Decide the </a:t>
            </a:r>
            <a:r>
              <a:rPr b="1" lang="en-US" sz="2400">
                <a:solidFill>
                  <a:srgbClr val="E56D29"/>
                </a:solidFill>
                <a:latin typeface="Calibri"/>
                <a:ea typeface="Calibri"/>
                <a:cs typeface="Calibri"/>
                <a:sym typeface="Calibri"/>
              </a:rPr>
              <a:t>on/off status of each generator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every hour of the next day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3996" cy="865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192" name="Shape 192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193" name="Shape 193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Shape 194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8" name="Shape 198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Data Resource</a:t>
              </a:r>
            </a:p>
          </p:txBody>
        </p:sp>
        <p:grpSp>
          <p:nvGrpSpPr>
            <p:cNvPr id="199" name="Shape 199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200" name="Shape 200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3" name="Shape 203"/>
          <p:cNvSpPr txBox="1"/>
          <p:nvPr/>
        </p:nvSpPr>
        <p:spPr>
          <a:xfrm>
            <a:off x="262350" y="916675"/>
            <a:ext cx="88815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E56D29"/>
              </a:buClr>
              <a:buChar char="●"/>
            </a:pPr>
            <a:r>
              <a:rPr b="1" lang="en-US">
                <a:solidFill>
                  <a:srgbClr val="E56D29"/>
                </a:solidFill>
              </a:rPr>
              <a:t>Federal Energy Regulatory Commission (FERC) Library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Char char="○"/>
            </a:pPr>
            <a:r>
              <a:rPr b="1" lang="en-US">
                <a:solidFill>
                  <a:srgbClr val="333333"/>
                </a:solidFill>
              </a:rPr>
              <a:t>Summer Unit Commitment Test Problem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Char char="○"/>
            </a:pPr>
            <a:r>
              <a:rPr b="1" lang="en-US">
                <a:solidFill>
                  <a:srgbClr val="333333"/>
                </a:solidFill>
              </a:rPr>
              <a:t>Take first 5, 7 and 10 generators out of total 1011 Generators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E56D29"/>
              </a:buClr>
              <a:buChar char="●"/>
            </a:pPr>
            <a:r>
              <a:rPr b="1" lang="en-US">
                <a:solidFill>
                  <a:srgbClr val="E56D29"/>
                </a:solidFill>
              </a:rPr>
              <a:t>Parameters &amp; Simplification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Char char="○"/>
            </a:pPr>
            <a:r>
              <a:rPr b="1" lang="en-US">
                <a:solidFill>
                  <a:srgbClr val="333333"/>
                </a:solidFill>
              </a:rPr>
              <a:t>Weighted Average Cost instead of Nonlinear Pricing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Char char="○"/>
            </a:pPr>
            <a:r>
              <a:rPr b="1" lang="en-US">
                <a:solidFill>
                  <a:srgbClr val="333333"/>
                </a:solidFill>
              </a:rPr>
              <a:t>Maximum Capacity ------ Seasonal Capacity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Char char="○"/>
            </a:pPr>
            <a:r>
              <a:rPr b="1" lang="en-US">
                <a:solidFill>
                  <a:srgbClr val="333333"/>
                </a:solidFill>
              </a:rPr>
              <a:t>Minimum Capacity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Char char="○"/>
            </a:pPr>
            <a:r>
              <a:rPr b="1" lang="en-US">
                <a:solidFill>
                  <a:srgbClr val="333333"/>
                </a:solidFill>
              </a:rPr>
              <a:t>Ramp Up Time; Ramp Down Time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Char char="○"/>
            </a:pPr>
            <a:r>
              <a:rPr b="1" lang="en-US">
                <a:solidFill>
                  <a:srgbClr val="333333"/>
                </a:solidFill>
              </a:rPr>
              <a:t>Minimum Up &amp; Down Time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-US">
                <a:solidFill>
                  <a:srgbClr val="07B498"/>
                </a:solidFill>
              </a:rPr>
              <a:t>Source from: </a:t>
            </a:r>
            <a:r>
              <a:rPr b="1" i="1" lang="en-US" u="sng">
                <a:solidFill>
                  <a:srgbClr val="07B498"/>
                </a:solidFill>
              </a:rPr>
              <a:t>https://www.ferc.gov/industries/electric/indus-act/market-planning/rto-commit-test.asp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0" y="0"/>
            <a:ext cx="9143996" cy="865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210" name="Shape 210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211" name="Shape 211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Shape 214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Shape 215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Shape 216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Data Sheet</a:t>
              </a:r>
            </a:p>
          </p:txBody>
        </p:sp>
        <p:grpSp>
          <p:nvGrpSpPr>
            <p:cNvPr id="217" name="Shape 217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218" name="Shape 218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Screen Shot 2017-08-07 at 10.44.29 AM.png" id="221" name="Shape 221"/>
          <p:cNvPicPr preferRelativeResize="0"/>
          <p:nvPr/>
        </p:nvPicPr>
        <p:blipFill rotWithShape="1">
          <a:blip r:embed="rId3">
            <a:alphaModFix/>
          </a:blip>
          <a:srcRect b="6809" l="0" r="0" t="-93"/>
          <a:stretch/>
        </p:blipFill>
        <p:spPr>
          <a:xfrm>
            <a:off x="533400" y="4281050"/>
            <a:ext cx="8124825" cy="61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Screen Shot 2017-08-07 at 10.51.26 AM.png"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75" y="1017500"/>
            <a:ext cx="8704725" cy="318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0" y="0"/>
            <a:ext cx="9143996" cy="865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228" name="Shape 228"/>
          <p:cNvGrpSpPr/>
          <p:nvPr/>
        </p:nvGrpSpPr>
        <p:grpSpPr>
          <a:xfrm>
            <a:off x="146181" y="114921"/>
            <a:ext cx="4729185" cy="504273"/>
            <a:chOff x="598442" y="473184"/>
            <a:chExt cx="4729185" cy="504273"/>
          </a:xfrm>
        </p:grpSpPr>
        <p:grpSp>
          <p:nvGrpSpPr>
            <p:cNvPr id="229" name="Shape 229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230" name="Shape 230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Shape 234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5" name="Shape 235"/>
            <p:cNvSpPr txBox="1"/>
            <p:nvPr/>
          </p:nvSpPr>
          <p:spPr>
            <a:xfrm>
              <a:off x="1527329" y="496170"/>
              <a:ext cx="26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Tools Utilized </a:t>
              </a:r>
            </a:p>
          </p:txBody>
        </p:sp>
        <p:grpSp>
          <p:nvGrpSpPr>
            <p:cNvPr id="236" name="Shape 236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237" name="Shape 237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Shape 239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0" name="Shape 240"/>
          <p:cNvSpPr txBox="1"/>
          <p:nvPr/>
        </p:nvSpPr>
        <p:spPr>
          <a:xfrm>
            <a:off x="621900" y="982838"/>
            <a:ext cx="6097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>
                <a:solidFill>
                  <a:srgbClr val="E56D29"/>
                </a:solidFill>
              </a:rPr>
              <a:t>Optimization Platform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j</a:t>
            </a:r>
            <a:r>
              <a:rPr lang="en-US" sz="1800"/>
              <a:t>ulia (packages: JuMP, CoinOptServices)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b="1" lang="en-US" sz="1800">
                <a:solidFill>
                  <a:srgbClr val="E56D29"/>
                </a:solidFill>
              </a:rPr>
              <a:t>Algorithms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698100" y="236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{648ACFAF-8428-48DB-9705-5B1C2D497D3B}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Solvers Packages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NLP (Non-linear program)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MILP (Mixed Integer Program)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MINLP (Mixed Integer </a:t>
                      </a:r>
                      <a:r>
                        <a:rPr lang="en-US"/>
                        <a:t>Nonlinear</a:t>
                      </a:r>
                      <a:r>
                        <a:rPr lang="en-US"/>
                        <a:t> Program)</a:t>
                      </a: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Cbc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✔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Ipopt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✔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Bonmin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✔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✔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✔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 rot="-1453450">
            <a:off x="72132" y="1720658"/>
            <a:ext cx="10438439" cy="49377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247" name="Shape 247"/>
          <p:cNvGrpSpPr/>
          <p:nvPr/>
        </p:nvGrpSpPr>
        <p:grpSpPr>
          <a:xfrm>
            <a:off x="955480" y="1185075"/>
            <a:ext cx="7233131" cy="3456736"/>
            <a:chOff x="1124023" y="1108875"/>
            <a:chExt cx="7233131" cy="3456736"/>
          </a:xfrm>
        </p:grpSpPr>
        <p:grpSp>
          <p:nvGrpSpPr>
            <p:cNvPr id="248" name="Shape 248"/>
            <p:cNvGrpSpPr/>
            <p:nvPr/>
          </p:nvGrpSpPr>
          <p:grpSpPr>
            <a:xfrm>
              <a:off x="1124023" y="1166932"/>
              <a:ext cx="5476500" cy="3398679"/>
              <a:chOff x="1224579" y="1205032"/>
              <a:chExt cx="5476500" cy="3398679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1224579" y="2612311"/>
                <a:ext cx="5476500" cy="1991400"/>
              </a:xfrm>
              <a:custGeom>
                <a:pathLst>
                  <a:path extrusionOk="0" h="120000" w="120000">
                    <a:moveTo>
                      <a:pt x="120000" y="9787"/>
                    </a:moveTo>
                    <a:lnTo>
                      <a:pt x="108162" y="0"/>
                    </a:lnTo>
                    <a:lnTo>
                      <a:pt x="51424" y="65319"/>
                    </a:lnTo>
                    <a:lnTo>
                      <a:pt x="11166" y="15957"/>
                    </a:lnTo>
                    <a:lnTo>
                      <a:pt x="0" y="25602"/>
                    </a:lnTo>
                    <a:lnTo>
                      <a:pt x="39896" y="78581"/>
                    </a:lnTo>
                    <a:lnTo>
                      <a:pt x="29580" y="90496"/>
                    </a:lnTo>
                    <a:lnTo>
                      <a:pt x="41727" y="108014"/>
                    </a:lnTo>
                    <a:lnTo>
                      <a:pt x="52147" y="94893"/>
                    </a:lnTo>
                    <a:lnTo>
                      <a:pt x="70947" y="120000"/>
                    </a:lnTo>
                    <a:lnTo>
                      <a:pt x="82475" y="103475"/>
                    </a:lnTo>
                    <a:lnTo>
                      <a:pt x="63700" y="80425"/>
                    </a:lnTo>
                    <a:lnTo>
                      <a:pt x="120000" y="9787"/>
                    </a:lnTo>
                    <a:close/>
                  </a:path>
                </a:pathLst>
              </a:custGeom>
              <a:solidFill>
                <a:srgbClr val="173446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2626516" y="1205032"/>
                <a:ext cx="958800" cy="2011500"/>
              </a:xfrm>
              <a:custGeom>
                <a:pathLst>
                  <a:path extrusionOk="0" h="120000" w="120000">
                    <a:moveTo>
                      <a:pt x="55629" y="0"/>
                    </a:moveTo>
                    <a:lnTo>
                      <a:pt x="0" y="18752"/>
                    </a:lnTo>
                    <a:lnTo>
                      <a:pt x="0" y="107971"/>
                    </a:lnTo>
                    <a:lnTo>
                      <a:pt x="55629" y="120000"/>
                    </a:lnTo>
                    <a:lnTo>
                      <a:pt x="120000" y="107971"/>
                    </a:lnTo>
                    <a:lnTo>
                      <a:pt x="120000" y="18847"/>
                    </a:lnTo>
                    <a:lnTo>
                      <a:pt x="55629" y="0"/>
                    </a:lnTo>
                    <a:close/>
                    <a:moveTo>
                      <a:pt x="43311" y="9850"/>
                    </a:moveTo>
                    <a:lnTo>
                      <a:pt x="49271" y="8050"/>
                    </a:lnTo>
                    <a:lnTo>
                      <a:pt x="49271" y="13070"/>
                    </a:lnTo>
                    <a:lnTo>
                      <a:pt x="43311" y="14775"/>
                    </a:lnTo>
                    <a:lnTo>
                      <a:pt x="43311" y="9850"/>
                    </a:lnTo>
                    <a:close/>
                    <a:moveTo>
                      <a:pt x="43311" y="19131"/>
                    </a:moveTo>
                    <a:lnTo>
                      <a:pt x="49271" y="17616"/>
                    </a:lnTo>
                    <a:lnTo>
                      <a:pt x="49271" y="22636"/>
                    </a:lnTo>
                    <a:lnTo>
                      <a:pt x="43311" y="24056"/>
                    </a:lnTo>
                    <a:lnTo>
                      <a:pt x="43311" y="19131"/>
                    </a:lnTo>
                    <a:close/>
                    <a:moveTo>
                      <a:pt x="43311" y="28602"/>
                    </a:moveTo>
                    <a:lnTo>
                      <a:pt x="49271" y="27277"/>
                    </a:lnTo>
                    <a:lnTo>
                      <a:pt x="49271" y="32296"/>
                    </a:lnTo>
                    <a:lnTo>
                      <a:pt x="43311" y="33433"/>
                    </a:lnTo>
                    <a:lnTo>
                      <a:pt x="43311" y="28602"/>
                    </a:lnTo>
                    <a:close/>
                    <a:moveTo>
                      <a:pt x="43311" y="37884"/>
                    </a:moveTo>
                    <a:lnTo>
                      <a:pt x="49271" y="36937"/>
                    </a:lnTo>
                    <a:lnTo>
                      <a:pt x="49271" y="41862"/>
                    </a:lnTo>
                    <a:lnTo>
                      <a:pt x="43311" y="42715"/>
                    </a:lnTo>
                    <a:lnTo>
                      <a:pt x="43311" y="37884"/>
                    </a:lnTo>
                    <a:close/>
                    <a:moveTo>
                      <a:pt x="43311" y="47261"/>
                    </a:moveTo>
                    <a:lnTo>
                      <a:pt x="49271" y="46503"/>
                    </a:lnTo>
                    <a:lnTo>
                      <a:pt x="49271" y="51428"/>
                    </a:lnTo>
                    <a:lnTo>
                      <a:pt x="43311" y="52091"/>
                    </a:lnTo>
                    <a:lnTo>
                      <a:pt x="43311" y="47261"/>
                    </a:lnTo>
                    <a:close/>
                    <a:moveTo>
                      <a:pt x="43311" y="56637"/>
                    </a:moveTo>
                    <a:lnTo>
                      <a:pt x="49271" y="56069"/>
                    </a:lnTo>
                    <a:lnTo>
                      <a:pt x="49271" y="61089"/>
                    </a:lnTo>
                    <a:lnTo>
                      <a:pt x="43311" y="61373"/>
                    </a:lnTo>
                    <a:lnTo>
                      <a:pt x="43311" y="56637"/>
                    </a:lnTo>
                    <a:close/>
                    <a:moveTo>
                      <a:pt x="43311" y="65919"/>
                    </a:moveTo>
                    <a:lnTo>
                      <a:pt x="49271" y="65730"/>
                    </a:lnTo>
                    <a:lnTo>
                      <a:pt x="49271" y="70749"/>
                    </a:lnTo>
                    <a:lnTo>
                      <a:pt x="43311" y="70749"/>
                    </a:lnTo>
                    <a:lnTo>
                      <a:pt x="43311" y="65919"/>
                    </a:lnTo>
                    <a:close/>
                    <a:moveTo>
                      <a:pt x="43311" y="75295"/>
                    </a:moveTo>
                    <a:lnTo>
                      <a:pt x="49271" y="75390"/>
                    </a:lnTo>
                    <a:lnTo>
                      <a:pt x="49271" y="80315"/>
                    </a:lnTo>
                    <a:lnTo>
                      <a:pt x="43311" y="80126"/>
                    </a:lnTo>
                    <a:lnTo>
                      <a:pt x="43311" y="75295"/>
                    </a:lnTo>
                    <a:close/>
                    <a:moveTo>
                      <a:pt x="31788" y="13449"/>
                    </a:moveTo>
                    <a:lnTo>
                      <a:pt x="37152" y="11838"/>
                    </a:lnTo>
                    <a:lnTo>
                      <a:pt x="37152" y="16479"/>
                    </a:lnTo>
                    <a:lnTo>
                      <a:pt x="31788" y="17995"/>
                    </a:lnTo>
                    <a:lnTo>
                      <a:pt x="31788" y="13449"/>
                    </a:lnTo>
                    <a:close/>
                    <a:moveTo>
                      <a:pt x="31788" y="22257"/>
                    </a:moveTo>
                    <a:lnTo>
                      <a:pt x="37152" y="20836"/>
                    </a:lnTo>
                    <a:lnTo>
                      <a:pt x="37152" y="25572"/>
                    </a:lnTo>
                    <a:lnTo>
                      <a:pt x="31788" y="26803"/>
                    </a:lnTo>
                    <a:lnTo>
                      <a:pt x="31788" y="22257"/>
                    </a:lnTo>
                    <a:close/>
                    <a:moveTo>
                      <a:pt x="31788" y="30970"/>
                    </a:moveTo>
                    <a:lnTo>
                      <a:pt x="37152" y="29928"/>
                    </a:lnTo>
                    <a:lnTo>
                      <a:pt x="37152" y="34569"/>
                    </a:lnTo>
                    <a:lnTo>
                      <a:pt x="31788" y="35611"/>
                    </a:lnTo>
                    <a:lnTo>
                      <a:pt x="31788" y="30970"/>
                    </a:lnTo>
                    <a:close/>
                    <a:moveTo>
                      <a:pt x="31788" y="39873"/>
                    </a:moveTo>
                    <a:lnTo>
                      <a:pt x="37152" y="38926"/>
                    </a:lnTo>
                    <a:lnTo>
                      <a:pt x="37152" y="43662"/>
                    </a:lnTo>
                    <a:lnTo>
                      <a:pt x="31788" y="44419"/>
                    </a:lnTo>
                    <a:lnTo>
                      <a:pt x="31788" y="39873"/>
                    </a:lnTo>
                    <a:close/>
                    <a:moveTo>
                      <a:pt x="31788" y="48681"/>
                    </a:moveTo>
                    <a:lnTo>
                      <a:pt x="37152" y="48018"/>
                    </a:lnTo>
                    <a:lnTo>
                      <a:pt x="37152" y="52754"/>
                    </a:lnTo>
                    <a:lnTo>
                      <a:pt x="31788" y="53322"/>
                    </a:lnTo>
                    <a:lnTo>
                      <a:pt x="31788" y="48681"/>
                    </a:lnTo>
                    <a:close/>
                    <a:moveTo>
                      <a:pt x="31788" y="57490"/>
                    </a:moveTo>
                    <a:lnTo>
                      <a:pt x="37152" y="57111"/>
                    </a:lnTo>
                    <a:lnTo>
                      <a:pt x="37152" y="61846"/>
                    </a:lnTo>
                    <a:lnTo>
                      <a:pt x="31788" y="62131"/>
                    </a:lnTo>
                    <a:lnTo>
                      <a:pt x="31788" y="57490"/>
                    </a:lnTo>
                    <a:close/>
                    <a:moveTo>
                      <a:pt x="31788" y="66298"/>
                    </a:moveTo>
                    <a:lnTo>
                      <a:pt x="37152" y="66108"/>
                    </a:lnTo>
                    <a:lnTo>
                      <a:pt x="37152" y="70844"/>
                    </a:lnTo>
                    <a:lnTo>
                      <a:pt x="31788" y="70939"/>
                    </a:lnTo>
                    <a:lnTo>
                      <a:pt x="31788" y="66298"/>
                    </a:lnTo>
                    <a:close/>
                    <a:moveTo>
                      <a:pt x="31788" y="75201"/>
                    </a:moveTo>
                    <a:lnTo>
                      <a:pt x="37152" y="75295"/>
                    </a:lnTo>
                    <a:lnTo>
                      <a:pt x="37152" y="79842"/>
                    </a:lnTo>
                    <a:lnTo>
                      <a:pt x="31788" y="79747"/>
                    </a:lnTo>
                    <a:lnTo>
                      <a:pt x="31788" y="75201"/>
                    </a:lnTo>
                    <a:close/>
                    <a:moveTo>
                      <a:pt x="21456" y="16574"/>
                    </a:moveTo>
                    <a:lnTo>
                      <a:pt x="26026" y="15153"/>
                    </a:lnTo>
                    <a:lnTo>
                      <a:pt x="26026" y="19605"/>
                    </a:lnTo>
                    <a:lnTo>
                      <a:pt x="21456" y="20836"/>
                    </a:lnTo>
                    <a:lnTo>
                      <a:pt x="21456" y="16574"/>
                    </a:lnTo>
                    <a:close/>
                    <a:moveTo>
                      <a:pt x="21456" y="24909"/>
                    </a:moveTo>
                    <a:lnTo>
                      <a:pt x="26026" y="23677"/>
                    </a:lnTo>
                    <a:lnTo>
                      <a:pt x="26026" y="28224"/>
                    </a:lnTo>
                    <a:lnTo>
                      <a:pt x="21456" y="29265"/>
                    </a:lnTo>
                    <a:lnTo>
                      <a:pt x="21456" y="24909"/>
                    </a:lnTo>
                    <a:close/>
                    <a:moveTo>
                      <a:pt x="21456" y="33338"/>
                    </a:moveTo>
                    <a:lnTo>
                      <a:pt x="26026" y="32296"/>
                    </a:lnTo>
                    <a:lnTo>
                      <a:pt x="26026" y="36748"/>
                    </a:lnTo>
                    <a:lnTo>
                      <a:pt x="21456" y="37600"/>
                    </a:lnTo>
                    <a:lnTo>
                      <a:pt x="21456" y="33338"/>
                    </a:lnTo>
                    <a:close/>
                    <a:moveTo>
                      <a:pt x="21456" y="41673"/>
                    </a:moveTo>
                    <a:lnTo>
                      <a:pt x="26026" y="40820"/>
                    </a:lnTo>
                    <a:lnTo>
                      <a:pt x="26026" y="45272"/>
                    </a:lnTo>
                    <a:lnTo>
                      <a:pt x="21456" y="45935"/>
                    </a:lnTo>
                    <a:lnTo>
                      <a:pt x="21456" y="41673"/>
                    </a:lnTo>
                    <a:close/>
                    <a:moveTo>
                      <a:pt x="21456" y="50007"/>
                    </a:moveTo>
                    <a:lnTo>
                      <a:pt x="26026" y="49344"/>
                    </a:lnTo>
                    <a:lnTo>
                      <a:pt x="26026" y="53891"/>
                    </a:lnTo>
                    <a:lnTo>
                      <a:pt x="21456" y="54269"/>
                    </a:lnTo>
                    <a:lnTo>
                      <a:pt x="21456" y="50007"/>
                    </a:lnTo>
                    <a:close/>
                    <a:moveTo>
                      <a:pt x="21456" y="58342"/>
                    </a:moveTo>
                    <a:lnTo>
                      <a:pt x="26026" y="57963"/>
                    </a:lnTo>
                    <a:lnTo>
                      <a:pt x="26026" y="62415"/>
                    </a:lnTo>
                    <a:lnTo>
                      <a:pt x="21456" y="62699"/>
                    </a:lnTo>
                    <a:lnTo>
                      <a:pt x="21456" y="58342"/>
                    </a:lnTo>
                    <a:close/>
                    <a:moveTo>
                      <a:pt x="21456" y="66771"/>
                    </a:moveTo>
                    <a:lnTo>
                      <a:pt x="26026" y="66487"/>
                    </a:lnTo>
                    <a:lnTo>
                      <a:pt x="26026" y="70939"/>
                    </a:lnTo>
                    <a:lnTo>
                      <a:pt x="21456" y="71033"/>
                    </a:lnTo>
                    <a:lnTo>
                      <a:pt x="21456" y="66771"/>
                    </a:lnTo>
                    <a:close/>
                    <a:moveTo>
                      <a:pt x="21456" y="75011"/>
                    </a:moveTo>
                    <a:lnTo>
                      <a:pt x="26026" y="75011"/>
                    </a:lnTo>
                    <a:lnTo>
                      <a:pt x="26026" y="79558"/>
                    </a:lnTo>
                    <a:lnTo>
                      <a:pt x="21456" y="79368"/>
                    </a:lnTo>
                    <a:lnTo>
                      <a:pt x="21456" y="75011"/>
                    </a:lnTo>
                    <a:close/>
                    <a:moveTo>
                      <a:pt x="12119" y="19510"/>
                    </a:moveTo>
                    <a:lnTo>
                      <a:pt x="16490" y="18184"/>
                    </a:lnTo>
                    <a:lnTo>
                      <a:pt x="16490" y="22352"/>
                    </a:lnTo>
                    <a:lnTo>
                      <a:pt x="12119" y="23583"/>
                    </a:lnTo>
                    <a:lnTo>
                      <a:pt x="12119" y="19510"/>
                    </a:lnTo>
                    <a:close/>
                    <a:moveTo>
                      <a:pt x="12119" y="27371"/>
                    </a:moveTo>
                    <a:lnTo>
                      <a:pt x="16490" y="26329"/>
                    </a:lnTo>
                    <a:lnTo>
                      <a:pt x="16490" y="30497"/>
                    </a:lnTo>
                    <a:lnTo>
                      <a:pt x="12119" y="31539"/>
                    </a:lnTo>
                    <a:lnTo>
                      <a:pt x="12119" y="27371"/>
                    </a:lnTo>
                    <a:close/>
                    <a:moveTo>
                      <a:pt x="12119" y="35327"/>
                    </a:moveTo>
                    <a:lnTo>
                      <a:pt x="16490" y="34380"/>
                    </a:lnTo>
                    <a:lnTo>
                      <a:pt x="16490" y="38642"/>
                    </a:lnTo>
                    <a:lnTo>
                      <a:pt x="12119" y="39400"/>
                    </a:lnTo>
                    <a:lnTo>
                      <a:pt x="12119" y="35327"/>
                    </a:lnTo>
                    <a:close/>
                    <a:moveTo>
                      <a:pt x="12119" y="43283"/>
                    </a:moveTo>
                    <a:lnTo>
                      <a:pt x="16490" y="42525"/>
                    </a:lnTo>
                    <a:lnTo>
                      <a:pt x="16490" y="46787"/>
                    </a:lnTo>
                    <a:lnTo>
                      <a:pt x="12119" y="47355"/>
                    </a:lnTo>
                    <a:lnTo>
                      <a:pt x="12119" y="43283"/>
                    </a:lnTo>
                    <a:close/>
                    <a:moveTo>
                      <a:pt x="12119" y="51144"/>
                    </a:moveTo>
                    <a:lnTo>
                      <a:pt x="16490" y="50670"/>
                    </a:lnTo>
                    <a:lnTo>
                      <a:pt x="16490" y="54838"/>
                    </a:lnTo>
                    <a:lnTo>
                      <a:pt x="12119" y="55311"/>
                    </a:lnTo>
                    <a:lnTo>
                      <a:pt x="12119" y="51144"/>
                    </a:lnTo>
                    <a:close/>
                    <a:moveTo>
                      <a:pt x="12119" y="59100"/>
                    </a:moveTo>
                    <a:lnTo>
                      <a:pt x="16490" y="58816"/>
                    </a:lnTo>
                    <a:lnTo>
                      <a:pt x="16490" y="62888"/>
                    </a:lnTo>
                    <a:lnTo>
                      <a:pt x="12119" y="63172"/>
                    </a:lnTo>
                    <a:lnTo>
                      <a:pt x="12119" y="59100"/>
                    </a:lnTo>
                    <a:close/>
                    <a:moveTo>
                      <a:pt x="12119" y="67056"/>
                    </a:moveTo>
                    <a:lnTo>
                      <a:pt x="16490" y="66866"/>
                    </a:lnTo>
                    <a:lnTo>
                      <a:pt x="16490" y="71033"/>
                    </a:lnTo>
                    <a:lnTo>
                      <a:pt x="12119" y="71128"/>
                    </a:lnTo>
                    <a:lnTo>
                      <a:pt x="12119" y="67056"/>
                    </a:lnTo>
                    <a:close/>
                    <a:moveTo>
                      <a:pt x="12119" y="74917"/>
                    </a:moveTo>
                    <a:lnTo>
                      <a:pt x="16490" y="74917"/>
                    </a:lnTo>
                    <a:lnTo>
                      <a:pt x="16490" y="79179"/>
                    </a:lnTo>
                    <a:lnTo>
                      <a:pt x="12119" y="79084"/>
                    </a:lnTo>
                    <a:lnTo>
                      <a:pt x="12119" y="74917"/>
                    </a:lnTo>
                    <a:close/>
                    <a:moveTo>
                      <a:pt x="3973" y="21973"/>
                    </a:moveTo>
                    <a:lnTo>
                      <a:pt x="7748" y="20836"/>
                    </a:lnTo>
                    <a:lnTo>
                      <a:pt x="7748" y="24909"/>
                    </a:lnTo>
                    <a:lnTo>
                      <a:pt x="3973" y="25856"/>
                    </a:lnTo>
                    <a:lnTo>
                      <a:pt x="3973" y="21973"/>
                    </a:lnTo>
                    <a:close/>
                    <a:moveTo>
                      <a:pt x="3973" y="29644"/>
                    </a:moveTo>
                    <a:lnTo>
                      <a:pt x="7748" y="28602"/>
                    </a:lnTo>
                    <a:lnTo>
                      <a:pt x="7748" y="32580"/>
                    </a:lnTo>
                    <a:lnTo>
                      <a:pt x="3973" y="33528"/>
                    </a:lnTo>
                    <a:lnTo>
                      <a:pt x="3973" y="29644"/>
                    </a:lnTo>
                    <a:close/>
                    <a:moveTo>
                      <a:pt x="3973" y="37127"/>
                    </a:moveTo>
                    <a:lnTo>
                      <a:pt x="7748" y="36369"/>
                    </a:lnTo>
                    <a:lnTo>
                      <a:pt x="7748" y="40347"/>
                    </a:lnTo>
                    <a:lnTo>
                      <a:pt x="3973" y="41010"/>
                    </a:lnTo>
                    <a:lnTo>
                      <a:pt x="3973" y="37127"/>
                    </a:lnTo>
                    <a:close/>
                    <a:moveTo>
                      <a:pt x="3973" y="44609"/>
                    </a:moveTo>
                    <a:lnTo>
                      <a:pt x="7748" y="44041"/>
                    </a:lnTo>
                    <a:lnTo>
                      <a:pt x="7748" y="47924"/>
                    </a:lnTo>
                    <a:lnTo>
                      <a:pt x="3973" y="48587"/>
                    </a:lnTo>
                    <a:lnTo>
                      <a:pt x="3973" y="44609"/>
                    </a:lnTo>
                    <a:close/>
                    <a:moveTo>
                      <a:pt x="3973" y="52186"/>
                    </a:moveTo>
                    <a:lnTo>
                      <a:pt x="7748" y="51807"/>
                    </a:lnTo>
                    <a:lnTo>
                      <a:pt x="7748" y="55690"/>
                    </a:lnTo>
                    <a:lnTo>
                      <a:pt x="3973" y="56069"/>
                    </a:lnTo>
                    <a:lnTo>
                      <a:pt x="3973" y="52186"/>
                    </a:lnTo>
                    <a:close/>
                    <a:moveTo>
                      <a:pt x="3973" y="59763"/>
                    </a:moveTo>
                    <a:lnTo>
                      <a:pt x="7748" y="59479"/>
                    </a:lnTo>
                    <a:lnTo>
                      <a:pt x="7748" y="63456"/>
                    </a:lnTo>
                    <a:lnTo>
                      <a:pt x="3973" y="63741"/>
                    </a:lnTo>
                    <a:lnTo>
                      <a:pt x="3973" y="59763"/>
                    </a:lnTo>
                    <a:close/>
                    <a:moveTo>
                      <a:pt x="3973" y="67340"/>
                    </a:moveTo>
                    <a:lnTo>
                      <a:pt x="7748" y="67245"/>
                    </a:lnTo>
                    <a:lnTo>
                      <a:pt x="7748" y="71128"/>
                    </a:lnTo>
                    <a:lnTo>
                      <a:pt x="3973" y="71223"/>
                    </a:lnTo>
                    <a:lnTo>
                      <a:pt x="3973" y="67340"/>
                    </a:lnTo>
                    <a:close/>
                    <a:moveTo>
                      <a:pt x="3973" y="74822"/>
                    </a:moveTo>
                    <a:lnTo>
                      <a:pt x="7748" y="74917"/>
                    </a:lnTo>
                    <a:lnTo>
                      <a:pt x="7748" y="78895"/>
                    </a:lnTo>
                    <a:lnTo>
                      <a:pt x="3973" y="78800"/>
                    </a:lnTo>
                    <a:lnTo>
                      <a:pt x="3973" y="74822"/>
                    </a:lnTo>
                    <a:close/>
                    <a:moveTo>
                      <a:pt x="7748" y="102004"/>
                    </a:moveTo>
                    <a:lnTo>
                      <a:pt x="3973" y="101436"/>
                    </a:lnTo>
                    <a:lnTo>
                      <a:pt x="3973" y="97553"/>
                    </a:lnTo>
                    <a:lnTo>
                      <a:pt x="7748" y="98026"/>
                    </a:lnTo>
                    <a:lnTo>
                      <a:pt x="7748" y="102004"/>
                    </a:lnTo>
                    <a:close/>
                    <a:moveTo>
                      <a:pt x="7748" y="94333"/>
                    </a:moveTo>
                    <a:lnTo>
                      <a:pt x="3973" y="93954"/>
                    </a:lnTo>
                    <a:lnTo>
                      <a:pt x="3973" y="89976"/>
                    </a:lnTo>
                    <a:lnTo>
                      <a:pt x="7748" y="90260"/>
                    </a:lnTo>
                    <a:lnTo>
                      <a:pt x="7748" y="94333"/>
                    </a:lnTo>
                    <a:close/>
                    <a:moveTo>
                      <a:pt x="7947" y="86471"/>
                    </a:moveTo>
                    <a:lnTo>
                      <a:pt x="4172" y="86187"/>
                    </a:lnTo>
                    <a:lnTo>
                      <a:pt x="4172" y="82304"/>
                    </a:lnTo>
                    <a:lnTo>
                      <a:pt x="7947" y="82494"/>
                    </a:lnTo>
                    <a:lnTo>
                      <a:pt x="7947" y="86471"/>
                    </a:lnTo>
                    <a:close/>
                    <a:moveTo>
                      <a:pt x="16490" y="103520"/>
                    </a:moveTo>
                    <a:lnTo>
                      <a:pt x="12119" y="102857"/>
                    </a:lnTo>
                    <a:lnTo>
                      <a:pt x="12119" y="98689"/>
                    </a:lnTo>
                    <a:lnTo>
                      <a:pt x="16490" y="99352"/>
                    </a:lnTo>
                    <a:lnTo>
                      <a:pt x="16490" y="103520"/>
                    </a:lnTo>
                    <a:close/>
                    <a:moveTo>
                      <a:pt x="16490" y="95469"/>
                    </a:moveTo>
                    <a:lnTo>
                      <a:pt x="12119" y="94901"/>
                    </a:lnTo>
                    <a:lnTo>
                      <a:pt x="12119" y="90828"/>
                    </a:lnTo>
                    <a:lnTo>
                      <a:pt x="16490" y="91207"/>
                    </a:lnTo>
                    <a:lnTo>
                      <a:pt x="16490" y="95469"/>
                    </a:lnTo>
                    <a:close/>
                    <a:moveTo>
                      <a:pt x="16887" y="87229"/>
                    </a:moveTo>
                    <a:lnTo>
                      <a:pt x="12715" y="86850"/>
                    </a:lnTo>
                    <a:lnTo>
                      <a:pt x="12715" y="82778"/>
                    </a:lnTo>
                    <a:lnTo>
                      <a:pt x="16887" y="82967"/>
                    </a:lnTo>
                    <a:lnTo>
                      <a:pt x="16887" y="87229"/>
                    </a:lnTo>
                    <a:close/>
                    <a:moveTo>
                      <a:pt x="26026" y="105224"/>
                    </a:moveTo>
                    <a:lnTo>
                      <a:pt x="21456" y="104467"/>
                    </a:lnTo>
                    <a:lnTo>
                      <a:pt x="21456" y="100110"/>
                    </a:lnTo>
                    <a:lnTo>
                      <a:pt x="26026" y="100868"/>
                    </a:lnTo>
                    <a:lnTo>
                      <a:pt x="26026" y="105224"/>
                    </a:lnTo>
                    <a:close/>
                    <a:moveTo>
                      <a:pt x="26026" y="96606"/>
                    </a:moveTo>
                    <a:lnTo>
                      <a:pt x="21456" y="96132"/>
                    </a:lnTo>
                    <a:lnTo>
                      <a:pt x="21456" y="91681"/>
                    </a:lnTo>
                    <a:lnTo>
                      <a:pt x="26026" y="92249"/>
                    </a:lnTo>
                    <a:lnTo>
                      <a:pt x="26026" y="96606"/>
                    </a:lnTo>
                    <a:close/>
                    <a:moveTo>
                      <a:pt x="26622" y="87987"/>
                    </a:moveTo>
                    <a:lnTo>
                      <a:pt x="21854" y="87608"/>
                    </a:lnTo>
                    <a:lnTo>
                      <a:pt x="21854" y="83251"/>
                    </a:lnTo>
                    <a:lnTo>
                      <a:pt x="26622" y="83441"/>
                    </a:lnTo>
                    <a:lnTo>
                      <a:pt x="26622" y="87987"/>
                    </a:lnTo>
                    <a:close/>
                    <a:moveTo>
                      <a:pt x="37152" y="107024"/>
                    </a:moveTo>
                    <a:lnTo>
                      <a:pt x="31788" y="106172"/>
                    </a:lnTo>
                    <a:lnTo>
                      <a:pt x="31788" y="101625"/>
                    </a:lnTo>
                    <a:lnTo>
                      <a:pt x="37152" y="102383"/>
                    </a:lnTo>
                    <a:lnTo>
                      <a:pt x="37152" y="107024"/>
                    </a:lnTo>
                    <a:close/>
                    <a:moveTo>
                      <a:pt x="37152" y="98026"/>
                    </a:moveTo>
                    <a:lnTo>
                      <a:pt x="31788" y="97363"/>
                    </a:lnTo>
                    <a:lnTo>
                      <a:pt x="31788" y="92817"/>
                    </a:lnTo>
                    <a:lnTo>
                      <a:pt x="37152" y="93291"/>
                    </a:lnTo>
                    <a:lnTo>
                      <a:pt x="37152" y="98026"/>
                    </a:lnTo>
                    <a:close/>
                    <a:moveTo>
                      <a:pt x="37549" y="88839"/>
                    </a:moveTo>
                    <a:lnTo>
                      <a:pt x="32185" y="88366"/>
                    </a:lnTo>
                    <a:lnTo>
                      <a:pt x="32185" y="83914"/>
                    </a:lnTo>
                    <a:lnTo>
                      <a:pt x="37549" y="84104"/>
                    </a:lnTo>
                    <a:lnTo>
                      <a:pt x="37549" y="88839"/>
                    </a:lnTo>
                    <a:close/>
                    <a:moveTo>
                      <a:pt x="49271" y="109202"/>
                    </a:moveTo>
                    <a:lnTo>
                      <a:pt x="43311" y="108161"/>
                    </a:lnTo>
                    <a:lnTo>
                      <a:pt x="43311" y="103330"/>
                    </a:lnTo>
                    <a:lnTo>
                      <a:pt x="49271" y="104183"/>
                    </a:lnTo>
                    <a:lnTo>
                      <a:pt x="49271" y="109202"/>
                    </a:lnTo>
                    <a:close/>
                    <a:moveTo>
                      <a:pt x="49271" y="99542"/>
                    </a:moveTo>
                    <a:lnTo>
                      <a:pt x="43311" y="98879"/>
                    </a:lnTo>
                    <a:lnTo>
                      <a:pt x="43311" y="93954"/>
                    </a:lnTo>
                    <a:lnTo>
                      <a:pt x="49271" y="94522"/>
                    </a:lnTo>
                    <a:lnTo>
                      <a:pt x="49271" y="99542"/>
                    </a:lnTo>
                    <a:close/>
                    <a:moveTo>
                      <a:pt x="49668" y="89786"/>
                    </a:moveTo>
                    <a:lnTo>
                      <a:pt x="43708" y="89313"/>
                    </a:lnTo>
                    <a:lnTo>
                      <a:pt x="43708" y="84483"/>
                    </a:lnTo>
                    <a:lnTo>
                      <a:pt x="49668" y="84767"/>
                    </a:lnTo>
                    <a:lnTo>
                      <a:pt x="49668" y="89786"/>
                    </a:lnTo>
                    <a:close/>
                    <a:moveTo>
                      <a:pt x="111059" y="20931"/>
                    </a:moveTo>
                    <a:lnTo>
                      <a:pt x="115629" y="22162"/>
                    </a:lnTo>
                    <a:lnTo>
                      <a:pt x="115629" y="26045"/>
                    </a:lnTo>
                    <a:lnTo>
                      <a:pt x="111059" y="25003"/>
                    </a:lnTo>
                    <a:lnTo>
                      <a:pt x="111059" y="20931"/>
                    </a:lnTo>
                    <a:close/>
                    <a:moveTo>
                      <a:pt x="111059" y="28697"/>
                    </a:moveTo>
                    <a:lnTo>
                      <a:pt x="115629" y="29739"/>
                    </a:lnTo>
                    <a:lnTo>
                      <a:pt x="115629" y="33622"/>
                    </a:lnTo>
                    <a:lnTo>
                      <a:pt x="111059" y="32675"/>
                    </a:lnTo>
                    <a:lnTo>
                      <a:pt x="111059" y="28697"/>
                    </a:lnTo>
                    <a:close/>
                    <a:moveTo>
                      <a:pt x="111059" y="36464"/>
                    </a:moveTo>
                    <a:lnTo>
                      <a:pt x="115629" y="37221"/>
                    </a:lnTo>
                    <a:lnTo>
                      <a:pt x="115629" y="41104"/>
                    </a:lnTo>
                    <a:lnTo>
                      <a:pt x="111059" y="40347"/>
                    </a:lnTo>
                    <a:lnTo>
                      <a:pt x="111059" y="36464"/>
                    </a:lnTo>
                    <a:close/>
                    <a:moveTo>
                      <a:pt x="111059" y="44041"/>
                    </a:moveTo>
                    <a:lnTo>
                      <a:pt x="115629" y="44704"/>
                    </a:lnTo>
                    <a:lnTo>
                      <a:pt x="115629" y="48681"/>
                    </a:lnTo>
                    <a:lnTo>
                      <a:pt x="111059" y="48018"/>
                    </a:lnTo>
                    <a:lnTo>
                      <a:pt x="111059" y="44041"/>
                    </a:lnTo>
                    <a:close/>
                    <a:moveTo>
                      <a:pt x="111059" y="51807"/>
                    </a:moveTo>
                    <a:lnTo>
                      <a:pt x="115629" y="52280"/>
                    </a:lnTo>
                    <a:lnTo>
                      <a:pt x="115629" y="56164"/>
                    </a:lnTo>
                    <a:lnTo>
                      <a:pt x="111059" y="55785"/>
                    </a:lnTo>
                    <a:lnTo>
                      <a:pt x="111059" y="51807"/>
                    </a:lnTo>
                    <a:close/>
                    <a:moveTo>
                      <a:pt x="111059" y="59479"/>
                    </a:moveTo>
                    <a:lnTo>
                      <a:pt x="115629" y="59763"/>
                    </a:lnTo>
                    <a:lnTo>
                      <a:pt x="115629" y="63741"/>
                    </a:lnTo>
                    <a:lnTo>
                      <a:pt x="111059" y="63551"/>
                    </a:lnTo>
                    <a:lnTo>
                      <a:pt x="111059" y="59479"/>
                    </a:lnTo>
                    <a:close/>
                    <a:moveTo>
                      <a:pt x="111059" y="67245"/>
                    </a:moveTo>
                    <a:lnTo>
                      <a:pt x="115629" y="67340"/>
                    </a:lnTo>
                    <a:lnTo>
                      <a:pt x="115629" y="71223"/>
                    </a:lnTo>
                    <a:lnTo>
                      <a:pt x="111059" y="71223"/>
                    </a:lnTo>
                    <a:lnTo>
                      <a:pt x="111059" y="67245"/>
                    </a:lnTo>
                    <a:close/>
                    <a:moveTo>
                      <a:pt x="111059" y="74822"/>
                    </a:moveTo>
                    <a:lnTo>
                      <a:pt x="115629" y="74822"/>
                    </a:lnTo>
                    <a:lnTo>
                      <a:pt x="115629" y="78800"/>
                    </a:lnTo>
                    <a:lnTo>
                      <a:pt x="111059" y="78895"/>
                    </a:lnTo>
                    <a:lnTo>
                      <a:pt x="111059" y="74822"/>
                    </a:lnTo>
                    <a:close/>
                    <a:moveTo>
                      <a:pt x="101324" y="18279"/>
                    </a:moveTo>
                    <a:lnTo>
                      <a:pt x="105894" y="19605"/>
                    </a:lnTo>
                    <a:lnTo>
                      <a:pt x="105894" y="23677"/>
                    </a:lnTo>
                    <a:lnTo>
                      <a:pt x="101324" y="22446"/>
                    </a:lnTo>
                    <a:lnTo>
                      <a:pt x="101324" y="18279"/>
                    </a:lnTo>
                    <a:close/>
                    <a:moveTo>
                      <a:pt x="101324" y="26424"/>
                    </a:moveTo>
                    <a:lnTo>
                      <a:pt x="105894" y="27466"/>
                    </a:lnTo>
                    <a:lnTo>
                      <a:pt x="105894" y="31633"/>
                    </a:lnTo>
                    <a:lnTo>
                      <a:pt x="101324" y="30591"/>
                    </a:lnTo>
                    <a:lnTo>
                      <a:pt x="101324" y="26424"/>
                    </a:lnTo>
                    <a:close/>
                    <a:moveTo>
                      <a:pt x="101324" y="34475"/>
                    </a:moveTo>
                    <a:lnTo>
                      <a:pt x="105894" y="35422"/>
                    </a:lnTo>
                    <a:lnTo>
                      <a:pt x="105894" y="39494"/>
                    </a:lnTo>
                    <a:lnTo>
                      <a:pt x="101324" y="38737"/>
                    </a:lnTo>
                    <a:lnTo>
                      <a:pt x="101324" y="34475"/>
                    </a:lnTo>
                    <a:close/>
                    <a:moveTo>
                      <a:pt x="101324" y="42525"/>
                    </a:moveTo>
                    <a:lnTo>
                      <a:pt x="105894" y="43378"/>
                    </a:lnTo>
                    <a:lnTo>
                      <a:pt x="105894" y="47355"/>
                    </a:lnTo>
                    <a:lnTo>
                      <a:pt x="101324" y="46787"/>
                    </a:lnTo>
                    <a:lnTo>
                      <a:pt x="101324" y="42525"/>
                    </a:lnTo>
                    <a:close/>
                    <a:moveTo>
                      <a:pt x="101324" y="50670"/>
                    </a:moveTo>
                    <a:lnTo>
                      <a:pt x="105894" y="51144"/>
                    </a:lnTo>
                    <a:lnTo>
                      <a:pt x="105894" y="55311"/>
                    </a:lnTo>
                    <a:lnTo>
                      <a:pt x="101324" y="54838"/>
                    </a:lnTo>
                    <a:lnTo>
                      <a:pt x="101324" y="50670"/>
                    </a:lnTo>
                    <a:close/>
                    <a:moveTo>
                      <a:pt x="101324" y="58816"/>
                    </a:moveTo>
                    <a:lnTo>
                      <a:pt x="105894" y="59100"/>
                    </a:lnTo>
                    <a:lnTo>
                      <a:pt x="105894" y="63172"/>
                    </a:lnTo>
                    <a:lnTo>
                      <a:pt x="101324" y="62983"/>
                    </a:lnTo>
                    <a:lnTo>
                      <a:pt x="101324" y="58816"/>
                    </a:lnTo>
                    <a:close/>
                    <a:moveTo>
                      <a:pt x="101324" y="66961"/>
                    </a:moveTo>
                    <a:lnTo>
                      <a:pt x="105894" y="67056"/>
                    </a:lnTo>
                    <a:lnTo>
                      <a:pt x="105894" y="71128"/>
                    </a:lnTo>
                    <a:lnTo>
                      <a:pt x="101324" y="71128"/>
                    </a:lnTo>
                    <a:lnTo>
                      <a:pt x="101324" y="66961"/>
                    </a:lnTo>
                    <a:close/>
                    <a:moveTo>
                      <a:pt x="101324" y="74917"/>
                    </a:moveTo>
                    <a:lnTo>
                      <a:pt x="105894" y="74917"/>
                    </a:lnTo>
                    <a:lnTo>
                      <a:pt x="105894" y="79084"/>
                    </a:lnTo>
                    <a:lnTo>
                      <a:pt x="101324" y="79179"/>
                    </a:lnTo>
                    <a:lnTo>
                      <a:pt x="101324" y="74917"/>
                    </a:lnTo>
                    <a:close/>
                    <a:moveTo>
                      <a:pt x="90198" y="15343"/>
                    </a:moveTo>
                    <a:lnTo>
                      <a:pt x="95364" y="16764"/>
                    </a:lnTo>
                    <a:lnTo>
                      <a:pt x="95364" y="21026"/>
                    </a:lnTo>
                    <a:lnTo>
                      <a:pt x="90198" y="19794"/>
                    </a:lnTo>
                    <a:lnTo>
                      <a:pt x="90198" y="15343"/>
                    </a:lnTo>
                    <a:close/>
                    <a:moveTo>
                      <a:pt x="90198" y="23867"/>
                    </a:moveTo>
                    <a:lnTo>
                      <a:pt x="95364" y="25098"/>
                    </a:lnTo>
                    <a:lnTo>
                      <a:pt x="95364" y="29360"/>
                    </a:lnTo>
                    <a:lnTo>
                      <a:pt x="90198" y="28318"/>
                    </a:lnTo>
                    <a:lnTo>
                      <a:pt x="90198" y="23867"/>
                    </a:lnTo>
                    <a:close/>
                    <a:moveTo>
                      <a:pt x="90198" y="32391"/>
                    </a:moveTo>
                    <a:lnTo>
                      <a:pt x="95364" y="33433"/>
                    </a:lnTo>
                    <a:lnTo>
                      <a:pt x="95364" y="37695"/>
                    </a:lnTo>
                    <a:lnTo>
                      <a:pt x="90198" y="36842"/>
                    </a:lnTo>
                    <a:lnTo>
                      <a:pt x="90198" y="32391"/>
                    </a:lnTo>
                    <a:close/>
                    <a:moveTo>
                      <a:pt x="90198" y="40915"/>
                    </a:moveTo>
                    <a:lnTo>
                      <a:pt x="95364" y="41767"/>
                    </a:lnTo>
                    <a:lnTo>
                      <a:pt x="95364" y="46029"/>
                    </a:lnTo>
                    <a:lnTo>
                      <a:pt x="90198" y="45367"/>
                    </a:lnTo>
                    <a:lnTo>
                      <a:pt x="90198" y="40915"/>
                    </a:lnTo>
                    <a:close/>
                    <a:moveTo>
                      <a:pt x="90198" y="49439"/>
                    </a:moveTo>
                    <a:lnTo>
                      <a:pt x="95364" y="50102"/>
                    </a:lnTo>
                    <a:lnTo>
                      <a:pt x="95364" y="54364"/>
                    </a:lnTo>
                    <a:lnTo>
                      <a:pt x="90198" y="53891"/>
                    </a:lnTo>
                    <a:lnTo>
                      <a:pt x="90198" y="49439"/>
                    </a:lnTo>
                    <a:close/>
                    <a:moveTo>
                      <a:pt x="90198" y="57963"/>
                    </a:moveTo>
                    <a:lnTo>
                      <a:pt x="95364" y="58437"/>
                    </a:lnTo>
                    <a:lnTo>
                      <a:pt x="95364" y="62699"/>
                    </a:lnTo>
                    <a:lnTo>
                      <a:pt x="90198" y="62415"/>
                    </a:lnTo>
                    <a:lnTo>
                      <a:pt x="90198" y="57963"/>
                    </a:lnTo>
                    <a:close/>
                    <a:moveTo>
                      <a:pt x="90198" y="66487"/>
                    </a:moveTo>
                    <a:lnTo>
                      <a:pt x="95364" y="66771"/>
                    </a:lnTo>
                    <a:lnTo>
                      <a:pt x="95364" y="71033"/>
                    </a:lnTo>
                    <a:lnTo>
                      <a:pt x="90198" y="70939"/>
                    </a:lnTo>
                    <a:lnTo>
                      <a:pt x="90198" y="66487"/>
                    </a:lnTo>
                    <a:close/>
                    <a:moveTo>
                      <a:pt x="90198" y="75011"/>
                    </a:moveTo>
                    <a:lnTo>
                      <a:pt x="95364" y="75011"/>
                    </a:lnTo>
                    <a:lnTo>
                      <a:pt x="95364" y="79368"/>
                    </a:lnTo>
                    <a:lnTo>
                      <a:pt x="90198" y="79558"/>
                    </a:lnTo>
                    <a:lnTo>
                      <a:pt x="90198" y="75011"/>
                    </a:lnTo>
                    <a:close/>
                    <a:moveTo>
                      <a:pt x="77682" y="11933"/>
                    </a:moveTo>
                    <a:lnTo>
                      <a:pt x="83841" y="13543"/>
                    </a:lnTo>
                    <a:lnTo>
                      <a:pt x="83841" y="18184"/>
                    </a:lnTo>
                    <a:lnTo>
                      <a:pt x="77682" y="16669"/>
                    </a:lnTo>
                    <a:lnTo>
                      <a:pt x="77682" y="11933"/>
                    </a:lnTo>
                    <a:close/>
                    <a:moveTo>
                      <a:pt x="77682" y="20931"/>
                    </a:moveTo>
                    <a:lnTo>
                      <a:pt x="83841" y="22352"/>
                    </a:lnTo>
                    <a:lnTo>
                      <a:pt x="83841" y="26898"/>
                    </a:lnTo>
                    <a:lnTo>
                      <a:pt x="77682" y="25666"/>
                    </a:lnTo>
                    <a:lnTo>
                      <a:pt x="77682" y="20931"/>
                    </a:lnTo>
                    <a:close/>
                    <a:moveTo>
                      <a:pt x="77682" y="30023"/>
                    </a:moveTo>
                    <a:lnTo>
                      <a:pt x="83841" y="31160"/>
                    </a:lnTo>
                    <a:lnTo>
                      <a:pt x="83841" y="35706"/>
                    </a:lnTo>
                    <a:lnTo>
                      <a:pt x="77682" y="34759"/>
                    </a:lnTo>
                    <a:lnTo>
                      <a:pt x="77682" y="30023"/>
                    </a:lnTo>
                    <a:close/>
                    <a:moveTo>
                      <a:pt x="77682" y="39021"/>
                    </a:moveTo>
                    <a:lnTo>
                      <a:pt x="83841" y="39968"/>
                    </a:lnTo>
                    <a:lnTo>
                      <a:pt x="83841" y="44514"/>
                    </a:lnTo>
                    <a:lnTo>
                      <a:pt x="77682" y="43756"/>
                    </a:lnTo>
                    <a:lnTo>
                      <a:pt x="77682" y="39021"/>
                    </a:lnTo>
                    <a:close/>
                    <a:moveTo>
                      <a:pt x="77682" y="48018"/>
                    </a:moveTo>
                    <a:lnTo>
                      <a:pt x="83841" y="48776"/>
                    </a:lnTo>
                    <a:lnTo>
                      <a:pt x="83841" y="53322"/>
                    </a:lnTo>
                    <a:lnTo>
                      <a:pt x="77682" y="52754"/>
                    </a:lnTo>
                    <a:lnTo>
                      <a:pt x="77682" y="48018"/>
                    </a:lnTo>
                    <a:close/>
                    <a:moveTo>
                      <a:pt x="77682" y="57111"/>
                    </a:moveTo>
                    <a:lnTo>
                      <a:pt x="83841" y="57584"/>
                    </a:lnTo>
                    <a:lnTo>
                      <a:pt x="83841" y="62131"/>
                    </a:lnTo>
                    <a:lnTo>
                      <a:pt x="77682" y="61846"/>
                    </a:lnTo>
                    <a:lnTo>
                      <a:pt x="77682" y="57111"/>
                    </a:lnTo>
                    <a:close/>
                    <a:moveTo>
                      <a:pt x="77682" y="66108"/>
                    </a:moveTo>
                    <a:lnTo>
                      <a:pt x="83841" y="66298"/>
                    </a:lnTo>
                    <a:lnTo>
                      <a:pt x="83841" y="70939"/>
                    </a:lnTo>
                    <a:lnTo>
                      <a:pt x="77682" y="70844"/>
                    </a:lnTo>
                    <a:lnTo>
                      <a:pt x="77682" y="66108"/>
                    </a:lnTo>
                    <a:close/>
                    <a:moveTo>
                      <a:pt x="77682" y="75201"/>
                    </a:moveTo>
                    <a:lnTo>
                      <a:pt x="83841" y="75201"/>
                    </a:lnTo>
                    <a:lnTo>
                      <a:pt x="83841" y="79652"/>
                    </a:lnTo>
                    <a:lnTo>
                      <a:pt x="77682" y="79842"/>
                    </a:lnTo>
                    <a:lnTo>
                      <a:pt x="77682" y="75201"/>
                    </a:lnTo>
                    <a:close/>
                    <a:moveTo>
                      <a:pt x="63973" y="8239"/>
                    </a:moveTo>
                    <a:lnTo>
                      <a:pt x="70529" y="10039"/>
                    </a:lnTo>
                    <a:lnTo>
                      <a:pt x="70529" y="14869"/>
                    </a:lnTo>
                    <a:lnTo>
                      <a:pt x="63973" y="13259"/>
                    </a:lnTo>
                    <a:lnTo>
                      <a:pt x="63973" y="8239"/>
                    </a:lnTo>
                    <a:close/>
                    <a:moveTo>
                      <a:pt x="63973" y="17900"/>
                    </a:moveTo>
                    <a:lnTo>
                      <a:pt x="70529" y="19321"/>
                    </a:lnTo>
                    <a:lnTo>
                      <a:pt x="70529" y="24151"/>
                    </a:lnTo>
                    <a:lnTo>
                      <a:pt x="63973" y="22730"/>
                    </a:lnTo>
                    <a:lnTo>
                      <a:pt x="63973" y="17900"/>
                    </a:lnTo>
                    <a:close/>
                    <a:moveTo>
                      <a:pt x="63973" y="27371"/>
                    </a:moveTo>
                    <a:lnTo>
                      <a:pt x="70529" y="28697"/>
                    </a:lnTo>
                    <a:lnTo>
                      <a:pt x="70529" y="33528"/>
                    </a:lnTo>
                    <a:lnTo>
                      <a:pt x="63973" y="32391"/>
                    </a:lnTo>
                    <a:lnTo>
                      <a:pt x="63973" y="27371"/>
                    </a:lnTo>
                    <a:close/>
                    <a:moveTo>
                      <a:pt x="63973" y="37032"/>
                    </a:moveTo>
                    <a:lnTo>
                      <a:pt x="70529" y="38074"/>
                    </a:lnTo>
                    <a:lnTo>
                      <a:pt x="70529" y="42809"/>
                    </a:lnTo>
                    <a:lnTo>
                      <a:pt x="63973" y="41957"/>
                    </a:lnTo>
                    <a:lnTo>
                      <a:pt x="63973" y="37032"/>
                    </a:lnTo>
                    <a:close/>
                    <a:moveTo>
                      <a:pt x="63973" y="46598"/>
                    </a:moveTo>
                    <a:lnTo>
                      <a:pt x="70529" y="47355"/>
                    </a:lnTo>
                    <a:lnTo>
                      <a:pt x="70529" y="52186"/>
                    </a:lnTo>
                    <a:lnTo>
                      <a:pt x="63973" y="51617"/>
                    </a:lnTo>
                    <a:lnTo>
                      <a:pt x="63973" y="46598"/>
                    </a:lnTo>
                    <a:close/>
                    <a:moveTo>
                      <a:pt x="63973" y="56164"/>
                    </a:moveTo>
                    <a:lnTo>
                      <a:pt x="70529" y="56637"/>
                    </a:lnTo>
                    <a:lnTo>
                      <a:pt x="70529" y="61468"/>
                    </a:lnTo>
                    <a:lnTo>
                      <a:pt x="63973" y="61089"/>
                    </a:lnTo>
                    <a:lnTo>
                      <a:pt x="63973" y="56164"/>
                    </a:lnTo>
                    <a:close/>
                    <a:moveTo>
                      <a:pt x="63973" y="65730"/>
                    </a:moveTo>
                    <a:lnTo>
                      <a:pt x="70529" y="65919"/>
                    </a:lnTo>
                    <a:lnTo>
                      <a:pt x="70529" y="70749"/>
                    </a:lnTo>
                    <a:lnTo>
                      <a:pt x="63973" y="70749"/>
                    </a:lnTo>
                    <a:lnTo>
                      <a:pt x="63973" y="65730"/>
                    </a:lnTo>
                    <a:close/>
                    <a:moveTo>
                      <a:pt x="63973" y="75390"/>
                    </a:moveTo>
                    <a:lnTo>
                      <a:pt x="70529" y="75295"/>
                    </a:lnTo>
                    <a:lnTo>
                      <a:pt x="70529" y="80031"/>
                    </a:lnTo>
                    <a:lnTo>
                      <a:pt x="63973" y="80315"/>
                    </a:lnTo>
                    <a:lnTo>
                      <a:pt x="63973" y="75390"/>
                    </a:lnTo>
                    <a:close/>
                    <a:moveTo>
                      <a:pt x="70529" y="108066"/>
                    </a:moveTo>
                    <a:lnTo>
                      <a:pt x="63973" y="109108"/>
                    </a:lnTo>
                    <a:lnTo>
                      <a:pt x="63973" y="104088"/>
                    </a:lnTo>
                    <a:lnTo>
                      <a:pt x="70529" y="103235"/>
                    </a:lnTo>
                    <a:lnTo>
                      <a:pt x="70529" y="108066"/>
                    </a:lnTo>
                    <a:close/>
                    <a:moveTo>
                      <a:pt x="70529" y="98689"/>
                    </a:moveTo>
                    <a:lnTo>
                      <a:pt x="63973" y="99447"/>
                    </a:lnTo>
                    <a:lnTo>
                      <a:pt x="63973" y="94522"/>
                    </a:lnTo>
                    <a:lnTo>
                      <a:pt x="70529" y="93954"/>
                    </a:lnTo>
                    <a:lnTo>
                      <a:pt x="70529" y="98689"/>
                    </a:lnTo>
                    <a:close/>
                    <a:moveTo>
                      <a:pt x="70927" y="89218"/>
                    </a:moveTo>
                    <a:lnTo>
                      <a:pt x="64370" y="89692"/>
                    </a:lnTo>
                    <a:lnTo>
                      <a:pt x="64370" y="84672"/>
                    </a:lnTo>
                    <a:lnTo>
                      <a:pt x="70927" y="84388"/>
                    </a:lnTo>
                    <a:lnTo>
                      <a:pt x="70927" y="89218"/>
                    </a:lnTo>
                    <a:close/>
                    <a:moveTo>
                      <a:pt x="83841" y="106077"/>
                    </a:moveTo>
                    <a:lnTo>
                      <a:pt x="77682" y="106929"/>
                    </a:lnTo>
                    <a:lnTo>
                      <a:pt x="77682" y="102383"/>
                    </a:lnTo>
                    <a:lnTo>
                      <a:pt x="83841" y="101531"/>
                    </a:lnTo>
                    <a:lnTo>
                      <a:pt x="83841" y="106077"/>
                    </a:lnTo>
                    <a:close/>
                    <a:moveTo>
                      <a:pt x="83841" y="97363"/>
                    </a:moveTo>
                    <a:lnTo>
                      <a:pt x="77682" y="97932"/>
                    </a:lnTo>
                    <a:lnTo>
                      <a:pt x="77682" y="93291"/>
                    </a:lnTo>
                    <a:lnTo>
                      <a:pt x="83841" y="92722"/>
                    </a:lnTo>
                    <a:lnTo>
                      <a:pt x="83841" y="97363"/>
                    </a:lnTo>
                    <a:close/>
                    <a:moveTo>
                      <a:pt x="84039" y="88271"/>
                    </a:moveTo>
                    <a:lnTo>
                      <a:pt x="78079" y="88745"/>
                    </a:lnTo>
                    <a:lnTo>
                      <a:pt x="78079" y="84104"/>
                    </a:lnTo>
                    <a:lnTo>
                      <a:pt x="84039" y="83820"/>
                    </a:lnTo>
                    <a:lnTo>
                      <a:pt x="84039" y="88271"/>
                    </a:lnTo>
                    <a:close/>
                    <a:moveTo>
                      <a:pt x="95364" y="104372"/>
                    </a:moveTo>
                    <a:lnTo>
                      <a:pt x="90198" y="105130"/>
                    </a:lnTo>
                    <a:lnTo>
                      <a:pt x="90198" y="100773"/>
                    </a:lnTo>
                    <a:lnTo>
                      <a:pt x="95364" y="100015"/>
                    </a:lnTo>
                    <a:lnTo>
                      <a:pt x="95364" y="104372"/>
                    </a:lnTo>
                    <a:close/>
                    <a:moveTo>
                      <a:pt x="95364" y="96037"/>
                    </a:moveTo>
                    <a:lnTo>
                      <a:pt x="90198" y="96606"/>
                    </a:lnTo>
                    <a:lnTo>
                      <a:pt x="90198" y="92249"/>
                    </a:lnTo>
                    <a:lnTo>
                      <a:pt x="95364" y="91681"/>
                    </a:lnTo>
                    <a:lnTo>
                      <a:pt x="95364" y="96037"/>
                    </a:lnTo>
                    <a:close/>
                    <a:moveTo>
                      <a:pt x="95761" y="87513"/>
                    </a:moveTo>
                    <a:lnTo>
                      <a:pt x="90596" y="87892"/>
                    </a:lnTo>
                    <a:lnTo>
                      <a:pt x="90596" y="83441"/>
                    </a:lnTo>
                    <a:lnTo>
                      <a:pt x="95761" y="83157"/>
                    </a:lnTo>
                    <a:lnTo>
                      <a:pt x="95761" y="87513"/>
                    </a:lnTo>
                    <a:close/>
                    <a:moveTo>
                      <a:pt x="105894" y="102762"/>
                    </a:moveTo>
                    <a:lnTo>
                      <a:pt x="101324" y="103425"/>
                    </a:lnTo>
                    <a:lnTo>
                      <a:pt x="101324" y="99352"/>
                    </a:lnTo>
                    <a:lnTo>
                      <a:pt x="105894" y="98595"/>
                    </a:lnTo>
                    <a:lnTo>
                      <a:pt x="105894" y="102762"/>
                    </a:lnTo>
                    <a:close/>
                    <a:moveTo>
                      <a:pt x="105894" y="94901"/>
                    </a:moveTo>
                    <a:lnTo>
                      <a:pt x="101324" y="95469"/>
                    </a:lnTo>
                    <a:lnTo>
                      <a:pt x="101324" y="91207"/>
                    </a:lnTo>
                    <a:lnTo>
                      <a:pt x="105894" y="90828"/>
                    </a:lnTo>
                    <a:lnTo>
                      <a:pt x="105894" y="94901"/>
                    </a:lnTo>
                    <a:close/>
                    <a:moveTo>
                      <a:pt x="106291" y="86756"/>
                    </a:moveTo>
                    <a:lnTo>
                      <a:pt x="101523" y="87134"/>
                    </a:lnTo>
                    <a:lnTo>
                      <a:pt x="101523" y="82872"/>
                    </a:lnTo>
                    <a:lnTo>
                      <a:pt x="106291" y="82683"/>
                    </a:lnTo>
                    <a:lnTo>
                      <a:pt x="106291" y="86756"/>
                    </a:lnTo>
                    <a:close/>
                    <a:moveTo>
                      <a:pt x="115629" y="101341"/>
                    </a:moveTo>
                    <a:lnTo>
                      <a:pt x="111059" y="102004"/>
                    </a:lnTo>
                    <a:lnTo>
                      <a:pt x="111059" y="98026"/>
                    </a:lnTo>
                    <a:lnTo>
                      <a:pt x="115629" y="97458"/>
                    </a:lnTo>
                    <a:lnTo>
                      <a:pt x="115629" y="101341"/>
                    </a:lnTo>
                    <a:close/>
                    <a:moveTo>
                      <a:pt x="115629" y="93859"/>
                    </a:moveTo>
                    <a:lnTo>
                      <a:pt x="111059" y="94333"/>
                    </a:lnTo>
                    <a:lnTo>
                      <a:pt x="111059" y="90260"/>
                    </a:lnTo>
                    <a:lnTo>
                      <a:pt x="115629" y="89881"/>
                    </a:lnTo>
                    <a:lnTo>
                      <a:pt x="115629" y="93859"/>
                    </a:lnTo>
                    <a:close/>
                    <a:moveTo>
                      <a:pt x="115827" y="86093"/>
                    </a:moveTo>
                    <a:lnTo>
                      <a:pt x="111456" y="86377"/>
                    </a:lnTo>
                    <a:lnTo>
                      <a:pt x="111456" y="82494"/>
                    </a:lnTo>
                    <a:lnTo>
                      <a:pt x="115827" y="82304"/>
                    </a:lnTo>
                    <a:lnTo>
                      <a:pt x="115827" y="86093"/>
                    </a:lnTo>
                    <a:close/>
                  </a:path>
                </a:pathLst>
              </a:custGeom>
              <a:solidFill>
                <a:srgbClr val="173446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1955590" y="3141089"/>
                <a:ext cx="240600" cy="176100"/>
              </a:xfrm>
              <a:prstGeom prst="donut">
                <a:avLst>
                  <a:gd fmla="val 25000" name="adj"/>
                </a:avLst>
              </a:prstGeom>
              <a:solidFill>
                <a:srgbClr val="E64A4A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2" name="Shape 252"/>
              <p:cNvGrpSpPr/>
              <p:nvPr/>
            </p:nvGrpSpPr>
            <p:grpSpPr>
              <a:xfrm>
                <a:off x="1784626" y="2287707"/>
                <a:ext cx="582600" cy="928800"/>
                <a:chOff x="6540503" y="1589087"/>
                <a:chExt cx="582600" cy="928800"/>
              </a:xfrm>
            </p:grpSpPr>
            <p:sp>
              <p:nvSpPr>
                <p:cNvPr id="253" name="Shape 253"/>
                <p:cNvSpPr/>
                <p:nvPr/>
              </p:nvSpPr>
              <p:spPr>
                <a:xfrm>
                  <a:off x="6540503" y="1589087"/>
                  <a:ext cx="582600" cy="928800"/>
                </a:xfrm>
                <a:custGeom>
                  <a:pathLst>
                    <a:path extrusionOk="0" h="120000" w="120000">
                      <a:moveTo>
                        <a:pt x="60000" y="0"/>
                      </a:moveTo>
                      <a:cubicBezTo>
                        <a:pt x="27052" y="0"/>
                        <a:pt x="0" y="16956"/>
                        <a:pt x="0" y="37608"/>
                      </a:cubicBezTo>
                      <a:cubicBezTo>
                        <a:pt x="0" y="52173"/>
                        <a:pt x="13526" y="65000"/>
                        <a:pt x="32947" y="71086"/>
                      </a:cubicBezTo>
                      <a:cubicBezTo>
                        <a:pt x="42312" y="87391"/>
                        <a:pt x="51329" y="103695"/>
                        <a:pt x="60693" y="120000"/>
                      </a:cubicBezTo>
                      <a:cubicBezTo>
                        <a:pt x="79768" y="86739"/>
                        <a:pt x="79768" y="86739"/>
                        <a:pt x="79768" y="86739"/>
                      </a:cubicBezTo>
                      <a:cubicBezTo>
                        <a:pt x="89132" y="70434"/>
                        <a:pt x="89132" y="70434"/>
                        <a:pt x="89132" y="70434"/>
                      </a:cubicBezTo>
                      <a:cubicBezTo>
                        <a:pt x="107514" y="64130"/>
                        <a:pt x="120000" y="51739"/>
                        <a:pt x="120000" y="37608"/>
                      </a:cubicBezTo>
                      <a:cubicBezTo>
                        <a:pt x="120000" y="16956"/>
                        <a:pt x="92947" y="0"/>
                        <a:pt x="60000" y="0"/>
                      </a:cubicBezTo>
                      <a:close/>
                      <a:moveTo>
                        <a:pt x="60000" y="65434"/>
                      </a:moveTo>
                      <a:cubicBezTo>
                        <a:pt x="35375" y="65434"/>
                        <a:pt x="15606" y="53043"/>
                        <a:pt x="15606" y="37608"/>
                      </a:cubicBezTo>
                      <a:cubicBezTo>
                        <a:pt x="15606" y="22173"/>
                        <a:pt x="35375" y="9782"/>
                        <a:pt x="60000" y="9782"/>
                      </a:cubicBezTo>
                      <a:cubicBezTo>
                        <a:pt x="84624" y="9782"/>
                        <a:pt x="104393" y="22173"/>
                        <a:pt x="104393" y="37608"/>
                      </a:cubicBezTo>
                      <a:cubicBezTo>
                        <a:pt x="104393" y="53043"/>
                        <a:pt x="84624" y="65434"/>
                        <a:pt x="60000" y="65434"/>
                      </a:cubicBezTo>
                      <a:close/>
                    </a:path>
                  </a:pathLst>
                </a:custGeom>
                <a:solidFill>
                  <a:srgbClr val="F8A430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Shape 254"/>
                <p:cNvSpPr/>
                <p:nvPr/>
              </p:nvSpPr>
              <p:spPr>
                <a:xfrm>
                  <a:off x="6696078" y="1743075"/>
                  <a:ext cx="287400" cy="276300"/>
                </a:xfrm>
                <a:custGeom>
                  <a:pathLst>
                    <a:path extrusionOk="0" h="120000" w="120000">
                      <a:moveTo>
                        <a:pt x="116491" y="43902"/>
                      </a:moveTo>
                      <a:cubicBezTo>
                        <a:pt x="112982" y="32926"/>
                        <a:pt x="87719" y="41707"/>
                        <a:pt x="78596" y="35121"/>
                      </a:cubicBezTo>
                      <a:cubicBezTo>
                        <a:pt x="70175" y="28536"/>
                        <a:pt x="70877" y="1463"/>
                        <a:pt x="59649" y="731"/>
                      </a:cubicBezTo>
                      <a:cubicBezTo>
                        <a:pt x="49122" y="0"/>
                        <a:pt x="49122" y="28536"/>
                        <a:pt x="40701" y="35121"/>
                      </a:cubicBezTo>
                      <a:cubicBezTo>
                        <a:pt x="31578" y="41707"/>
                        <a:pt x="6315" y="32926"/>
                        <a:pt x="3508" y="43902"/>
                      </a:cubicBezTo>
                      <a:cubicBezTo>
                        <a:pt x="0" y="54146"/>
                        <a:pt x="28070" y="60731"/>
                        <a:pt x="31578" y="71707"/>
                      </a:cubicBezTo>
                      <a:cubicBezTo>
                        <a:pt x="35087" y="82682"/>
                        <a:pt x="16140" y="106097"/>
                        <a:pt x="25263" y="112682"/>
                      </a:cubicBezTo>
                      <a:cubicBezTo>
                        <a:pt x="33684" y="120000"/>
                        <a:pt x="49122" y="92926"/>
                        <a:pt x="59649" y="92926"/>
                      </a:cubicBezTo>
                      <a:cubicBezTo>
                        <a:pt x="70877" y="92926"/>
                        <a:pt x="86315" y="120000"/>
                        <a:pt x="94736" y="112682"/>
                      </a:cubicBezTo>
                      <a:cubicBezTo>
                        <a:pt x="103859" y="106097"/>
                        <a:pt x="82807" y="82682"/>
                        <a:pt x="86315" y="71707"/>
                      </a:cubicBezTo>
                      <a:cubicBezTo>
                        <a:pt x="89824" y="60731"/>
                        <a:pt x="120000" y="54146"/>
                        <a:pt x="116491" y="43902"/>
                      </a:cubicBezTo>
                      <a:close/>
                    </a:path>
                  </a:pathLst>
                </a:custGeom>
                <a:solidFill>
                  <a:srgbClr val="F8A430"/>
                </a:solidFill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5" name="Shape 255"/>
              <p:cNvSpPr/>
              <p:nvPr/>
            </p:nvSpPr>
            <p:spPr>
              <a:xfrm>
                <a:off x="2461031" y="3374387"/>
                <a:ext cx="240600" cy="176100"/>
              </a:xfrm>
              <a:prstGeom prst="donut">
                <a:avLst>
                  <a:gd fmla="val 2500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2966472" y="3607685"/>
                <a:ext cx="240600" cy="176100"/>
              </a:xfrm>
              <a:prstGeom prst="donut">
                <a:avLst>
                  <a:gd fmla="val 2500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3471913" y="3840983"/>
                <a:ext cx="240600" cy="176100"/>
              </a:xfrm>
              <a:prstGeom prst="donut">
                <a:avLst>
                  <a:gd fmla="val 2500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" name="Shape 258"/>
            <p:cNvSpPr txBox="1"/>
            <p:nvPr/>
          </p:nvSpPr>
          <p:spPr>
            <a:xfrm>
              <a:off x="7508754" y="1108875"/>
              <a:ext cx="848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2800">
                  <a:solidFill>
                    <a:srgbClr val="F8A430"/>
                  </a:solidFill>
                </a:rPr>
                <a:t>02</a:t>
              </a:r>
            </a:p>
          </p:txBody>
        </p:sp>
        <p:cxnSp>
          <p:nvCxnSpPr>
            <p:cNvPr id="259" name="Shape 259"/>
            <p:cNvCxnSpPr/>
            <p:nvPr/>
          </p:nvCxnSpPr>
          <p:spPr>
            <a:xfrm flipH="1" rot="10800000">
              <a:off x="3581400" y="2749550"/>
              <a:ext cx="2520900" cy="1104900"/>
            </a:xfrm>
            <a:prstGeom prst="straightConnector1">
              <a:avLst/>
            </a:prstGeom>
            <a:noFill/>
            <a:ln cap="flat" cmpd="sng" w="12700">
              <a:solidFill>
                <a:srgbClr val="F2F2F2"/>
              </a:solidFill>
              <a:prstDash val="dash"/>
              <a:miter lim="8000"/>
              <a:headEnd len="lg" w="lg" type="none"/>
              <a:tailEnd len="lg" w="lg" type="stealth"/>
            </a:ln>
          </p:spPr>
        </p:cxnSp>
      </p:grpSp>
      <p:grpSp>
        <p:nvGrpSpPr>
          <p:cNvPr id="260" name="Shape 260"/>
          <p:cNvGrpSpPr/>
          <p:nvPr/>
        </p:nvGrpSpPr>
        <p:grpSpPr>
          <a:xfrm>
            <a:off x="4565988" y="3928580"/>
            <a:ext cx="1012611" cy="391888"/>
            <a:chOff x="7349881" y="4001600"/>
            <a:chExt cx="1344590" cy="520366"/>
          </a:xfrm>
        </p:grpSpPr>
        <p:grpSp>
          <p:nvGrpSpPr>
            <p:cNvPr id="261" name="Shape 261"/>
            <p:cNvGrpSpPr/>
            <p:nvPr/>
          </p:nvGrpSpPr>
          <p:grpSpPr>
            <a:xfrm flipH="1">
              <a:off x="7349881" y="4001600"/>
              <a:ext cx="614606" cy="520366"/>
              <a:chOff x="3792" y="2206"/>
              <a:chExt cx="900" cy="762"/>
            </a:xfrm>
          </p:grpSpPr>
          <p:sp>
            <p:nvSpPr>
              <p:cNvPr id="262" name="Shape 262"/>
              <p:cNvSpPr/>
              <p:nvPr/>
            </p:nvSpPr>
            <p:spPr>
              <a:xfrm>
                <a:off x="4106" y="2585"/>
                <a:ext cx="300" cy="3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3792" y="2368"/>
                <a:ext cx="900" cy="6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4324" y="2206"/>
                <a:ext cx="300" cy="3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Shape 265"/>
            <p:cNvGrpSpPr/>
            <p:nvPr/>
          </p:nvGrpSpPr>
          <p:grpSpPr>
            <a:xfrm flipH="1">
              <a:off x="7844949" y="4001600"/>
              <a:ext cx="849522" cy="520366"/>
              <a:chOff x="3448" y="2206"/>
              <a:chExt cx="1244" cy="762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4106" y="2585"/>
                <a:ext cx="300" cy="3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3792" y="2368"/>
                <a:ext cx="900" cy="6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4324" y="2206"/>
                <a:ext cx="300" cy="3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3666" y="2246"/>
                <a:ext cx="600" cy="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3495" y="2468"/>
                <a:ext cx="600" cy="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3448" y="2711"/>
                <a:ext cx="300" cy="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2" name="Shape 272"/>
          <p:cNvSpPr txBox="1"/>
          <p:nvPr/>
        </p:nvSpPr>
        <p:spPr>
          <a:xfrm>
            <a:off x="4399225" y="1683750"/>
            <a:ext cx="46749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8A430"/>
                </a:solidFill>
              </a:rPr>
              <a:t>Mixed Integer Nonlinear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0" y="0"/>
            <a:ext cx="9143996" cy="1038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E4E4E4"/>
                </a:solidFill>
                <a:latin typeface="Calibri"/>
              </a:rPr>
              <a:t>----------------</a:t>
            </a:r>
          </a:p>
        </p:txBody>
      </p:sp>
      <p:grpSp>
        <p:nvGrpSpPr>
          <p:cNvPr id="278" name="Shape 278"/>
          <p:cNvGrpSpPr/>
          <p:nvPr/>
        </p:nvGrpSpPr>
        <p:grpSpPr>
          <a:xfrm>
            <a:off x="146218" y="114908"/>
            <a:ext cx="5445656" cy="504273"/>
            <a:chOff x="598442" y="473184"/>
            <a:chExt cx="4729185" cy="504273"/>
          </a:xfrm>
        </p:grpSpPr>
        <p:grpSp>
          <p:nvGrpSpPr>
            <p:cNvPr id="279" name="Shape 279"/>
            <p:cNvGrpSpPr/>
            <p:nvPr/>
          </p:nvGrpSpPr>
          <p:grpSpPr>
            <a:xfrm>
              <a:off x="598442" y="473184"/>
              <a:ext cx="801792" cy="504273"/>
              <a:chOff x="1057097" y="441960"/>
              <a:chExt cx="1063808" cy="669063"/>
            </a:xfrm>
          </p:grpSpPr>
          <p:sp>
            <p:nvSpPr>
              <p:cNvPr id="280" name="Shape 280"/>
              <p:cNvSpPr/>
              <p:nvPr/>
            </p:nvSpPr>
            <p:spPr>
              <a:xfrm flipH="1">
                <a:off x="1337039" y="781923"/>
                <a:ext cx="235800" cy="329100"/>
              </a:xfrm>
              <a:custGeom>
                <a:pathLst>
                  <a:path extrusionOk="0" h="120000" w="120000">
                    <a:moveTo>
                      <a:pt x="109189" y="38181"/>
                    </a:moveTo>
                    <a:cubicBezTo>
                      <a:pt x="56216" y="0"/>
                      <a:pt x="56216" y="0"/>
                      <a:pt x="56216" y="0"/>
                    </a:cubicBezTo>
                    <a:cubicBezTo>
                      <a:pt x="25945" y="22597"/>
                      <a:pt x="25945" y="22597"/>
                      <a:pt x="25945" y="22597"/>
                    </a:cubicBezTo>
                    <a:cubicBezTo>
                      <a:pt x="64864" y="50649"/>
                      <a:pt x="64864" y="50649"/>
                      <a:pt x="64864" y="50649"/>
                    </a:cubicBezTo>
                    <a:cubicBezTo>
                      <a:pt x="8648" y="91168"/>
                      <a:pt x="8648" y="91168"/>
                      <a:pt x="8648" y="91168"/>
                    </a:cubicBezTo>
                    <a:cubicBezTo>
                      <a:pt x="0" y="97402"/>
                      <a:pt x="0" y="107532"/>
                      <a:pt x="8648" y="113766"/>
                    </a:cubicBezTo>
                    <a:cubicBezTo>
                      <a:pt x="17297" y="120000"/>
                      <a:pt x="31351" y="120000"/>
                      <a:pt x="40000" y="113766"/>
                    </a:cubicBezTo>
                    <a:cubicBezTo>
                      <a:pt x="111351" y="62337"/>
                      <a:pt x="111351" y="62337"/>
                      <a:pt x="111351" y="62337"/>
                    </a:cubicBezTo>
                    <a:cubicBezTo>
                      <a:pt x="118918" y="56103"/>
                      <a:pt x="120000" y="47532"/>
                      <a:pt x="112432" y="41298"/>
                    </a:cubicBezTo>
                    <a:cubicBezTo>
                      <a:pt x="111351" y="39740"/>
                      <a:pt x="110270" y="38961"/>
                      <a:pt x="109189" y="38181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Shape 281"/>
              <p:cNvSpPr/>
              <p:nvPr/>
            </p:nvSpPr>
            <p:spPr>
              <a:xfrm flipH="1">
                <a:off x="1057097" y="587274"/>
                <a:ext cx="797400" cy="513000"/>
              </a:xfrm>
              <a:custGeom>
                <a:pathLst>
                  <a:path extrusionOk="0" h="120000" w="120000">
                    <a:moveTo>
                      <a:pt x="117433" y="4500"/>
                    </a:moveTo>
                    <a:cubicBezTo>
                      <a:pt x="114866" y="500"/>
                      <a:pt x="110695" y="500"/>
                      <a:pt x="108449" y="4500"/>
                    </a:cubicBezTo>
                    <a:cubicBezTo>
                      <a:pt x="91443" y="30500"/>
                      <a:pt x="91443" y="30500"/>
                      <a:pt x="91443" y="30500"/>
                    </a:cubicBezTo>
                    <a:cubicBezTo>
                      <a:pt x="76042" y="6500"/>
                      <a:pt x="76042" y="6500"/>
                      <a:pt x="76042" y="6500"/>
                    </a:cubicBezTo>
                    <a:cubicBezTo>
                      <a:pt x="75721" y="5500"/>
                      <a:pt x="75401" y="4500"/>
                      <a:pt x="74759" y="3500"/>
                    </a:cubicBezTo>
                    <a:cubicBezTo>
                      <a:pt x="73796" y="2000"/>
                      <a:pt x="72834" y="1000"/>
                      <a:pt x="71550" y="1000"/>
                    </a:cubicBezTo>
                    <a:cubicBezTo>
                      <a:pt x="70909" y="500"/>
                      <a:pt x="70267" y="500"/>
                      <a:pt x="69625" y="500"/>
                    </a:cubicBezTo>
                    <a:cubicBezTo>
                      <a:pt x="41069" y="500"/>
                      <a:pt x="41069" y="500"/>
                      <a:pt x="41069" y="500"/>
                    </a:cubicBezTo>
                    <a:cubicBezTo>
                      <a:pt x="40748" y="0"/>
                      <a:pt x="40106" y="0"/>
                      <a:pt x="39465" y="0"/>
                    </a:cubicBezTo>
                    <a:cubicBezTo>
                      <a:pt x="37860" y="0"/>
                      <a:pt x="36256" y="1000"/>
                      <a:pt x="34973" y="3000"/>
                    </a:cubicBezTo>
                    <a:cubicBezTo>
                      <a:pt x="33689" y="5000"/>
                      <a:pt x="33048" y="7500"/>
                      <a:pt x="33048" y="10500"/>
                    </a:cubicBezTo>
                    <a:cubicBezTo>
                      <a:pt x="33048" y="11000"/>
                      <a:pt x="33048" y="12000"/>
                      <a:pt x="33048" y="13000"/>
                    </a:cubicBezTo>
                    <a:cubicBezTo>
                      <a:pt x="33048" y="51000"/>
                      <a:pt x="33048" y="51000"/>
                      <a:pt x="33048" y="51000"/>
                    </a:cubicBezTo>
                    <a:cubicBezTo>
                      <a:pt x="46203" y="30500"/>
                      <a:pt x="46203" y="30500"/>
                      <a:pt x="46203" y="30500"/>
                    </a:cubicBezTo>
                    <a:cubicBezTo>
                      <a:pt x="46203" y="20500"/>
                      <a:pt x="46203" y="20500"/>
                      <a:pt x="46203" y="20500"/>
                    </a:cubicBezTo>
                    <a:cubicBezTo>
                      <a:pt x="54866" y="20500"/>
                      <a:pt x="54866" y="20500"/>
                      <a:pt x="54866" y="20500"/>
                    </a:cubicBezTo>
                    <a:cubicBezTo>
                      <a:pt x="44598" y="36500"/>
                      <a:pt x="44598" y="36500"/>
                      <a:pt x="44598" y="36500"/>
                    </a:cubicBezTo>
                    <a:cubicBezTo>
                      <a:pt x="44278" y="36500"/>
                      <a:pt x="44278" y="37000"/>
                      <a:pt x="43957" y="37000"/>
                    </a:cubicBezTo>
                    <a:cubicBezTo>
                      <a:pt x="2566" y="102000"/>
                      <a:pt x="2566" y="102000"/>
                      <a:pt x="2566" y="102000"/>
                    </a:cubicBezTo>
                    <a:cubicBezTo>
                      <a:pt x="0" y="105500"/>
                      <a:pt x="0" y="112000"/>
                      <a:pt x="2566" y="116000"/>
                    </a:cubicBezTo>
                    <a:cubicBezTo>
                      <a:pt x="5133" y="120000"/>
                      <a:pt x="9304" y="120000"/>
                      <a:pt x="11550" y="116000"/>
                    </a:cubicBezTo>
                    <a:cubicBezTo>
                      <a:pt x="69946" y="25500"/>
                      <a:pt x="69946" y="25500"/>
                      <a:pt x="69946" y="25500"/>
                    </a:cubicBezTo>
                    <a:cubicBezTo>
                      <a:pt x="86310" y="51000"/>
                      <a:pt x="86310" y="51000"/>
                      <a:pt x="86310" y="51000"/>
                    </a:cubicBezTo>
                    <a:cubicBezTo>
                      <a:pt x="86631" y="51500"/>
                      <a:pt x="87272" y="52000"/>
                      <a:pt x="87593" y="52500"/>
                    </a:cubicBezTo>
                    <a:cubicBezTo>
                      <a:pt x="90160" y="55500"/>
                      <a:pt x="93689" y="55500"/>
                      <a:pt x="96256" y="51500"/>
                    </a:cubicBezTo>
                    <a:cubicBezTo>
                      <a:pt x="117433" y="18500"/>
                      <a:pt x="117433" y="18500"/>
                      <a:pt x="117433" y="18500"/>
                    </a:cubicBezTo>
                    <a:cubicBezTo>
                      <a:pt x="120000" y="14500"/>
                      <a:pt x="120000" y="8000"/>
                      <a:pt x="117433" y="450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Shape 282"/>
              <p:cNvSpPr/>
              <p:nvPr/>
            </p:nvSpPr>
            <p:spPr>
              <a:xfrm flipH="1">
                <a:off x="1208695" y="441960"/>
                <a:ext cx="168600" cy="170400"/>
              </a:xfrm>
              <a:prstGeom prst="ellipse">
                <a:avLst/>
              </a:pr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Shape 283"/>
              <p:cNvSpPr/>
              <p:nvPr/>
            </p:nvSpPr>
            <p:spPr>
              <a:xfrm flipH="1">
                <a:off x="1439219" y="477840"/>
                <a:ext cx="528300" cy="27900"/>
              </a:xfrm>
              <a:custGeom>
                <a:pathLst>
                  <a:path extrusionOk="0" h="120000" w="120000">
                    <a:moveTo>
                      <a:pt x="116129" y="0"/>
                    </a:moveTo>
                    <a:cubicBezTo>
                      <a:pt x="78870" y="0"/>
                      <a:pt x="41129" y="0"/>
                      <a:pt x="3870" y="0"/>
                    </a:cubicBezTo>
                    <a:cubicBezTo>
                      <a:pt x="0" y="0"/>
                      <a:pt x="0" y="120000"/>
                      <a:pt x="3870" y="120000"/>
                    </a:cubicBezTo>
                    <a:cubicBezTo>
                      <a:pt x="41129" y="120000"/>
                      <a:pt x="78870" y="120000"/>
                      <a:pt x="116129" y="120000"/>
                    </a:cubicBezTo>
                    <a:cubicBezTo>
                      <a:pt x="120000" y="120000"/>
                      <a:pt x="120000" y="0"/>
                      <a:pt x="116129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 flipH="1">
                <a:off x="1698505" y="676974"/>
                <a:ext cx="422400" cy="279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5" name="Shape 285"/>
            <p:cNvSpPr txBox="1"/>
            <p:nvPr/>
          </p:nvSpPr>
          <p:spPr>
            <a:xfrm>
              <a:off x="1527322" y="496176"/>
              <a:ext cx="310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rgbClr val="173446"/>
                  </a:solidFill>
                </a:rPr>
                <a:t>Variables &amp; Parameters</a:t>
              </a:r>
            </a:p>
          </p:txBody>
        </p:sp>
        <p:grpSp>
          <p:nvGrpSpPr>
            <p:cNvPr id="286" name="Shape 286"/>
            <p:cNvGrpSpPr/>
            <p:nvPr/>
          </p:nvGrpSpPr>
          <p:grpSpPr>
            <a:xfrm>
              <a:off x="1187626" y="648107"/>
              <a:ext cx="4140000" cy="321655"/>
              <a:chOff x="1187626" y="648107"/>
              <a:chExt cx="4140000" cy="321655"/>
            </a:xfrm>
          </p:grpSpPr>
          <p:sp>
            <p:nvSpPr>
              <p:cNvPr id="287" name="Shape 287"/>
              <p:cNvSpPr/>
              <p:nvPr/>
            </p:nvSpPr>
            <p:spPr>
              <a:xfrm flipH="1">
                <a:off x="1187626" y="941862"/>
                <a:ext cx="4140000" cy="27900"/>
              </a:xfrm>
              <a:custGeom>
                <a:pathLst>
                  <a:path extrusionOk="0" h="120000" w="120000">
                    <a:moveTo>
                      <a:pt x="114033" y="0"/>
                    </a:moveTo>
                    <a:cubicBezTo>
                      <a:pt x="78232" y="0"/>
                      <a:pt x="41767" y="0"/>
                      <a:pt x="5966" y="0"/>
                    </a:cubicBezTo>
                    <a:cubicBezTo>
                      <a:pt x="0" y="0"/>
                      <a:pt x="0" y="120000"/>
                      <a:pt x="5966" y="120000"/>
                    </a:cubicBezTo>
                    <a:cubicBezTo>
                      <a:pt x="41767" y="120000"/>
                      <a:pt x="78232" y="120000"/>
                      <a:pt x="114033" y="120000"/>
                    </a:cubicBezTo>
                    <a:cubicBezTo>
                      <a:pt x="120000" y="120000"/>
                      <a:pt x="120000" y="0"/>
                      <a:pt x="114033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 flipH="1">
                <a:off x="4378952" y="79948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 flipH="1">
                <a:off x="4572000" y="648107"/>
                <a:ext cx="720000" cy="14100"/>
              </a:xfrm>
              <a:custGeom>
                <a:pathLst>
                  <a:path extrusionOk="0" h="120000" w="120000">
                    <a:moveTo>
                      <a:pt x="115151" y="0"/>
                    </a:moveTo>
                    <a:cubicBezTo>
                      <a:pt x="78787" y="0"/>
                      <a:pt x="41818" y="0"/>
                      <a:pt x="5454" y="0"/>
                    </a:cubicBezTo>
                    <a:cubicBezTo>
                      <a:pt x="0" y="0"/>
                      <a:pt x="0" y="120000"/>
                      <a:pt x="5454" y="120000"/>
                    </a:cubicBezTo>
                    <a:cubicBezTo>
                      <a:pt x="41818" y="120000"/>
                      <a:pt x="78787" y="120000"/>
                      <a:pt x="115151" y="120000"/>
                    </a:cubicBezTo>
                    <a:cubicBezTo>
                      <a:pt x="119999" y="120000"/>
                      <a:pt x="119999" y="0"/>
                      <a:pt x="115151" y="0"/>
                    </a:cubicBezTo>
                    <a:close/>
                  </a:path>
                </a:pathLst>
              </a:custGeom>
              <a:solidFill>
                <a:srgbClr val="112837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WechatIMG132.jpeg" id="290" name="Shape 290"/>
          <p:cNvPicPr preferRelativeResize="0"/>
          <p:nvPr/>
        </p:nvPicPr>
        <p:blipFill rotWithShape="1">
          <a:blip r:embed="rId3">
            <a:alphaModFix/>
          </a:blip>
          <a:srcRect b="46615" l="0" r="23710" t="0"/>
          <a:stretch/>
        </p:blipFill>
        <p:spPr>
          <a:xfrm>
            <a:off x="1295075" y="1293525"/>
            <a:ext cx="7157998" cy="37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