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6-03T18:10:32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23283 5680 0,'-264'106'31,"228"-106"-31,-34 52 15,35-34-15,-1 0 0,-17-1 16,18-17 0,18 0 15,17 18-15,-18-18-1,0 53-15,-35 247 16,36-247-16,17-18 15,-18 0-15,0 53 16,18-35-16,0 18 16,-17 0-16,17-19 31,0 125-15,35 34-16,-17-158 15,-18-35 1,0 35-16,35-18 0,0 36 15,-17-71-15,52 70 16,36 1-16,-18-36 16,-35-17-16,36 70 15,-1-53 1,-35-17-16,53 52 16,-71-34-16,0-1 15,18 18 1,-35-18-16,17-17 15,18 35-15,-36-36 16,-17 19-16,36 17 16,34 35-1,-52-53 1,-18-17 0,0-1 15,0 1 0,106 70-15,-71-70-1,18 17-15,53 18 16,-71-35 0,-35-1-16,35-17 15,-17 0 16,0 0-31,52 0 16,-35 0 0,1 0-16,17 0 31,-36-17-15,54-1-16,-36-17 15,18 17-15,71-35 16,17-53-1,-124 106 1,1-17 15,17-36-31,-17-88 16,-1 0-16,19-1 16,-36 90-1,0 34 16,0 0 1,0-70-32,0 35 15,0 18 1,-36-53-16,-16-36 16,34 71-16,-35-35 15,35 35-15,-52-17 16,70 52-1,0 0 48,-71-52-47,-17-1-16,35 18 15,-70 0-15,70 18 16,53 18-1,0-1 32,-18 18-31,0-18 15,-87-52-15,16-1-16,19 1 15,-18 17 17,70 53 15,0-18-16,-52-35-31,17 18 15,35 35-15,-70-71 16,70 71 0,-17-17-16,0-36 15,17 53 1,1-18 31,-1 0-47,18 1 31,-18 17-15,18-18-1,0 1 17,-17-1-32,17 0 15,0 1 16,0-1-15,0 0-16,-18-17 16,18 17-16,0 1 15,0-1 17,0 0 14,-18 1-14,-17-36-17,35 18 1,-17 35-16,17-18 16,-18 0 15,0 18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6-04T23:28:30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15011 7532 0,'-36'0'156,"19"0"-156,-36 0 16,35 0-1,1 0-15,-1 0 16,0 0 0,1 0-1,-1 0 48,0 0-32,1 17 0,17 1-31,0 0 16,-18-1 0,18 1 15,0 35-16,0 0 1,0-18 0,0-17-1,0-1 17,18-17 14,-1 0-46,1 0 16,35-70 0,-35 17 15,-1 0-15,1 35-1,-18 1 1,0-1-1,0-17 1,18 17 0,-18-17-1,0 17 17,0 1-32,0-1 15,-18 18 126,0 0-141,1 0 15,-19 18 1,19-1 0,17 1-1,-18 17 1,18-17 0,0-1-1,-18-17 1,18 36-1,-35-19 1,35 1 31,-18 0-31,1-18 46,17 17-46,0 1 31,0 17-32,0-17 1,17-1-16,54 36 31,-18-35-15,-35-18-16,35 0 15,-36 0 1,1 0 0,17 0-1,-17 0 16,17-35-15,-17 17 0,-18-17-1,0 17 1,0 1-16,0-1 31,0 0-15,0-17-1,-53 0 1,35 17 0,0 18-16,-34-18 31,34 18-15,0 0-1,1 0 16,-1 0-15,0 0-16,-17 53 16,35-17-1,-18-19 1,18 1-16,-17 0 31,17-1-15,0 1 46,-18-18-46,18 17 15,0-34 204,18 17-235,-1 0 62</inkml:trace>
  <inkml:trace contextRef="#ctx0" brushRef="#br0" timeOffset="1234.48">14711 7144 0,'0'17'141,"17"-17"-110,1 0-15,17 18-1,1 0 1,-1-18-16,-17 0 0,-1 0 16,1 0 15,17 0-15,0 0-1,-17 0 1,17 0-1,-17 0 1,0 0 15,-1 0-15,1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6-03T18:26:11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13353 14764 0,'0'17'94,"0"1"-78,0 35-1,17 53 1,-17-71-16,18 89 16,0-72-1,-18-16-15,0 34 16,0-52 0,0 0-1,0 17 1,0 53-1,0-53-15,0 18 16,0-35-16,0 17 16,0-17 31,0-1 46</inkml:trace>
  <inkml:trace contextRef="#ctx0" brushRef="#br0" timeOffset="1531.16">18362 14834 0,'0'53'62,"0"106"-62,0-124 16,0 1 0,0 87-1,0-88-15,0-17 31,0 123 16,0-106-47,0-17 47,0 35-31,0 0-16,0-36 47,0 1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6-03T18:04:44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13988 6403 0,'-36'0'47,"-34"53"-32,-18 88-15,17-18 16,53-70-16,1-35 0,17 17 16,-18 1-1,18 16-15,-106 142 16,106-176-1,-70 106 1,52-54-16,18-52 16,0 17 15,-18 159-15,18-159-1,0 54 1,0-54-16,0 0 15,18 0 1,0-17-16,-1-18 16,19 35-16,-1-17 0,18 53 15,35-71-15,-53 35 16,18-18-16,88 19 16,-88-1-1,-17-35-15,-1 0 16,-18 0 15,1 0-15,53 0-1,105 0 1,-88 0-16,18 0 0,70-18 16,-70 1-1,-70 17 1,-19 0-1,19 0-15,-36-18 16,35 0-16,18 1 16,0-18-16,0 17 15,-1-17-15,37-18 0,-54 35 16,0 18-16,-17 0 16,-18-35-16,70-18 15,-17 0-15,36-18 16,-37 36-16,1 17 15,0-17-15,-17 0 0,-1 0 16,53-36 0,-53 36-1,1-18-15,-1 35 16,18-35 0,-18 18-1,-17 35-15,-18-18 0,17 1 16,1-1-1,0 18-15,-18-18 0,0-17 16,35 18 0,-35-1-16,0 0 0,0 1 31,0-19-15,0 19-1,0-19-15,-18-52 16,-17 71-1,17-19 1,1 36-16,-54-35 16,18 0-1,0 17-15,36 1 16,-107-36-16,89 35 0,-18 0 16,-70 18-1,70-17 1,-36-19-16,-69 1 15,105 35-15,0-18 16,18 18-16,-36 0 16,-88-17 15,89 17-31,52 0 16,-123 0-16,106 0 15,-36 0-15,1 0 0,17 17 16,17 1-1,-52 0-15,53-18 16,17 0 15,1 0-15,-19 17 0,1-17-16,17 18 15,1-18 1,17 18-1,-18-18-15,0 17 16,-87 19 0,69-19-16,19 19 15,-1-36-15,0 0 16,1 0 0,-1 0 15</inkml:trace>
  <inkml:trace contextRef="#ctx0" brushRef="#br0" timeOffset="9533.77">13564 6544 0,'141'88'15,"-52"-17"1,246 88-16,300 105 16,-371-176-1,-17 18 17,-194-71-32,-18 1 31,-17-36-16,141 194 1,-106-124-16,88 124 16,-18-70-1,18-1 1,-105-105-16,-36 0 16,0-1-1,35 18 1,-17 1-16,35-36 15,-53 17 1,17-17 0,-17 18-1</inkml:trace>
  <inkml:trace contextRef="#ctx0" brushRef="#br0" timeOffset="11199.77">15963 6668 0,'-35'17'47,"-36"1"-32,-52 52-15,105-52 16,-264 70 15,229-88-31,-35 53 16,35-35-16,-18-1 15,-17 19 1,53-19-16,-18 1 16,18 17-1,17-17-15,-35 35 0,-35 17 16,35-17-1,-17 0-15,34 0 16,-34 0-16,-18 35 16,17-35 15,53-35-31,-17-1 16,17 1-1,-17 0 1,-18-1-16,0 19 15,-35 16 17,35-16-17,-17 34 1,52-52-16,-17 0 16,17 17-16,-17 0 0,0-17 15,-1-1 1,36 19-1,-17-36-15,-19 0 63,-34 53-63,70-36 16,-18-17-1,18 18 16,-53 0-15,36-1-16,-1 1 16,0-18-1,18 17-15,-17-17 32</inkml:trace>
  <inkml:trace contextRef="#ctx0" brushRef="#br0" timeOffset="47503.16">24553 6015 0,'0'18'47,"-17"-18"-32,-1 35-15,18-18 16,0 1-1,0 17-15,-18 89 0,18-89 16,0 0 0,0 177-1,0-124-15,0-35 16,-17 0 0,17 35-16,0-35 0,-18 35 15,-17-17-15,35 17 16,0 71-16,-18 0 15,18-142-15,-17 36 16,17 35-16,0-70 31,0 0-15,-36 52 0,36 54-1,0-107-15,0 19 16,-17-1-1,17-17 17,0-1-1,53-17 110,194 0-126,-159 0-15,-35 18 16,0-18-1,-1 0 1,1 0-16,-35 17 16,17-17-16,18 0 15,159 0 1,-159 0-16,17 0 16,-17 0-16,18 0 15,-54 0 1,36 0 46,0 0-62,18 0 16,-36 0-16,89 0 31,-89 0-31,-17 0 31,-1 0 16,18 0-47,1 0 47,-1-17-31,18 17-1,-35 0-15,-1 0 16,18 0-16,18 0 16,-17 0-1,-19 0 1,1 0 0,0 0-1,-1 0 1,1 0 15,0 0 0,-1-71 110,18 1-125,-35 17-16,0 0 15,0-18-15,0-123 31,-17 177-31,-1-36 0,18 17 16,0-16-16,-17 34 16,17 0-1,0-52 1,0 17-16,0 35 16,-18 0-16,18-52 15,0 35 1,0-18-1,0-18 1,0 18-16,0 0 16,0 36-1,0-1 1,0-17 0,0-18-1,0 0-15,0 18 0,0-1 16,0 1-16,0 17 15,0-17 1,0-18-16,0 36 31,0-19-15,0-17 0,0 36-16,0-1 31,0 1 16,0-1 0,0 0 15,-18 18-46,-17-17-16,-18-36 15,35 53-15,-35-18 16,-141-17 0,142 35-16,34 0 31,-17-18 0,-18 18-31,0-17 16,0 17-16,-53 0 15,71 0 1,-1 0-16,19 0 16,-36 0-16,18 0 0,-1 0 15,-17 0-15,1 0 16,16 0-1,1 0 1,17 0-16,1 0 0,-19 0 16,19 0-1,-18 0 1,-36 0 0,0 35-1,54-18 1,-36-17-1,35 0-15,-17 18 16,17 0-16,-17-18 16,35 17-1,-35-17-15,17 0 47,0 0 16,1 18-1,-36 0 1,18-18-63,-1 0 15,19 0 1,-1 0 31</inkml:trace>
  <inkml:trace contextRef="#ctx0" brushRef="#br0" timeOffset="50341.34">25876 6632 0</inkml:trace>
  <inkml:trace contextRef="#ctx0" brushRef="#br0" timeOffset="51090.34">25100 7197 0</inkml:trace>
  <inkml:trace contextRef="#ctx0" brushRef="#br0" timeOffset="56301.09">25894 6615 0,'0'35'172,"0"-17"-172,0-1 16,0 1 31</inkml:trace>
  <inkml:trace contextRef="#ctx0" brushRef="#br0" timeOffset="58060.34">25065 7320 0,'0'18'203,"0"-36"-62,0 1-126,0-1 1,0-17-16,0-1 47,0 19-32,0-1 17,0 0-1,0 1 0,18 17 0,-18-18-15,17 18 93,-17 18-109,0-1 16,0 36 15,0-35-15,0 0 15</inkml:trace>
  <inkml:trace contextRef="#ctx0" brushRef="#br0" timeOffset="60285.43">25841 6632 0,'18'0'219,"-1"0"-157,1 0 47,-18 18-77,0 0 124</inkml:trace>
  <inkml:trace contextRef="#ctx0" brushRef="#br0" timeOffset="64493.86">21590 8096 0</inkml:trace>
  <inkml:trace contextRef="#ctx0" brushRef="#br0" timeOffset="66078.39">21837 7814 0,'0'18'31,"0"17"-15,-53 106-1,53-53 1,-18-35-16,18 0 0,0-18 16,0-17-1,0 0 1,0 35 0,0 123-1,0-141 1,0 106-16,0-105 15,0-19 1,0 1-16,0 0 16,0-1-16,0 54 15,0 17 1,0-70-16,0 34 16,0-34-16,0 0 62,0-1-62,0 19 16,0-1-1,0-17-15,0-1 47</inkml:trace>
  <inkml:trace contextRef="#ctx0" brushRef="#br0" timeOffset="69372.72">22084 8431 0,'0'-17'203,"18"17"-187,34 0 62,-16 0-78,-19 0 31,1 17-15,-18 1-16,18-18 16,-18 18-16,17-1 15,-17 1 1,36 0-1,-36-1-15,17 54 16,-17-54 0,18 1-16,-1 0 15,1 52-15,-18-34 32,0-19-17,18 1 1,-18-1-1,0 1 17,0 0 15,35 17-16,-17-17-16,-1-18 1,1 17 15,0-17 16,-1 0-16,1 0 48,0 0-48,-18-17 0,17 17 0,-52 17 16</inkml:trace>
  <inkml:trace contextRef="#ctx0" brushRef="#br0" timeOffset="70772.44">22472 8308 0,'-18'0'78,"-17"0"-47,17 0-31,1 0 32,-19 0-17,19 0-15,-1 18 32,1-18-17,17 17 1,-18 142 15,18-124-15,-18 1-16,1-1 0,17 0 15,0-17 17,0-1-1,0 1 16,0 0-32,0-1 32,-18-17-16,18 18-15,-18-18-16,1 0 31,-1 0-15,0 0-16,-17 0 0,0 0 16,17 0 15,1 0 0</inkml:trace>
  <inkml:trace contextRef="#ctx0" brushRef="#br0" timeOffset="71433.21">22737 8749 0,'0'18'63,"0"123"-63,0-88 16,0-18-1,0-18 1,0 1 46,0 0-15</inkml:trace>
  <inkml:trace contextRef="#ctx0" brushRef="#br0" timeOffset="72571.47">22966 8625 0,'141'0'344,"-106"0"-328,-17 0-1,0 0 32,-1 0 94</inkml:trace>
  <inkml:trace contextRef="#ctx0" brushRef="#br0" timeOffset="73976.53">23389 8326 0,'18'0'188,"-1"0"-188,19 0 15,-19 0-15,19 0 16,17 52 0,-18-16-16,-18-19 15,-17 1 1,18 0-16,-18 35 16,18 17-1,-18 1-15,35-1 0,-17 18 16,17 36-16,-17-54 15,-1 19-15,-17-72 32,0 1-32,18-18 93,17 0-30,-17 0-47,-1 0 15,-17-18-16,18 18 1,-18-35-16,18 35 16,17-106-16,71 18 15,-106 53 1,0 17 0</inkml:trace>
  <inkml:trace contextRef="#ctx0" brushRef="#br0" timeOffset="74690.71">23901 8396 0,'-18'0'47,"0"0"-32,18 18 1,-17-18-16,-18 53 16,-1-18-1,-123 194 17,142-176-32,-18-18 0,-18 1 15,53-19 16,-36 1 1,1 0-17,0 17-15,17-17 0,1-18 47</inkml:trace>
  <inkml:trace contextRef="#ctx0" brushRef="#br0" timeOffset="76318.77">23865 8978 0,'18'0'31,"0"0"-31,-1 0 16,19-17 15,17 17-15,-36 0-16,1 0 15,-1 0-15,1 0 63,-18 17 109,0 1-172,0 17 15,0 0 1,0-17-16,0 0 16,0-1 15,0 1-16,0 0 1,-18-1 15,1 1-15,-1-18-16,1 0 31,-1 0-15,0 0 46,1 0-62,-1 0 16,0 18-16,1-18 16,52 0 140,-17 0-125,-1 0-15,1 0-1,0 0 1,17 0 15,-18 0 0,1 0-31,53 0 16,-18 0 0,-36 0-16,1 0 15,-1 0 1,1 0 46,-18-18-46</inkml:trace>
  <inkml:trace contextRef="#ctx0" brushRef="#br0" timeOffset="78229.06">24430 8043 0,'0'36'110,"0"-1"-95,0 0 16,0 0-15,0 18-16,0 0 16,0-35-1,0 0-15,0-1 32,0 18-17,0 124 1,0-71-16,-18-35 15,18-17 1,0-19 15,0 1-31,0 0 16,0 34 0,0-34-16,0 0 15,-17-1 1,17 19-1,0-19 1,0 1 15,0 0-15,0-1-16,-18 36 16,18-35 30,-18 17 1,18-17-31,0-1 0,0 1-1,0 0 16,0-1-15,0 1 0,-17-18-1,17 18-15,0-1 32,0 1-1,0-1-16,0 1 1,0 0 15,0-1 1,0 1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6-03T18:10:21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1517 0,'-18'0'47,"1"0"-47,-36 0 16,17 0-16,-34 0 16,52 0-1,1 0-15,-19 18 16,1-18-16,17 17 15,-35-17 17,-52 71-17,87-18 1,0-53-16,1 17 16,17 1 15,-18 0 0,18-1-15,-35 19-1,17-1-15,-17 71 32,0-18-32,35-71 15,0 1 1,0 0 15,0 17-15,0 53-1,0-70-15,0 35 0,0-18 16,17 0 0,-17-17 15,71 17 0,-54-35-31,-17 18 16,18-18-16,17 18 31,54-1-31,-54 1 16,0-18-16,18 0 15,0 0-15,88 0 16,-70 0-16,87 0 15,-87 0-15,-53 0 16,-1 0 62,1 0-47,-1 0 1,1 0-17,0-18 1,-18 1 0,0-1-16,0-17 15,0-1-15,88-246 16,-88 264-1,0-34-15,0-54 16,18 70-16,-18 1 16,0 18-16,0-19 15,0 19-15,0-1 0,0 0 78,-36-17-62,-17 0-16,36 17 16,-36 18-16,18-35 15,-1 35-15,1 0 16,17 0 0,1 0-1,-1 0 1,0 0 15,-17 0 0,17 0 1,1 0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3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37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2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82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00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69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76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43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47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emf"/><Relationship Id="rId4" Type="http://schemas.openxmlformats.org/officeDocument/2006/relationships/image" Target="../media/image11.png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56D910-B7C9-4A50-8AFA-5684375A3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407" y="1532289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altLang="zh-CN" sz="5100" dirty="0"/>
              <a:t>Difficulty in creating symbolic model of fuel cell model with SCOTS</a:t>
            </a:r>
            <a:endParaRPr lang="zh-CN" altLang="en-US" sz="51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34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CD98-F48A-4CFE-BEA4-85B763BF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altLang="zh-CN" dirty="0"/>
              <a:t>Codes in </a:t>
            </a:r>
            <a:r>
              <a:rPr lang="en-US" altLang="zh-CN" dirty="0" err="1"/>
              <a:t>matlab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4B96DB-B254-4565-B3FC-61160EE7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93" y="1400176"/>
            <a:ext cx="8426427" cy="51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1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B5C0756-334F-44B4-94F1-1C45F757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5"/>
            <a:ext cx="10515600" cy="8731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Codes in C++ computing the growth bound function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9E073C-3DCE-41BC-BD2B-A29BF1B1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21625"/>
            <a:ext cx="10744200" cy="34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9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D095CDE-4B79-460A-BA3C-725F778A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150"/>
          </a:xfrm>
        </p:spPr>
        <p:txBody>
          <a:bodyPr>
            <a:normAutofit/>
          </a:bodyPr>
          <a:lstStyle/>
          <a:p>
            <a:r>
              <a:rPr lang="en-US" altLang="zh-CN" dirty="0"/>
              <a:t>Codes in C++ computing the reachable 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48F829-7F6B-4FF6-A49A-71865284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85" y="1421572"/>
            <a:ext cx="7975740" cy="445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7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4888-E96D-46A1-ABCD-40F226AB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53"/>
            <a:ext cx="10515600" cy="1325563"/>
          </a:xfrm>
        </p:spPr>
        <p:txBody>
          <a:bodyPr/>
          <a:lstStyle/>
          <a:p>
            <a:r>
              <a:rPr lang="en-US" altLang="zh-CN" dirty="0"/>
              <a:t>ODE I use for fuel cell model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50214F-A88A-46DF-BDB4-2C57EF03F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97"/>
          <a:stretch/>
        </p:blipFill>
        <p:spPr>
          <a:xfrm>
            <a:off x="1355541" y="1949374"/>
            <a:ext cx="8517605" cy="26702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4BE297-9609-4FE6-91ED-43DC0C9A9B48}"/>
              </a:ext>
            </a:extLst>
          </p:cNvPr>
          <p:cNvSpPr txBox="1"/>
          <p:nvPr/>
        </p:nvSpPr>
        <p:spPr>
          <a:xfrm>
            <a:off x="993591" y="5934670"/>
            <a:ext cx="10845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Jason B. Siegel and Anna G. </a:t>
            </a:r>
            <a:r>
              <a:rPr lang="en-US" altLang="zh-CN" b="1" dirty="0" err="1"/>
              <a:t>Stefanopoulou</a:t>
            </a:r>
            <a:r>
              <a:rPr lang="en-US" altLang="zh-CN" b="1" dirty="0"/>
              <a:t>, “</a:t>
            </a:r>
            <a:r>
              <a:rPr lang="en-US" altLang="zh-CN" dirty="0"/>
              <a:t>Cooling Parasitic Considerations for Optimal Sizing</a:t>
            </a:r>
          </a:p>
          <a:p>
            <a:r>
              <a:rPr lang="en-US" altLang="zh-CN" dirty="0"/>
              <a:t>and Power Split Strategy for Military Robot</a:t>
            </a:r>
          </a:p>
          <a:p>
            <a:r>
              <a:rPr lang="en-US" altLang="zh-CN" dirty="0"/>
              <a:t>Powered by Hydrogen Fuel Cells</a:t>
            </a:r>
            <a:r>
              <a:rPr lang="en-US" altLang="zh-CN" b="1" dirty="0"/>
              <a:t>”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B130F0D-6210-4626-851D-17585E3BF2EC}"/>
                  </a:ext>
                </a:extLst>
              </p14:cNvPr>
              <p14:cNvContentPartPr/>
              <p14:nvPr/>
            </p14:nvContentPartPr>
            <p14:xfrm>
              <a:off x="8128080" y="2044800"/>
              <a:ext cx="844920" cy="10098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B130F0D-6210-4626-851D-17585E3BF2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8720" y="2035440"/>
                <a:ext cx="863640" cy="10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592A11B-0235-41C9-BA12-ECDBA2CDC987}"/>
                  </a:ext>
                </a:extLst>
              </p14:cNvPr>
              <p14:cNvContentPartPr/>
              <p14:nvPr/>
            </p14:nvContentPartPr>
            <p14:xfrm>
              <a:off x="5295960" y="2571840"/>
              <a:ext cx="140040" cy="2415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592A11B-0235-41C9-BA12-ECDBA2CDC9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6600" y="2562480"/>
                <a:ext cx="15876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18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294CA-01EE-4A1B-A6BE-2302959B44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1975"/>
                <a:ext cx="10515600" cy="5123392"/>
              </a:xfrm>
            </p:spPr>
            <p:txBody>
              <a:bodyPr/>
              <a:lstStyle/>
              <a:p>
                <a:r>
                  <a:rPr lang="en-US" altLang="zh-CN" dirty="0"/>
                  <a:t>I ignore the terms involving disturbance now for simplicity.</a:t>
                </a:r>
              </a:p>
              <a:p>
                <a:r>
                  <a:rPr lang="en-US" altLang="zh-CN" dirty="0"/>
                  <a:t>State x: </a:t>
                </a:r>
                <a:r>
                  <a:rPr lang="en-US" altLang="zh-CN" dirty="0" err="1"/>
                  <a:t>T</a:t>
                </a:r>
                <a:r>
                  <a:rPr lang="en-US" altLang="zh-CN" baseline="-25000" dirty="0" err="1"/>
                  <a:t>fc</a:t>
                </a:r>
                <a:r>
                  <a:rPr lang="en-US" altLang="zh-CN" dirty="0"/>
                  <a:t>, SOC; </a:t>
                </a:r>
                <a:r>
                  <a:rPr lang="en-US" altLang="zh-CN" dirty="0" err="1"/>
                  <a:t>T</a:t>
                </a:r>
                <a:r>
                  <a:rPr lang="en-US" altLang="zh-CN" baseline="-25000" dirty="0" err="1"/>
                  <a:t>fc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373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SOC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Control input u: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W</a:t>
                </a:r>
                <a:r>
                  <a:rPr lang="en-US" altLang="zh-CN" baseline="-25000" dirty="0" err="1"/>
                  <a:t>air</a:t>
                </a:r>
                <a:r>
                  <a:rPr lang="en-US" altLang="zh-CN" baseline="-25000" dirty="0"/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0, 0.65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dirty="0"/>
                      <m:t>W</m:t>
                    </m:r>
                    <m:r>
                      <m:rPr>
                        <m:nor/>
                      </m:rPr>
                      <a:rPr lang="en-US" altLang="zh-CN" baseline="-25000" dirty="0"/>
                      <m:t>air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[0,100]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Other variables are all constant.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To derive the growth bound function of this ode, according to the tool paper of scots, I first compute a matrix L which is a component-wise upper bound of the </a:t>
                </a:r>
                <a:r>
                  <a:rPr lang="en-US" altLang="zh-CN" dirty="0" err="1"/>
                  <a:t>jacobian</a:t>
                </a:r>
                <a:r>
                  <a:rPr lang="en-US" altLang="zh-CN" dirty="0"/>
                  <a:t> matrix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D294CA-01EE-4A1B-A6BE-2302959B4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1975"/>
                <a:ext cx="10515600" cy="5123392"/>
              </a:xfrm>
              <a:blipFill>
                <a:blip r:embed="rId2"/>
                <a:stretch>
                  <a:fillRect l="-1043" t="-1902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9ADA842-AF9A-4C96-8D80-DB3CEBF7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36" y="4594213"/>
            <a:ext cx="6830985" cy="12065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2AA21FA-9AE9-4F71-8D52-DAADCE354F5D}"/>
                  </a:ext>
                </a:extLst>
              </p14:cNvPr>
              <p14:cNvContentPartPr/>
              <p14:nvPr/>
            </p14:nvContentPartPr>
            <p14:xfrm>
              <a:off x="4807080" y="5315040"/>
              <a:ext cx="1803600" cy="3178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2AA21FA-9AE9-4F71-8D52-DAADCE354F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7720" y="5305680"/>
                <a:ext cx="182232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70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C9322-088A-4FF8-ABB2-FAE260A0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0567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One growth bound function is the solution to the following initial value problem: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 r is the component-wise absolute value of the subtraction between any two state vectors in the domain where this growth bound function is valid.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8F229-7D96-44A4-B828-5680AD959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9" y="2162168"/>
            <a:ext cx="8120109" cy="1000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36B73F5-69CC-4D83-AFD6-D3BA23B96FA4}"/>
                  </a:ext>
                </a:extLst>
              </p14:cNvPr>
              <p14:cNvContentPartPr/>
              <p14:nvPr/>
            </p14:nvContentPartPr>
            <p14:xfrm>
              <a:off x="4844880" y="2165400"/>
              <a:ext cx="4661280" cy="1194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36B73F5-69CC-4D83-AFD6-D3BA23B96F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5520" y="2156040"/>
                <a:ext cx="4680000" cy="12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0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BBCD96-2B7B-48A7-B690-BE95626A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75" y="411358"/>
            <a:ext cx="6740650" cy="11072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546873-0C18-42DD-9AF6-ACBC900E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75" y="1518561"/>
            <a:ext cx="1797176" cy="7689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3CE700-3E73-4256-AFF1-BE04CF01A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83" y="2287545"/>
            <a:ext cx="10484242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B53ED3-A1A4-4572-AF49-7CF900B16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75" y="3191710"/>
            <a:ext cx="9740808" cy="7461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A63C29-32F4-42C6-B32F-9E216D56D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446" y="4054559"/>
            <a:ext cx="8048842" cy="15334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F88004-F9EC-455B-91FE-C77885627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15" y="1484388"/>
            <a:ext cx="1561696" cy="8031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C1B208-B928-4F1B-AD5C-E0AD00222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475" y="2321718"/>
            <a:ext cx="10719050" cy="6840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D3C7D511-A679-400B-8070-C477D29FA783}"/>
                  </a:ext>
                </a:extLst>
              </p14:cNvPr>
              <p14:cNvContentPartPr/>
              <p14:nvPr/>
            </p14:nvContentPartPr>
            <p14:xfrm>
              <a:off x="1397160" y="546120"/>
              <a:ext cx="387720" cy="3369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D3C7D511-A679-400B-8070-C477D29FA7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7800" y="536760"/>
                <a:ext cx="40644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42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47F6C1-6F32-43A2-8CDB-1193D1D8C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2925"/>
                <a:ext cx="10515600" cy="5142442"/>
              </a:xfrm>
            </p:spPr>
            <p:txBody>
              <a:bodyPr/>
              <a:lstStyle/>
              <a:p>
                <a:r>
                  <a:rPr lang="en-US" altLang="zh-CN" b="0" dirty="0"/>
                  <a:t>The formula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𝑆𝑂𝐶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depend on state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𝑆𝑂𝐶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we should get rid of these two variables by finding the upper bound of them.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47F6C1-6F32-43A2-8CDB-1193D1D8C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2925"/>
                <a:ext cx="10515600" cy="5142442"/>
              </a:xfrm>
              <a:blipFill>
                <a:blip r:embed="rId2"/>
                <a:stretch>
                  <a:fillRect l="-1043" t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ECC910B-BD1D-4C32-B6CA-F0D45E926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171171"/>
            <a:ext cx="11073170" cy="14189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4C3D56-08F9-43A1-881C-198DBAE8E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82" y="3590162"/>
            <a:ext cx="9153059" cy="17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5954A-AF38-44D3-85E8-5286680D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 this equation, things got too complex. I noticed that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is always positive, so I delete this term and only reserve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03E6D2-55D8-4D6E-BC4A-80F715CC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3704"/>
            <a:ext cx="9740808" cy="7461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812BD8-4D44-4A1C-8E83-F7C33700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8865"/>
            <a:ext cx="7406754" cy="609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A3A9A3-BE68-44EB-AE16-7D6B429F1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028004"/>
            <a:ext cx="1534564" cy="8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8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15973-E72A-4468-AEE5-1D36DED6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"/>
            <a:ext cx="10515600" cy="5572125"/>
          </a:xfrm>
        </p:spPr>
        <p:txBody>
          <a:bodyPr>
            <a:noAutofit/>
          </a:bodyPr>
          <a:lstStyle/>
          <a:p>
            <a:r>
              <a:rPr lang="en-US" altLang="zh-CN" dirty="0"/>
              <a:t>Then the matrix L will be: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</a:t>
            </a:r>
            <a:r>
              <a:rPr lang="en-US" altLang="zh-CN" sz="1600" dirty="0" err="1"/>
              <a:t>T</a:t>
            </a:r>
            <a:r>
              <a:rPr lang="en-US" altLang="zh-CN" sz="1600" baseline="-25000" dirty="0" err="1"/>
              <a:t>fc</a:t>
            </a:r>
            <a:r>
              <a:rPr lang="en-US" altLang="zh-CN" sz="1600" dirty="0"/>
              <a:t>=373K</a:t>
            </a:r>
          </a:p>
          <a:p>
            <a:pPr marL="0" indent="0">
              <a:buNone/>
            </a:pPr>
            <a:r>
              <a:rPr lang="en-US" altLang="zh-CN" sz="1600" dirty="0"/>
              <a:t>                              SOC=0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67BF8-6E1F-46AA-97E0-4B13B06F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07" y="1120738"/>
            <a:ext cx="9036379" cy="2308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F8C7C5-AB26-41EE-91F6-409DEBE8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7" y="3468682"/>
            <a:ext cx="8048842" cy="15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6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EE1DF1-4A35-486E-B15A-081959F9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1831953"/>
            <a:ext cx="3837446" cy="14160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516717-1782-46B5-B831-4899CCEFBD35}"/>
                  </a:ext>
                </a:extLst>
              </p:cNvPr>
              <p:cNvSpPr txBox="1"/>
              <p:nvPr/>
            </p:nvSpPr>
            <p:spPr>
              <a:xfrm>
                <a:off x="1285875" y="371475"/>
                <a:ext cx="92392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Example: reachable set given target set =</a:t>
                </a:r>
              </a:p>
              <a:p>
                <a:r>
                  <a:rPr lang="en-US" altLang="zh-CN" sz="3600" dirty="0"/>
                  <a:t>{(</a:t>
                </a:r>
                <a:r>
                  <a:rPr lang="en-US" altLang="zh-CN" sz="3600" dirty="0" err="1"/>
                  <a:t>T</a:t>
                </a:r>
                <a:r>
                  <a:rPr lang="en-US" altLang="zh-CN" sz="3600" baseline="-25000" dirty="0" err="1"/>
                  <a:t>fc</a:t>
                </a:r>
                <a:r>
                  <a:rPr lang="en-US" altLang="zh-CN" sz="3600" dirty="0"/>
                  <a:t>, SOC)| </a:t>
                </a:r>
                <a:r>
                  <a:rPr lang="en-US" altLang="zh-CN" sz="3600" dirty="0" err="1"/>
                  <a:t>T</a:t>
                </a:r>
                <a:r>
                  <a:rPr lang="en-US" altLang="zh-CN" sz="3600" baseline="-25000" dirty="0" err="1"/>
                  <a:t>fc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273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360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SOC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600" dirty="0"/>
                  <a:t>}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516717-1782-46B5-B831-4899CCEFB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371475"/>
                <a:ext cx="9239250" cy="1200329"/>
              </a:xfrm>
              <a:prstGeom prst="rect">
                <a:avLst/>
              </a:prstGeom>
              <a:blipFill>
                <a:blip r:embed="rId3"/>
                <a:stretch>
                  <a:fillRect l="-2045" t="-8122" r="-3430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8FF5E2E-3F61-4A39-89A1-EB9A75605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3736946"/>
            <a:ext cx="3276600" cy="215532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41325E-505E-4C75-9073-A763BA23D8E7}"/>
              </a:ext>
            </a:extLst>
          </p:cNvPr>
          <p:cNvCxnSpPr>
            <a:cxnSpLocks/>
          </p:cNvCxnSpPr>
          <p:nvPr/>
        </p:nvCxnSpPr>
        <p:spPr>
          <a:xfrm>
            <a:off x="7413597" y="1571804"/>
            <a:ext cx="0" cy="480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8761E98-64EE-4A84-BCC7-4F32FC8B58EC}"/>
              </a:ext>
            </a:extLst>
          </p:cNvPr>
          <p:cNvSpPr txBox="1"/>
          <p:nvPr/>
        </p:nvSpPr>
        <p:spPr>
          <a:xfrm>
            <a:off x="1419225" y="1571804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 space: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909E12-8CCB-4FEA-B0C8-BA2F2D67F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225" y="2033632"/>
            <a:ext cx="4600565" cy="19428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E0E0F3-3534-4A06-B8C3-7861D1D17CB5}"/>
              </a:ext>
            </a:extLst>
          </p:cNvPr>
          <p:cNvSpPr txBox="1"/>
          <p:nvPr/>
        </p:nvSpPr>
        <p:spPr>
          <a:xfrm>
            <a:off x="1419225" y="4068996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 input space: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BB3D1A-27EC-48B6-8B81-8B1F5C885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875" y="4530824"/>
            <a:ext cx="6066425" cy="15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718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289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Cambria Math</vt:lpstr>
      <vt:lpstr>Tw Cen MT</vt:lpstr>
      <vt:lpstr>ShapesVTI</vt:lpstr>
      <vt:lpstr>Difficulty in creating symbolic model of fuel cell model with SCOTS</vt:lpstr>
      <vt:lpstr>ODE I use for fuel cell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Codes in matlab</vt:lpstr>
      <vt:lpstr>Codes in C++ computing the growth bound function</vt:lpstr>
      <vt:lpstr>Codes in C++ computing the reachable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Difficulty in creating symbolic models of fuel cell model with scots</dc:title>
  <dc:creator>王 艺佟</dc:creator>
  <cp:lastModifiedBy>王 艺佟</cp:lastModifiedBy>
  <cp:revision>22</cp:revision>
  <dcterms:created xsi:type="dcterms:W3CDTF">2020-06-03T03:39:43Z</dcterms:created>
  <dcterms:modified xsi:type="dcterms:W3CDTF">2020-06-06T03:28:29Z</dcterms:modified>
</cp:coreProperties>
</file>