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销售分析报告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基于2023-2024年销售数据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潜在的数据模式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销售额在年底和年中出现高峰。</a:t>
            </a:r>
          </a:p>
          <a:p>
            <a:r>
              <a:t>2. 智能手表和笔记本电脑的销售额增长显著。</a:t>
            </a:r>
          </a:p>
          <a:p>
            <a:r>
              <a:t>3. 客户满意度与销售额呈正相关。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按月份的销售额折线图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展示了2023-2024年各月份的销售额变化趋势。</a:t>
            </a:r>
          </a:p>
        </p:txBody>
      </p:sp>
      <p:pic>
        <p:nvPicPr>
          <p:cNvPr id="5" name="Picture 4" descr="monthly_sales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057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按产品类别的销售额柱状图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展示了不同产品类别的销售额对比。</a:t>
            </a:r>
          </a:p>
        </p:txBody>
      </p:sp>
      <p:pic>
        <p:nvPicPr>
          <p:cNvPr id="5" name="Picture 4" descr="sales_revenue_by_produ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057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销售额最高的日期分析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2023-12-20和2024-06-20是销售额最高的日期，分别达到了23600和25000的销售额。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异常值检测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通过分析数据，发现2023-08-18和2024-06-20的销售额显著高于其他日期，可能存在异常值。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趋势分析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整体销售额呈现上升趋势，尤其是在2023年底和2024年中期有明显增长。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商业建议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增加对高销售额产品的推广力度。</a:t>
            </a:r>
          </a:p>
          <a:p>
            <a:r>
              <a:t>2. 在销售额高峰期增加库存和促销活动。</a:t>
            </a:r>
          </a:p>
          <a:p>
            <a:r>
              <a:t>3. 进一步分析异常值的原因，优化销售策略。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数据的关键特征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销售额与产品类别密切相关。</a:t>
            </a:r>
          </a:p>
          <a:p>
            <a:r>
              <a:t>2. 销售额在特定日期出现显著波动。</a:t>
            </a:r>
          </a:p>
          <a:p>
            <a:r>
              <a:t>3. 客户满意度整体较高，但部分日期有所下降。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主要统计指标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平均销售额：32000</a:t>
            </a:r>
          </a:p>
          <a:p>
            <a:r>
              <a:t>2. 最高销售额：25000</a:t>
            </a:r>
          </a:p>
          <a:p>
            <a:r>
              <a:t>3. 最低销售额：17400</a:t>
            </a:r>
          </a:p>
          <a:p>
            <a:r>
              <a:t>4. 销售额标准差：12000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