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4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71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87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7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98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22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10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2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49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0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5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0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F28801-B2A5-4083-902D-641F93E14B6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Min-C</a:t>
            </a:r>
            <a:r>
              <a:rPr lang="zh-CN" altLang="en-US" dirty="0" smtClean="0"/>
              <a:t>语言解释器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成员：王一云  张周宇  郑以慷  尹润  南伽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名：仰望高端</a:t>
            </a:r>
            <a:r>
              <a:rPr lang="zh-CN" altLang="en-US" dirty="0" smtClean="0"/>
              <a:t>玩家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第一次汇报</a:t>
            </a:r>
            <a:r>
              <a:rPr lang="en-US" altLang="zh-CN" dirty="0" smtClean="0">
                <a:solidFill>
                  <a:schemeClr val="accent3"/>
                </a:solidFill>
              </a:rPr>
              <a:t>  </a:t>
            </a:r>
            <a:r>
              <a:rPr lang="zh-CN" altLang="en-US" dirty="0" smtClean="0">
                <a:solidFill>
                  <a:schemeClr val="accent3"/>
                </a:solidFill>
              </a:rPr>
              <a:t> </a:t>
            </a:r>
            <a:r>
              <a:rPr lang="en-US" altLang="zh-CN" dirty="0" smtClean="0">
                <a:solidFill>
                  <a:schemeClr val="accent3"/>
                </a:solidFill>
              </a:rPr>
              <a:t>2017.8.29  </a:t>
            </a:r>
            <a:r>
              <a:rPr lang="zh-CN" altLang="en-US" dirty="0" smtClean="0">
                <a:solidFill>
                  <a:schemeClr val="accent3"/>
                </a:solidFill>
              </a:rPr>
              <a:t>星期二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8" y="4919870"/>
            <a:ext cx="2246242" cy="15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计划实现的功能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数据结构的初步设计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软件的基本结构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可能的技术难点</a:t>
            </a:r>
            <a:endParaRPr lang="en-US" altLang="zh-CN" dirty="0" smtClean="0"/>
          </a:p>
          <a:p>
            <a:r>
              <a:rPr lang="zh-CN" altLang="en-US" dirty="0" smtClean="0"/>
              <a:t>开发进度计划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8" y="4919870"/>
            <a:ext cx="2246242" cy="15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必须功能：</a:t>
            </a:r>
          </a:p>
          <a:p>
            <a:r>
              <a:rPr lang="zh-CN" altLang="en-US" dirty="0"/>
              <a:t>能运行小于</a:t>
            </a:r>
            <a:r>
              <a:rPr lang="en-US" altLang="zh-CN" dirty="0"/>
              <a:t>100</a:t>
            </a:r>
            <a:r>
              <a:rPr lang="zh-CN" altLang="en-US" dirty="0"/>
              <a:t>行的</a:t>
            </a:r>
            <a:r>
              <a:rPr lang="en-US" altLang="zh-CN" dirty="0"/>
              <a:t>min-C</a:t>
            </a:r>
            <a:r>
              <a:rPr lang="zh-CN" altLang="en-US" dirty="0"/>
              <a:t>语言代码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扩展功能：</a:t>
            </a:r>
          </a:p>
          <a:p>
            <a:r>
              <a:rPr lang="zh-CN" altLang="en-US" dirty="0"/>
              <a:t>可扩展语言支持的数据类型；</a:t>
            </a:r>
          </a:p>
          <a:p>
            <a:r>
              <a:rPr lang="zh-CN" altLang="en-US" dirty="0"/>
              <a:t>可以增加语句；</a:t>
            </a:r>
          </a:p>
          <a:p>
            <a:r>
              <a:rPr lang="zh-CN" altLang="en-US" dirty="0"/>
              <a:t>实现对程序的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界面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Reskip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第三周会填坑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支持函数调用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数据结构初步设计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用红黑树存标识符</a:t>
            </a:r>
            <a:endParaRPr lang="en-US" altLang="zh-CN" dirty="0" smtClean="0"/>
          </a:p>
          <a:p>
            <a:r>
              <a:rPr lang="zh-CN" altLang="en-US" dirty="0" smtClean="0"/>
              <a:t>用栈处理作用域和复杂语句表达式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66" y="4512365"/>
            <a:ext cx="2785846" cy="21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解释器 </a:t>
            </a:r>
            <a:r>
              <a:rPr lang="en-US" altLang="zh-CN" dirty="0" smtClean="0"/>
              <a:t>+</a:t>
            </a:r>
            <a:r>
              <a:rPr lang="zh-CN" altLang="en-US" dirty="0" smtClean="0"/>
              <a:t> 界面（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语言）</a:t>
            </a:r>
            <a:endParaRPr lang="en-US" altLang="zh-CN" dirty="0"/>
          </a:p>
          <a:p>
            <a:r>
              <a:rPr lang="zh-CN" altLang="en-US" dirty="0" smtClean="0"/>
              <a:t>解释器</a:t>
            </a:r>
            <a:endParaRPr lang="en-US" altLang="zh-CN" dirty="0"/>
          </a:p>
          <a:p>
            <a:pPr lvl="1"/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模型：敏捷过程模型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接口设计</a:t>
            </a:r>
            <a:endParaRPr lang="en-US" altLang="zh-CN" dirty="0" smtClean="0"/>
          </a:p>
          <a:p>
            <a:r>
              <a:rPr lang="zh-CN" altLang="en-US" dirty="0" smtClean="0"/>
              <a:t>保证进度</a:t>
            </a:r>
            <a:endParaRPr lang="en-US" altLang="zh-CN" dirty="0" smtClean="0"/>
          </a:p>
          <a:p>
            <a:r>
              <a:rPr lang="zh-CN" altLang="en-US" dirty="0" smtClean="0"/>
              <a:t>测试用例设计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8" y="510575"/>
            <a:ext cx="9928067" cy="57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制定计划</a:t>
            </a:r>
            <a:endParaRPr lang="en-US" altLang="zh-CN" dirty="0" smtClean="0"/>
          </a:p>
          <a:p>
            <a:r>
              <a:rPr lang="zh-CN" altLang="en-US" dirty="0" smtClean="0"/>
              <a:t>学习编译原理</a:t>
            </a:r>
            <a:endParaRPr lang="en-US" altLang="zh-CN" dirty="0" smtClean="0"/>
          </a:p>
          <a:p>
            <a:r>
              <a:rPr lang="zh-CN" altLang="en-US" dirty="0" smtClean="0"/>
              <a:t>统一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16" y="3004457"/>
            <a:ext cx="7247533" cy="33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然后就没有了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仰望高端玩家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225</TotalTime>
  <Words>161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Min-C语言解释器</vt:lpstr>
      <vt:lpstr>第一次汇报</vt:lpstr>
      <vt:lpstr>计划实现的功能</vt:lpstr>
      <vt:lpstr>数据结构初步设计</vt:lpstr>
      <vt:lpstr>软件基本结构</vt:lpstr>
      <vt:lpstr>可能的技术难点</vt:lpstr>
      <vt:lpstr>开发进度计划</vt:lpstr>
      <vt:lpstr>然后就没有了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所以组名到底是什么</dc:title>
  <dc:creator>Yiyun Wang</dc:creator>
  <cp:lastModifiedBy>Yiyun Wang</cp:lastModifiedBy>
  <cp:revision>14</cp:revision>
  <dcterms:created xsi:type="dcterms:W3CDTF">2017-08-28T09:55:48Z</dcterms:created>
  <dcterms:modified xsi:type="dcterms:W3CDTF">2017-08-31T08:27:35Z</dcterms:modified>
</cp:coreProperties>
</file>