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1" r:id="rId4"/>
    <p:sldId id="263" r:id="rId5"/>
    <p:sldId id="264" r:id="rId6"/>
    <p:sldId id="265" r:id="rId7"/>
    <p:sldId id="256" r:id="rId8"/>
    <p:sldId id="257" r:id="rId9"/>
    <p:sldId id="258" r:id="rId10"/>
    <p:sldId id="259" r:id="rId11"/>
    <p:sldId id="269" r:id="rId12"/>
    <p:sldId id="266" r:id="rId13"/>
    <p:sldId id="282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70" r:id="rId25"/>
    <p:sldId id="267" r:id="rId26"/>
    <p:sldId id="268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391-F4CF-1240-9125-A7D791B1CB40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E38-97CF-AA4F-912C-09DB5A087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391-F4CF-1240-9125-A7D791B1CB40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E38-97CF-AA4F-912C-09DB5A087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391-F4CF-1240-9125-A7D791B1CB40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E38-97CF-AA4F-912C-09DB5A087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391-F4CF-1240-9125-A7D791B1CB40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E38-97CF-AA4F-912C-09DB5A087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391-F4CF-1240-9125-A7D791B1CB40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E38-97CF-AA4F-912C-09DB5A087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391-F4CF-1240-9125-A7D791B1CB40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E38-97CF-AA4F-912C-09DB5A087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391-F4CF-1240-9125-A7D791B1CB40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E38-97CF-AA4F-912C-09DB5A087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391-F4CF-1240-9125-A7D791B1CB40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E38-97CF-AA4F-912C-09DB5A087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391-F4CF-1240-9125-A7D791B1CB40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E38-97CF-AA4F-912C-09DB5A087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391-F4CF-1240-9125-A7D791B1CB40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E38-97CF-AA4F-912C-09DB5A087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391-F4CF-1240-9125-A7D791B1CB40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E38-97CF-AA4F-912C-09DB5A087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04391-F4CF-1240-9125-A7D791B1CB40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7E38-97CF-AA4F-912C-09DB5A087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0175"/>
            <a:ext cx="7772400" cy="163578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CS 180 Problem Solving and Object Oriented Programming </a:t>
            </a:r>
            <a:br>
              <a:rPr lang="en-US" sz="3200" dirty="0" smtClean="0"/>
            </a:br>
            <a:r>
              <a:rPr lang="en-US" sz="2400" dirty="0" smtClean="0"/>
              <a:t>Fall 2011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97849"/>
            <a:ext cx="3290634" cy="1097455"/>
          </a:xfrm>
        </p:spPr>
        <p:txBody>
          <a:bodyPr>
            <a:normAutofit fontScale="92500"/>
          </a:bodyPr>
          <a:lstStyle/>
          <a:p>
            <a:pPr algn="l"/>
            <a:r>
              <a:rPr lang="en-US" sz="2400" dirty="0" smtClean="0"/>
              <a:t>Notes for </a:t>
            </a:r>
            <a:r>
              <a:rPr lang="en-US" sz="2400" dirty="0" smtClean="0"/>
              <a:t>the </a:t>
            </a:r>
            <a:r>
              <a:rPr lang="en-US" sz="2400" smtClean="0"/>
              <a:t>Final Lecture</a:t>
            </a:r>
            <a:endParaRPr lang="en-US" sz="2400" dirty="0" smtClean="0"/>
          </a:p>
          <a:p>
            <a:pPr algn="l"/>
            <a:r>
              <a:rPr lang="en-US" sz="2400" dirty="0" smtClean="0"/>
              <a:t>Dec 7, 2011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4876585"/>
            <a:ext cx="36030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Aditya Mathur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Purdue University</a:t>
            </a:r>
          </a:p>
          <a:p>
            <a:r>
              <a:rPr lang="en-US" dirty="0" smtClean="0"/>
              <a:t>West Lafayette, IN, USA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277905"/>
            <a:ext cx="6298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http://www.cs.purdue.edu/homes/apm/courses/CS180Fall2011/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76434" y="2755306"/>
            <a:ext cx="1117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This class: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46366" y="3428627"/>
            <a:ext cx="62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12/7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63526" y="3397849"/>
            <a:ext cx="3799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Centipede game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Final Exam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Best wishes</a:t>
            </a:r>
          </a:p>
        </p:txBody>
      </p:sp>
    </p:spTree>
    <p:extLst>
      <p:ext uri="{BB962C8B-B14F-4D97-AF65-F5344CB8AC3E}">
        <p14:creationId xmlns:p14="http://schemas.microsoft.com/office/powerpoint/2010/main" val="244403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778" y="282615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Now-- Demo by Denis!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778" y="282615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Course Review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3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No questions from this chapter on the final exam</a:t>
            </a:r>
          </a:p>
          <a:p>
            <a:r>
              <a:rPr lang="en-US" dirty="0" smtClean="0"/>
              <a:t>Number systems (binary, hexadecimal, octal)</a:t>
            </a:r>
          </a:p>
          <a:p>
            <a:r>
              <a:rPr lang="en-US" dirty="0" smtClean="0"/>
              <a:t>Integers and floating point numbers</a:t>
            </a:r>
          </a:p>
          <a:p>
            <a:r>
              <a:rPr lang="en-US" dirty="0" smtClean="0"/>
              <a:t>Conversion across bases (e.g., </a:t>
            </a:r>
            <a:r>
              <a:rPr lang="en-US" dirty="0" err="1" smtClean="0"/>
              <a:t>int</a:t>
            </a:r>
            <a:r>
              <a:rPr lang="en-US" dirty="0" smtClean="0"/>
              <a:t> to binary)</a:t>
            </a:r>
          </a:p>
          <a:p>
            <a:r>
              <a:rPr lang="en-US" dirty="0" smtClean="0"/>
              <a:t>Errors in number representation</a:t>
            </a:r>
          </a:p>
          <a:p>
            <a:r>
              <a:rPr lang="en-US" dirty="0" smtClean="0"/>
              <a:t>Overflow and underflow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7985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Chapters 2 and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Program structure</a:t>
            </a:r>
          </a:p>
          <a:p>
            <a:r>
              <a:rPr lang="en-US" dirty="0" smtClean="0"/>
              <a:t>Variables, constants, operations (+, -, %, /, etc.)</a:t>
            </a:r>
          </a:p>
          <a:p>
            <a:r>
              <a:rPr lang="en-US" dirty="0" smtClean="0"/>
              <a:t>Statements</a:t>
            </a:r>
          </a:p>
          <a:p>
            <a:r>
              <a:rPr lang="en-US" dirty="0" smtClean="0"/>
              <a:t>Strings</a:t>
            </a:r>
          </a:p>
          <a:p>
            <a:r>
              <a:rPr lang="en-US" dirty="0" smtClean="0"/>
              <a:t>Primitive types: </a:t>
            </a:r>
            <a:r>
              <a:rPr lang="en-US" dirty="0" err="1" smtClean="0"/>
              <a:t>int</a:t>
            </a:r>
            <a:r>
              <a:rPr lang="en-US" dirty="0" smtClean="0"/>
              <a:t>, long, double, </a:t>
            </a:r>
            <a:r>
              <a:rPr lang="en-US" dirty="0" err="1" smtClean="0"/>
              <a:t>boolean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Conversion across types</a:t>
            </a:r>
          </a:p>
          <a:p>
            <a:r>
              <a:rPr lang="en-US" dirty="0" smtClean="0"/>
              <a:t>Math library</a:t>
            </a:r>
          </a:p>
          <a:p>
            <a:r>
              <a:rPr lang="en-US" dirty="0" smtClean="0"/>
              <a:t>Classes and objects</a:t>
            </a:r>
          </a:p>
          <a:p>
            <a:r>
              <a:rPr lang="en-US" dirty="0" smtClean="0"/>
              <a:t>Scanner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24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Chapters 4 and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If-then and if-then-else statements</a:t>
            </a:r>
          </a:p>
          <a:p>
            <a:r>
              <a:rPr lang="en-US" dirty="0" smtClean="0"/>
              <a:t>Loops: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hile and for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8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Arrays:</a:t>
            </a:r>
          </a:p>
          <a:p>
            <a:pPr lvl="1"/>
            <a:r>
              <a:rPr lang="en-US" dirty="0" smtClean="0"/>
              <a:t>Single dimension</a:t>
            </a:r>
          </a:p>
          <a:p>
            <a:pPr lvl="1"/>
            <a:r>
              <a:rPr lang="en-US" dirty="0" smtClean="0"/>
              <a:t>Double dimension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rray creation</a:t>
            </a:r>
          </a:p>
          <a:p>
            <a:pPr lvl="1"/>
            <a:r>
              <a:rPr lang="en-US" dirty="0" smtClean="0"/>
              <a:t>Array index bounds exception</a:t>
            </a:r>
          </a:p>
          <a:p>
            <a:pPr lvl="1"/>
            <a:r>
              <a:rPr lang="en-US" dirty="0" smtClean="0"/>
              <a:t>Looping through arrays</a:t>
            </a:r>
          </a:p>
          <a:p>
            <a:pPr lvl="1"/>
            <a:r>
              <a:rPr lang="en-US" dirty="0" smtClean="0"/>
              <a:t>Searching and sorting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78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Methods:</a:t>
            </a:r>
          </a:p>
          <a:p>
            <a:pPr lvl="1"/>
            <a:r>
              <a:rPr lang="en-US" dirty="0" smtClean="0"/>
              <a:t>Method signature</a:t>
            </a:r>
          </a:p>
          <a:p>
            <a:pPr lvl="1"/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Return type and void</a:t>
            </a:r>
          </a:p>
          <a:p>
            <a:pPr lvl="1"/>
            <a:r>
              <a:rPr lang="en-US" dirty="0" smtClean="0"/>
              <a:t>Recursive methods</a:t>
            </a:r>
          </a:p>
          <a:p>
            <a:pPr lvl="1"/>
            <a:r>
              <a:rPr lang="en-US" dirty="0" smtClean="0"/>
              <a:t>GCD and Fibonacci</a:t>
            </a:r>
          </a:p>
          <a:p>
            <a:pPr lvl="1"/>
            <a:r>
              <a:rPr lang="en-US" dirty="0" smtClean="0"/>
              <a:t>Tree creation </a:t>
            </a:r>
            <a:r>
              <a:rPr lang="en-US" smtClean="0"/>
              <a:t>and traversal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6312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Classes and objects:</a:t>
            </a:r>
          </a:p>
          <a:p>
            <a:pPr lvl="1"/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Instance variables</a:t>
            </a:r>
          </a:p>
          <a:p>
            <a:pPr lvl="1"/>
            <a:r>
              <a:rPr lang="en-US" dirty="0" smtClean="0"/>
              <a:t>Instance methods</a:t>
            </a:r>
          </a:p>
          <a:p>
            <a:pPr lvl="1"/>
            <a:r>
              <a:rPr lang="en-US" dirty="0" smtClean="0"/>
              <a:t>Access modifiers (public, private)</a:t>
            </a:r>
          </a:p>
          <a:p>
            <a:pPr lvl="1"/>
            <a:r>
              <a:rPr lang="en-US" dirty="0" smtClean="0"/>
              <a:t>Object creation and use</a:t>
            </a:r>
          </a:p>
          <a:p>
            <a:pPr lvl="1"/>
            <a:r>
              <a:rPr lang="en-US" dirty="0" smtClean="0"/>
              <a:t>Arrays of objects</a:t>
            </a:r>
          </a:p>
        </p:txBody>
      </p:sp>
    </p:spTree>
    <p:extLst>
      <p:ext uri="{BB962C8B-B14F-4D97-AF65-F5344CB8AC3E}">
        <p14:creationId xmlns:p14="http://schemas.microsoft.com/office/powerpoint/2010/main" val="59576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Chapters 10 and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Interfaces and inheritance</a:t>
            </a:r>
          </a:p>
          <a:p>
            <a:pPr lvl="1"/>
            <a:r>
              <a:rPr lang="en-US" dirty="0" smtClean="0"/>
              <a:t>Implementation of interface</a:t>
            </a:r>
          </a:p>
          <a:p>
            <a:pPr lvl="1"/>
            <a:r>
              <a:rPr lang="en-US" dirty="0" smtClean="0"/>
              <a:t>Interfaces in GUI construction</a:t>
            </a:r>
          </a:p>
          <a:p>
            <a:pPr lvl="1"/>
            <a:r>
              <a:rPr lang="en-US" dirty="0" smtClean="0"/>
              <a:t>Access restriction</a:t>
            </a:r>
          </a:p>
        </p:txBody>
      </p:sp>
    </p:spTree>
    <p:extLst>
      <p:ext uri="{BB962C8B-B14F-4D97-AF65-F5344CB8AC3E}">
        <p14:creationId xmlns:p14="http://schemas.microsoft.com/office/powerpoint/2010/main" val="755500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Try-catch-finally</a:t>
            </a:r>
          </a:p>
        </p:txBody>
      </p:sp>
    </p:spTree>
    <p:extLst>
      <p:ext uri="{BB962C8B-B14F-4D97-AF65-F5344CB8AC3E}">
        <p14:creationId xmlns:p14="http://schemas.microsoft.com/office/powerpoint/2010/main" val="333109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8611"/>
            <a:ext cx="7772400" cy="3352482"/>
          </a:xfrm>
        </p:spPr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000" dirty="0" smtClean="0"/>
              <a:t>Programming and the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“</a:t>
            </a:r>
            <a:r>
              <a:rPr lang="en-US" sz="4000" dirty="0" err="1" smtClean="0">
                <a:solidFill>
                  <a:srgbClr val="FF0000"/>
                </a:solidFill>
              </a:rPr>
              <a:t>Nupe”</a:t>
            </a:r>
            <a:r>
              <a:rPr lang="en-US" sz="4000" dirty="0" err="1" smtClean="0"/>
              <a:t>d</a:t>
            </a:r>
            <a:r>
              <a:rPr lang="en-US" sz="4000" dirty="0" smtClean="0"/>
              <a:t>! </a:t>
            </a:r>
            <a:r>
              <a:rPr lang="en-US" sz="4000" dirty="0"/>
              <a:t>M</a:t>
            </a:r>
            <a:r>
              <a:rPr lang="en-US" sz="4000" dirty="0" smtClean="0"/>
              <a:t>oments</a:t>
            </a:r>
            <a:br>
              <a:rPr lang="en-US" sz="4000" dirty="0" smtClean="0"/>
            </a:br>
            <a:r>
              <a:rPr lang="en-US" sz="4000" dirty="0" smtClean="0"/>
              <a:t>Oh! Moments</a:t>
            </a:r>
            <a:br>
              <a:rPr lang="en-US" sz="4000" dirty="0" smtClean="0"/>
            </a:br>
            <a:r>
              <a:rPr lang="en-US" sz="4000" dirty="0" smtClean="0"/>
              <a:t>Wow! Moments</a:t>
            </a:r>
            <a:br>
              <a:rPr lang="en-US" sz="4000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38330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thread</a:t>
            </a:r>
          </a:p>
          <a:p>
            <a:r>
              <a:rPr lang="en-US" dirty="0" smtClean="0"/>
              <a:t>The run() method</a:t>
            </a:r>
          </a:p>
          <a:p>
            <a:r>
              <a:rPr lang="en-US" dirty="0" smtClean="0"/>
              <a:t>Passing data to a thread</a:t>
            </a:r>
            <a:endParaRPr lang="en-US" dirty="0"/>
          </a:p>
          <a:p>
            <a:r>
              <a:rPr lang="en-US" dirty="0" smtClean="0"/>
              <a:t>Getting data from a thread</a:t>
            </a:r>
          </a:p>
          <a:p>
            <a:r>
              <a:rPr lang="en-US" dirty="0" smtClean="0"/>
              <a:t>Dividing work amongst thread</a:t>
            </a:r>
          </a:p>
          <a:p>
            <a:r>
              <a:rPr lang="en-US" dirty="0"/>
              <a:t>s</a:t>
            </a:r>
            <a:r>
              <a:rPr lang="en-US" dirty="0" smtClean="0"/>
              <a:t>tart() and join()</a:t>
            </a:r>
          </a:p>
        </p:txBody>
      </p:sp>
    </p:spTree>
    <p:extLst>
      <p:ext uri="{BB962C8B-B14F-4D97-AF65-F5344CB8AC3E}">
        <p14:creationId xmlns:p14="http://schemas.microsoft.com/office/powerpoint/2010/main" val="89522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Trees</a:t>
            </a:r>
          </a:p>
          <a:p>
            <a:r>
              <a:rPr lang="en-US" dirty="0" smtClean="0"/>
              <a:t>Creation</a:t>
            </a:r>
          </a:p>
          <a:p>
            <a:r>
              <a:rPr lang="en-US" dirty="0" smtClean="0"/>
              <a:t>Searching</a:t>
            </a:r>
          </a:p>
          <a:p>
            <a:r>
              <a:rPr lang="en-US" dirty="0" smtClean="0"/>
              <a:t>Traversing</a:t>
            </a:r>
          </a:p>
        </p:txBody>
      </p:sp>
    </p:spTree>
    <p:extLst>
      <p:ext uri="{BB962C8B-B14F-4D97-AF65-F5344CB8AC3E}">
        <p14:creationId xmlns:p14="http://schemas.microsoft.com/office/powerpoint/2010/main" val="2238563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File objects</a:t>
            </a:r>
          </a:p>
          <a:p>
            <a:r>
              <a:rPr lang="en-US" dirty="0" smtClean="0"/>
              <a:t>Opening and closing files</a:t>
            </a:r>
          </a:p>
          <a:p>
            <a:r>
              <a:rPr lang="en-US" dirty="0" smtClean="0"/>
              <a:t>Reading and writing into files</a:t>
            </a:r>
          </a:p>
        </p:txBody>
      </p:sp>
    </p:spTree>
    <p:extLst>
      <p:ext uri="{BB962C8B-B14F-4D97-AF65-F5344CB8AC3E}">
        <p14:creationId xmlns:p14="http://schemas.microsoft.com/office/powerpoint/2010/main" val="1889399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778" y="2241954"/>
            <a:ext cx="8229600" cy="194904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Final Exam: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008000"/>
                </a:solidFill>
              </a:rPr>
              <a:t>Friday </a:t>
            </a:r>
            <a:r>
              <a:rPr lang="en-US" dirty="0">
                <a:solidFill>
                  <a:srgbClr val="008000"/>
                </a:solidFill>
              </a:rPr>
              <a:t>12/16: 1-3pm. LAMBF101</a:t>
            </a:r>
          </a:p>
        </p:txBody>
      </p:sp>
    </p:spTree>
    <p:extLst>
      <p:ext uri="{BB962C8B-B14F-4D97-AF65-F5344CB8AC3E}">
        <p14:creationId xmlns:p14="http://schemas.microsoft.com/office/powerpoint/2010/main" val="117561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Closed book/notes</a:t>
            </a:r>
          </a:p>
          <a:p>
            <a:r>
              <a:rPr lang="en-US" dirty="0" smtClean="0"/>
              <a:t>10 Multiple choice questions</a:t>
            </a:r>
          </a:p>
          <a:p>
            <a:r>
              <a:rPr lang="en-US" dirty="0" smtClean="0"/>
              <a:t>Chapters 2, 3, 4, 5, 7, 8, 9, </a:t>
            </a:r>
            <a:r>
              <a:rPr lang="en-US" dirty="0"/>
              <a:t>10, 11, 12, 13, 14, </a:t>
            </a:r>
            <a:r>
              <a:rPr lang="en-US" dirty="0" smtClean="0"/>
              <a:t>18, 19</a:t>
            </a:r>
          </a:p>
          <a:p>
            <a:r>
              <a:rPr lang="en-US" dirty="0" smtClean="0"/>
              <a:t>You may ignore the chapters NOT listed above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To prepare, review: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the quiz questions during in class quizzes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he conceptual </a:t>
            </a:r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roblems at the end of the chapters mentioned above.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9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Exam: Part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033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Open book/notes; no laptop, </a:t>
            </a:r>
            <a:r>
              <a:rPr lang="en-US" dirty="0" err="1" smtClean="0">
                <a:solidFill>
                  <a:srgbClr val="FF0000"/>
                </a:solidFill>
              </a:rPr>
              <a:t>etc</a:t>
            </a:r>
            <a:r>
              <a:rPr lang="en-US" dirty="0" smtClean="0">
                <a:solidFill>
                  <a:srgbClr val="FF0000"/>
                </a:solidFill>
              </a:rPr>
              <a:t>; no internet connection</a:t>
            </a:r>
          </a:p>
          <a:p>
            <a:r>
              <a:rPr lang="en-US" dirty="0"/>
              <a:t>Chapters 2, 3, 4, 5, 7, 8, 9, 10, 11, 12, 14, 18, </a:t>
            </a:r>
            <a:r>
              <a:rPr lang="en-US" dirty="0" smtClean="0"/>
              <a:t>19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Two programming questions</a:t>
            </a:r>
          </a:p>
          <a:p>
            <a:r>
              <a:rPr lang="en-US" dirty="0" smtClean="0"/>
              <a:t>Q1: You will be asked to write several short methods.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Q2: You will be asked to write one concurrent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3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Exam: Part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Recursion: </a:t>
            </a:r>
            <a:r>
              <a:rPr lang="en-US" dirty="0" smtClean="0">
                <a:solidFill>
                  <a:srgbClr val="FF0000"/>
                </a:solidFill>
              </a:rPr>
              <a:t>Yes</a:t>
            </a:r>
          </a:p>
          <a:p>
            <a:r>
              <a:rPr lang="en-US" dirty="0">
                <a:solidFill>
                  <a:srgbClr val="000000"/>
                </a:solidFill>
              </a:rPr>
              <a:t>Threads: </a:t>
            </a:r>
            <a:r>
              <a:rPr lang="en-US" dirty="0" smtClean="0">
                <a:solidFill>
                  <a:srgbClr val="FF0000"/>
                </a:solidFill>
              </a:rPr>
              <a:t>Yes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GUI: No (no listeners)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Binary numbers: No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Synchronization (wait and notify): 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0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978" y="1270000"/>
            <a:ext cx="8229600" cy="3937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Thank you!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008000"/>
                </a:solidFill>
              </a:rPr>
              <a:t>For this most enjoyable class!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/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8000"/>
                </a:solidFill>
              </a:rPr>
              <a:t>Best wishes for success in the rest of your career at Purdue and beyond!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055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Project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2634"/>
            <a:ext cx="5128146" cy="717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Black Screen does not show!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680035"/>
            <a:ext cx="4659618" cy="71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0000"/>
                </a:solidFill>
              </a:rPr>
              <a:t>Mushrooms do not show!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177437"/>
            <a:ext cx="4819904" cy="71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0000"/>
                </a:solidFill>
              </a:rPr>
              <a:t>Centipede does not move!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325284"/>
            <a:ext cx="5715000" cy="71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Nuped</a:t>
            </a:r>
            <a:r>
              <a:rPr lang="en-US" dirty="0" smtClean="0">
                <a:solidFill>
                  <a:srgbClr val="FF0000"/>
                </a:solidFill>
              </a:rPr>
              <a:t>! (</a:t>
            </a:r>
            <a:r>
              <a:rPr lang="en-US" dirty="0">
                <a:solidFill>
                  <a:srgbClr val="FF0000"/>
                </a:solidFill>
              </a:rPr>
              <a:t>Null pointer exception 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8466" y="2744543"/>
            <a:ext cx="1733039" cy="71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Nuped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18466" y="4400400"/>
            <a:ext cx="1733039" cy="71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Nuped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09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Project 5: and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2634"/>
            <a:ext cx="5128146" cy="717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Centipede moving too fast!!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680035"/>
            <a:ext cx="4659618" cy="71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0000"/>
                </a:solidFill>
              </a:rPr>
              <a:t>Projectiles do not move!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177437"/>
            <a:ext cx="8051800" cy="71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rgbClr val="000000"/>
                </a:solidFill>
              </a:rPr>
              <a:t>GameLogic</a:t>
            </a:r>
            <a:r>
              <a:rPr lang="en-US" dirty="0" smtClean="0">
                <a:solidFill>
                  <a:srgbClr val="000000"/>
                </a:solidFill>
              </a:rPr>
              <a:t> loop does not execute! Oh </a:t>
            </a:r>
            <a:r>
              <a:rPr lang="en-US" dirty="0" smtClean="0">
                <a:solidFill>
                  <a:srgbClr val="FF0000"/>
                </a:solidFill>
              </a:rPr>
              <a:t>S…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8466" y="2744543"/>
            <a:ext cx="1733039" cy="71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Nuped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18466" y="4400400"/>
            <a:ext cx="1733039" cy="71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Nuped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247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Project 5: and more and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2634"/>
            <a:ext cx="7747000" cy="717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Ship not moving past the mushrooms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439334"/>
            <a:ext cx="7747000" cy="71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0000"/>
                </a:solidFill>
              </a:rPr>
              <a:t>Projectiles not colliding with the centipede!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8466" y="2744543"/>
            <a:ext cx="1733039" cy="71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Nuped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4696035"/>
            <a:ext cx="7747000" cy="71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0000"/>
                </a:solidFill>
              </a:rPr>
              <a:t>And more…but then?</a:t>
            </a:r>
          </a:p>
        </p:txBody>
      </p:sp>
    </p:spTree>
    <p:extLst>
      <p:ext uri="{BB962C8B-B14F-4D97-AF65-F5344CB8AC3E}">
        <p14:creationId xmlns:p14="http://schemas.microsoft.com/office/powerpoint/2010/main" val="157373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Project 5: The End!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786536"/>
            <a:ext cx="8051800" cy="3572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rgbClr val="FF0000"/>
                </a:solidFill>
              </a:rPr>
              <a:t>Finally!!! </a:t>
            </a:r>
          </a:p>
          <a:p>
            <a:pPr marL="0" indent="0" algn="ctr"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Font typeface="Arial"/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Aaaaah</a:t>
            </a:r>
            <a:r>
              <a:rPr lang="en-US" dirty="0" smtClean="0">
                <a:solidFill>
                  <a:srgbClr val="FF0000"/>
                </a:solidFill>
              </a:rPr>
              <a:t>…It all works! </a:t>
            </a:r>
          </a:p>
          <a:p>
            <a:pPr marL="0" indent="0" algn="ctr"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rgbClr val="FF0000"/>
                </a:solidFill>
              </a:rPr>
              <a:t>Thanks CS 180!</a:t>
            </a:r>
          </a:p>
        </p:txBody>
      </p:sp>
    </p:spTree>
    <p:extLst>
      <p:ext uri="{BB962C8B-B14F-4D97-AF65-F5344CB8AC3E}">
        <p14:creationId xmlns:p14="http://schemas.microsoft.com/office/powerpoint/2010/main" val="844773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8611"/>
            <a:ext cx="7772400" cy="3352482"/>
          </a:xfrm>
        </p:spPr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Centipede Game: Advanced version</a:t>
            </a:r>
            <a:br>
              <a:rPr lang="en-US" sz="3200" dirty="0" smtClean="0"/>
            </a:br>
            <a:r>
              <a:rPr lang="en-US" sz="3200" dirty="0" smtClean="0"/>
              <a:t>Deep Space Remix</a:t>
            </a:r>
            <a:br>
              <a:rPr lang="en-US" sz="3200" dirty="0" smtClean="0"/>
            </a:br>
            <a:r>
              <a:rPr lang="en-US" sz="3200" dirty="0" smtClean="0"/>
              <a:t>By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Denis </a:t>
            </a:r>
            <a:r>
              <a:rPr lang="en-US" sz="3200" dirty="0" err="1" smtClean="0"/>
              <a:t>Luchkin</a:t>
            </a:r>
            <a:r>
              <a:rPr lang="en-US" sz="3200" dirty="0" smtClean="0"/>
              <a:t>-Zhou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classes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Graphics</a:t>
            </a:r>
            <a:r>
              <a:rPr lang="en-US" dirty="0" smtClean="0"/>
              <a:t>: Draw screen and game characters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Point, Dimension, Rectangle</a:t>
            </a:r>
            <a:r>
              <a:rPr lang="en-US" dirty="0" smtClean="0"/>
              <a:t>: Positioning and collision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Font, Font Metrics</a:t>
            </a:r>
            <a:r>
              <a:rPr lang="en-US" dirty="0" smtClean="0"/>
              <a:t>: Drawing text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Robot</a:t>
            </a:r>
            <a:r>
              <a:rPr lang="en-US" dirty="0" smtClean="0"/>
              <a:t>: Locking the mouse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Image</a:t>
            </a:r>
            <a:r>
              <a:rPr lang="en-US" dirty="0" smtClean="0"/>
              <a:t>: Ship, asteroids, centipede, background</a:t>
            </a:r>
          </a:p>
          <a:p>
            <a:r>
              <a:rPr lang="en-US" dirty="0" smtClean="0"/>
              <a:t>Use of texturing</a:t>
            </a:r>
          </a:p>
          <a:p>
            <a:r>
              <a:rPr lang="en-US" dirty="0" smtClean="0"/>
              <a:t>Animation: modified implementation of circular buffer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Game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Weapon upgrades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Debugging mode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Object pooling: </a:t>
            </a:r>
            <a:r>
              <a:rPr lang="en-US" dirty="0" smtClean="0"/>
              <a:t>efficiency of memory usage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Mega laser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Chained asteroid explosion: </a:t>
            </a:r>
            <a:r>
              <a:rPr lang="en-US" dirty="0" smtClean="0"/>
              <a:t>Asteroids around an exploding asteroids are damaged based on hit-points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Game menu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Overall design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685</Words>
  <Application>Microsoft Macintosh PowerPoint</Application>
  <PresentationFormat>On-screen Show (4:3)</PresentationFormat>
  <Paragraphs>155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CS 180 Problem Solving and Object Oriented Programming  Fall 2011</vt:lpstr>
      <vt:lpstr> Programming and the  “Nupe”d! Moments Oh! Moments Wow! Moments </vt:lpstr>
      <vt:lpstr>Project 5</vt:lpstr>
      <vt:lpstr>Project 5: and more</vt:lpstr>
      <vt:lpstr>Project 5: and more and more</vt:lpstr>
      <vt:lpstr>Project 5: The End!</vt:lpstr>
      <vt:lpstr> Centipede Game: Advanced version Deep Space Remix By  Denis Luchkin-Zhou</vt:lpstr>
      <vt:lpstr>Java classes Used</vt:lpstr>
      <vt:lpstr>Additional Game Features</vt:lpstr>
      <vt:lpstr>Now-- Demo by Denis!</vt:lpstr>
      <vt:lpstr>Course Review</vt:lpstr>
      <vt:lpstr>Chapter 1</vt:lpstr>
      <vt:lpstr>Chapters 2 and 3</vt:lpstr>
      <vt:lpstr>Chapters 4 and 5</vt:lpstr>
      <vt:lpstr>Chapter 7</vt:lpstr>
      <vt:lpstr>Chapter 8</vt:lpstr>
      <vt:lpstr>Chapter 9</vt:lpstr>
      <vt:lpstr>Chapters 10 and 11</vt:lpstr>
      <vt:lpstr>Chapter 12</vt:lpstr>
      <vt:lpstr>Chapter 14</vt:lpstr>
      <vt:lpstr>Chapter 18</vt:lpstr>
      <vt:lpstr>Chapter 19</vt:lpstr>
      <vt:lpstr>Final Exam:   Friday 12/16: 1-3pm. LAMBF101</vt:lpstr>
      <vt:lpstr>Part A</vt:lpstr>
      <vt:lpstr>Final Exam: Part B</vt:lpstr>
      <vt:lpstr>Final Exam: Part B</vt:lpstr>
      <vt:lpstr>Thank you!   For this most enjoyable class!  Best wishes for success in the rest of your career at Purdue and beyond!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Centipede Game: Deep Space Remix Dennis Luchkin-Zhou</dc:title>
  <dc:creator>Aditya Mathur</dc:creator>
  <cp:lastModifiedBy>Aditya P. Mathur</cp:lastModifiedBy>
  <cp:revision>39</cp:revision>
  <dcterms:created xsi:type="dcterms:W3CDTF">2011-12-07T15:06:37Z</dcterms:created>
  <dcterms:modified xsi:type="dcterms:W3CDTF">2011-12-07T16:19:23Z</dcterms:modified>
</cp:coreProperties>
</file>